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Override1.xml" ContentType="application/vnd.openxmlformats-officedocument.themeOverr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57" r:id="rId4"/>
    <p:sldId id="265" r:id="rId5"/>
    <p:sldId id="258" r:id="rId6"/>
    <p:sldId id="263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说明" id="{07A8F599-A2B3-4CB1-AE3C-3753313EE33B}">
          <p14:sldIdLst>
            <p14:sldId id="256"/>
          </p14:sldIdLst>
        </p14:section>
        <p14:section name="说明2" id="{41FF972A-D31E-45CD-8E4F-3CC7DDE43AA1}">
          <p14:sldIdLst>
            <p14:sldId id="260"/>
          </p14:sldIdLst>
        </p14:section>
        <p14:section name="趋势" id="{2EFDD008-D012-4B60-9A3E-97DA197329A6}">
          <p14:sldIdLst>
            <p14:sldId id="257"/>
          </p14:sldIdLst>
        </p14:section>
        <p14:section name="趋势+说明" id="{C6EC532A-9C69-4A34-AC7F-C811402C9644}">
          <p14:sldIdLst>
            <p14:sldId id="265"/>
          </p14:sldIdLst>
        </p14:section>
        <p14:section name="分组" id="{838A6559-1ACD-4167-808F-2836CC4972D5}">
          <p14:sldIdLst>
            <p14:sldId id="258"/>
          </p14:sldIdLst>
        </p14:section>
        <p14:section name="分组2" id="{E8BD91C6-3A3E-4A9B-9251-308E64794772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3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4B5E"/>
    <a:srgbClr val="4A4A4A"/>
    <a:srgbClr val="9F9F9F"/>
    <a:srgbClr val="353535"/>
    <a:srgbClr val="F88030"/>
    <a:srgbClr val="F2B38A"/>
    <a:srgbClr val="E6794A"/>
    <a:srgbClr val="E45050"/>
    <a:srgbClr val="DA5252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636"/>
      </p:cViewPr>
      <p:guideLst>
        <p:guide orient="horz" pos="2162"/>
        <p:guide pos="38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39595-89E4-4797-80BC-428FE2DA48F8}" type="datetimeFigureOut">
              <a:rPr lang="zh-CN" altLang="en-US" smtClean="0"/>
              <a:t>2019/4/28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tags" Target="../tags/tag17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tags" Target="../tags/tag21.xml"/><Relationship Id="rId2" Type="http://schemas.openxmlformats.org/officeDocument/2006/relationships/tags" Target="../tags/tag6.xml"/><Relationship Id="rId16" Type="http://schemas.openxmlformats.org/officeDocument/2006/relationships/tags" Target="../tags/tag20.xml"/><Relationship Id="rId1" Type="http://schemas.openxmlformats.org/officeDocument/2006/relationships/themeOverride" Target="../theme/themeOverride1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5" Type="http://schemas.openxmlformats.org/officeDocument/2006/relationships/tags" Target="../tags/tag19.xml"/><Relationship Id="rId10" Type="http://schemas.openxmlformats.org/officeDocument/2006/relationships/tags" Target="../tags/tag14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efault"/>
          <p:cNvSpPr/>
          <p:nvPr>
            <p:custDataLst>
              <p:tags r:id="rId1"/>
            </p:custDataLst>
          </p:nvPr>
        </p:nvSpPr>
        <p:spPr>
          <a:xfrm>
            <a:off x="1073785" y="853440"/>
            <a:ext cx="1112520" cy="542925"/>
          </a:xfrm>
          <a:prstGeom prst="wedgeRoundRectCallout">
            <a:avLst>
              <a:gd name="adj1" fmla="val -23549"/>
              <a:gd name="adj2" fmla="val 80051"/>
              <a:gd name="adj3" fmla="val 16667"/>
            </a:avLst>
          </a:prstGeom>
          <a:solidFill>
            <a:schemeClr val="accent1"/>
          </a:solidFill>
          <a:ln>
            <a:noFill/>
          </a:ln>
          <a:effectLst>
            <a:outerShdw blurRad="254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altLang="zh-CN" sz="2400" b="1" spc="200" dirty="0">
                <a:solidFill>
                  <a:schemeClr val="bg1"/>
                </a:solidFill>
                <a:uFillTx/>
                <a:latin typeface="+mn-ea"/>
              </a:rPr>
              <a:t>123</a:t>
            </a:r>
            <a:endParaRPr lang="en-US" altLang="zh-CN" sz="1400" b="1" spc="200" dirty="0">
              <a:solidFill>
                <a:schemeClr val="bg1"/>
              </a:solidFill>
              <a:uFillTx/>
              <a:latin typeface="+mn-ea"/>
            </a:endParaRPr>
          </a:p>
        </p:txBody>
      </p:sp>
      <p:sp>
        <p:nvSpPr>
          <p:cNvPr id="5" name="圆角矩形标注 5"/>
          <p:cNvSpPr/>
          <p:nvPr>
            <p:custDataLst>
              <p:tags r:id="rId2"/>
            </p:custDataLst>
          </p:nvPr>
        </p:nvSpPr>
        <p:spPr>
          <a:xfrm>
            <a:off x="2884805" y="853440"/>
            <a:ext cx="1112520" cy="542925"/>
          </a:xfrm>
          <a:prstGeom prst="wedgeRoundRectCallout">
            <a:avLst>
              <a:gd name="adj1" fmla="val -23549"/>
              <a:gd name="adj2" fmla="val 80051"/>
              <a:gd name="adj3" fmla="val 1666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b="1" spc="200" dirty="0">
                <a:solidFill>
                  <a:schemeClr val="accent1"/>
                </a:solidFill>
                <a:uFillTx/>
                <a:sym typeface="+mn-ea"/>
              </a:rPr>
              <a:t>123</a:t>
            </a:r>
            <a:endParaRPr lang="en-US" altLang="zh-CN" sz="1600" b="1" spc="200" dirty="0">
              <a:solidFill>
                <a:schemeClr val="accent1"/>
              </a:solidFill>
              <a:uFillTx/>
              <a:sym typeface="+mn-ea"/>
            </a:endParaRPr>
          </a:p>
        </p:txBody>
      </p:sp>
      <p:sp>
        <p:nvSpPr>
          <p:cNvPr id="6" name="圆角矩形标注 5"/>
          <p:cNvSpPr/>
          <p:nvPr>
            <p:custDataLst>
              <p:tags r:id="rId3"/>
            </p:custDataLst>
          </p:nvPr>
        </p:nvSpPr>
        <p:spPr>
          <a:xfrm>
            <a:off x="4705350" y="853440"/>
            <a:ext cx="1112520" cy="542290"/>
          </a:xfrm>
          <a:prstGeom prst="wedgeRoundRectCallout">
            <a:avLst>
              <a:gd name="adj1" fmla="val -67465"/>
              <a:gd name="adj2" fmla="val 18384"/>
              <a:gd name="adj3" fmla="val 1666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b="1" spc="200" dirty="0">
                <a:solidFill>
                  <a:schemeClr val="accent1"/>
                </a:solidFill>
                <a:uFillTx/>
                <a:sym typeface="+mn-ea"/>
              </a:rPr>
              <a:t>123</a:t>
            </a:r>
            <a:endParaRPr lang="en-US" altLang="zh-CN" sz="1600" b="1" spc="200" dirty="0">
              <a:solidFill>
                <a:schemeClr val="accent1"/>
              </a:solidFill>
              <a:uFillTx/>
              <a:sym typeface="+mn-ea"/>
            </a:endParaRPr>
          </a:p>
        </p:txBody>
      </p:sp>
      <p:sp>
        <p:nvSpPr>
          <p:cNvPr id="3" name="圆角矩形标注 2"/>
          <p:cNvSpPr/>
          <p:nvPr>
            <p:custDataLst>
              <p:tags r:id="rId4"/>
            </p:custDataLst>
          </p:nvPr>
        </p:nvSpPr>
        <p:spPr>
          <a:xfrm>
            <a:off x="6451600" y="853440"/>
            <a:ext cx="1112520" cy="542290"/>
          </a:xfrm>
          <a:prstGeom prst="wedgeRoundRectCallout">
            <a:avLst>
              <a:gd name="adj1" fmla="val -67465"/>
              <a:gd name="adj2" fmla="val 18384"/>
              <a:gd name="adj3" fmla="val 16667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b="1" spc="200" dirty="0">
                <a:solidFill>
                  <a:schemeClr val="bg1"/>
                </a:solidFill>
                <a:uFillTx/>
                <a:sym typeface="+mn-ea"/>
              </a:rPr>
              <a:t>123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>
            <p:custDataLst>
              <p:tags r:id="rId2"/>
            </p:custDataLst>
          </p:nvPr>
        </p:nvGrpSpPr>
        <p:grpSpPr>
          <a:xfrm>
            <a:off x="763905" y="598170"/>
            <a:ext cx="3120390" cy="2212975"/>
            <a:chOff x="1203" y="942"/>
            <a:chExt cx="4914" cy="3485"/>
          </a:xfrm>
        </p:grpSpPr>
        <p:grpSp>
          <p:nvGrpSpPr>
            <p:cNvPr id="38" name="组合 37"/>
            <p:cNvGrpSpPr/>
            <p:nvPr/>
          </p:nvGrpSpPr>
          <p:grpSpPr>
            <a:xfrm>
              <a:off x="1203" y="942"/>
              <a:ext cx="4914" cy="1833"/>
              <a:chOff x="12323" y="2898"/>
              <a:chExt cx="4914" cy="1833"/>
            </a:xfrm>
          </p:grpSpPr>
          <p:sp>
            <p:nvSpPr>
              <p:cNvPr id="47" name="矩形 46"/>
              <p:cNvSpPr/>
              <p:nvPr>
                <p:custDataLst>
                  <p:tags r:id="rId14"/>
                </p:custDataLst>
              </p:nvPr>
            </p:nvSpPr>
            <p:spPr>
              <a:xfrm>
                <a:off x="12324" y="2898"/>
                <a:ext cx="4913" cy="183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矩形 47"/>
              <p:cNvSpPr/>
              <p:nvPr>
                <p:custDataLst>
                  <p:tags r:id="rId15"/>
                </p:custDataLst>
              </p:nvPr>
            </p:nvSpPr>
            <p:spPr>
              <a:xfrm>
                <a:off x="12324" y="2898"/>
                <a:ext cx="1653" cy="183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文本框 48"/>
              <p:cNvSpPr txBox="1"/>
              <p:nvPr>
                <p:custDataLst>
                  <p:tags r:id="rId16"/>
                </p:custDataLst>
              </p:nvPr>
            </p:nvSpPr>
            <p:spPr>
              <a:xfrm>
                <a:off x="12323" y="3032"/>
                <a:ext cx="1654" cy="1487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latin typeface="+mn-ea"/>
                  </a:rPr>
                  <a:t>123</a:t>
                </a:r>
                <a:r>
                  <a:rPr lang="zh-CN" altLang="en-US" sz="1600" dirty="0">
                    <a:solidFill>
                      <a:schemeClr val="bg1"/>
                    </a:solidFill>
                    <a:latin typeface="+mn-ea"/>
                  </a:rPr>
                  <a:t>万</a:t>
                </a:r>
              </a:p>
            </p:txBody>
          </p:sp>
          <p:sp>
            <p:nvSpPr>
              <p:cNvPr id="50" name="文本框 49"/>
              <p:cNvSpPr txBox="1"/>
              <p:nvPr>
                <p:custDataLst>
                  <p:tags r:id="rId17"/>
                </p:custDataLst>
              </p:nvPr>
            </p:nvSpPr>
            <p:spPr>
              <a:xfrm>
                <a:off x="14082" y="3032"/>
                <a:ext cx="3039" cy="1487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pPr algn="l" fontAlgn="auto">
                  <a:lnSpc>
                    <a:spcPct val="120000"/>
                  </a:lnSpc>
                </a:pPr>
                <a:r>
                  <a:rPr lang="zh-CN" altLang="en-US" sz="1400" spc="100" dirty="0">
                    <a:solidFill>
                      <a:schemeClr val="bg1"/>
                    </a:solidFill>
                    <a:uFillTx/>
                    <a:latin typeface="+mn-ea"/>
                  </a:rPr>
                  <a:t>请在此处添加说明文字。</a:t>
                </a: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5556" y="2703"/>
              <a:ext cx="120" cy="1725"/>
              <a:chOff x="5556" y="2703"/>
              <a:chExt cx="120" cy="1725"/>
            </a:xfrm>
          </p:grpSpPr>
          <p:sp>
            <p:nvSpPr>
              <p:cNvPr id="46" name="椭圆 45"/>
              <p:cNvSpPr/>
              <p:nvPr>
                <p:custDataLst>
                  <p:tags r:id="rId11"/>
                </p:custDataLst>
              </p:nvPr>
            </p:nvSpPr>
            <p:spPr>
              <a:xfrm>
                <a:off x="5556" y="2703"/>
                <a:ext cx="120" cy="12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63500" sx="130000" sy="130000" algn="ctr" rotWithShape="0">
                  <a:schemeClr val="accent1">
                    <a:lumMod val="60000"/>
                    <a:lumOff val="40000"/>
                    <a:alpha val="9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椭圆 43"/>
              <p:cNvSpPr/>
              <p:nvPr>
                <p:custDataLst>
                  <p:tags r:id="rId12"/>
                </p:custDataLst>
              </p:nvPr>
            </p:nvSpPr>
            <p:spPr>
              <a:xfrm>
                <a:off x="5556" y="4308"/>
                <a:ext cx="120" cy="12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76200" sx="130000" sy="130000" algn="ctr" rotWithShape="0">
                  <a:schemeClr val="accent1">
                    <a:lumMod val="60000"/>
                    <a:lumOff val="40000"/>
                    <a:alpha val="9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" name="直接连接符 1"/>
              <p:cNvCxnSpPr>
                <a:stCxn id="46" idx="4"/>
                <a:endCxn id="44" idx="0"/>
              </p:cNvCxnSpPr>
              <p:nvPr>
                <p:custDataLst>
                  <p:tags r:id="rId13"/>
                </p:custDataLst>
              </p:nvPr>
            </p:nvCxnSpPr>
            <p:spPr>
              <a:xfrm>
                <a:off x="5616" y="2823"/>
                <a:ext cx="0" cy="1485"/>
              </a:xfrm>
              <a:prstGeom prst="line">
                <a:avLst/>
              </a:prstGeom>
              <a:ln w="158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8F51CC35-1A64-47A0-B819-26143314134A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5595937" y="851535"/>
            <a:ext cx="4168458" cy="935355"/>
            <a:chOff x="5595937" y="851535"/>
            <a:chExt cx="4168458" cy="935355"/>
          </a:xfrm>
        </p:grpSpPr>
        <p:grpSp>
          <p:nvGrpSpPr>
            <p:cNvPr id="4" name="组合 3"/>
            <p:cNvGrpSpPr/>
            <p:nvPr/>
          </p:nvGrpSpPr>
          <p:grpSpPr>
            <a:xfrm>
              <a:off x="6644005" y="851535"/>
              <a:ext cx="3120390" cy="935355"/>
              <a:chOff x="12323" y="2898"/>
              <a:chExt cx="4914" cy="1833"/>
            </a:xfrm>
          </p:grpSpPr>
          <p:sp>
            <p:nvSpPr>
              <p:cNvPr id="7" name="矩形 6"/>
              <p:cNvSpPr/>
              <p:nvPr>
                <p:custDataLst>
                  <p:tags r:id="rId7"/>
                </p:custDataLst>
              </p:nvPr>
            </p:nvSpPr>
            <p:spPr>
              <a:xfrm>
                <a:off x="12324" y="2898"/>
                <a:ext cx="4913" cy="183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矩形 7"/>
              <p:cNvSpPr/>
              <p:nvPr>
                <p:custDataLst>
                  <p:tags r:id="rId8"/>
                </p:custDataLst>
              </p:nvPr>
            </p:nvSpPr>
            <p:spPr>
              <a:xfrm>
                <a:off x="12324" y="2898"/>
                <a:ext cx="1653" cy="183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文本框 8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2323" y="3089"/>
                <a:ext cx="1654" cy="1487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latin typeface="+mn-ea"/>
                  </a:rPr>
                  <a:t>123</a:t>
                </a:r>
                <a:r>
                  <a:rPr lang="zh-CN" altLang="en-US" sz="1600" dirty="0">
                    <a:solidFill>
                      <a:schemeClr val="bg1"/>
                    </a:solidFill>
                    <a:latin typeface="+mn-ea"/>
                  </a:rPr>
                  <a:t>万</a:t>
                </a:r>
              </a:p>
            </p:txBody>
          </p:sp>
          <p:sp>
            <p:nvSpPr>
              <p:cNvPr id="10" name="文本框 9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14082" y="3070"/>
                <a:ext cx="3039" cy="1487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pPr algn="l" fontAlgn="auto">
                  <a:lnSpc>
                    <a:spcPct val="120000"/>
                  </a:lnSpc>
                </a:pPr>
                <a:r>
                  <a:rPr lang="zh-CN" altLang="en-US" sz="1400" spc="100" dirty="0">
                    <a:solidFill>
                      <a:schemeClr val="bg1"/>
                    </a:solidFill>
                    <a:uFillTx/>
                    <a:latin typeface="+mn-ea"/>
                  </a:rPr>
                  <a:t>请在此处添加说明文字。</a:t>
                </a: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 rot="16200000">
              <a:off x="6105525" y="1022985"/>
              <a:ext cx="76200" cy="1095375"/>
              <a:chOff x="5556" y="2703"/>
              <a:chExt cx="120" cy="1725"/>
            </a:xfrm>
          </p:grpSpPr>
          <p:sp>
            <p:nvSpPr>
              <p:cNvPr id="12" name="椭圆 11"/>
              <p:cNvSpPr/>
              <p:nvPr>
                <p:custDataLst>
                  <p:tags r:id="rId4"/>
                </p:custDataLst>
              </p:nvPr>
            </p:nvSpPr>
            <p:spPr>
              <a:xfrm>
                <a:off x="5556" y="2703"/>
                <a:ext cx="120" cy="12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63500" sx="130000" sy="130000" algn="ctr" rotWithShape="0">
                  <a:schemeClr val="accent1">
                    <a:lumMod val="60000"/>
                    <a:lumOff val="40000"/>
                    <a:alpha val="9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椭圆 12"/>
              <p:cNvSpPr/>
              <p:nvPr>
                <p:custDataLst>
                  <p:tags r:id="rId5"/>
                </p:custDataLst>
              </p:nvPr>
            </p:nvSpPr>
            <p:spPr>
              <a:xfrm>
                <a:off x="5556" y="4308"/>
                <a:ext cx="120" cy="12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76200" sx="130000" sy="130000" algn="ctr" rotWithShape="0">
                  <a:schemeClr val="accent1">
                    <a:lumMod val="60000"/>
                    <a:lumOff val="40000"/>
                    <a:alpha val="9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4" name="直接连接符 13"/>
              <p:cNvCxnSpPr>
                <a:stCxn id="12" idx="4"/>
                <a:endCxn id="13" idx="0"/>
              </p:cNvCxnSpPr>
              <p:nvPr>
                <p:custDataLst>
                  <p:tags r:id="rId6"/>
                </p:custDataLst>
              </p:nvPr>
            </p:nvCxnSpPr>
            <p:spPr>
              <a:xfrm>
                <a:off x="5616" y="2823"/>
                <a:ext cx="0" cy="1485"/>
              </a:xfrm>
              <a:prstGeom prst="line">
                <a:avLst/>
              </a:prstGeom>
              <a:ln w="158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efault"/>
          <p:cNvSpPr/>
          <p:nvPr>
            <p:custDataLst>
              <p:tags r:id="rId1"/>
            </p:custDataLst>
          </p:nvPr>
        </p:nvSpPr>
        <p:spPr>
          <a:xfrm>
            <a:off x="739634" y="1238811"/>
            <a:ext cx="2412519" cy="1771748"/>
          </a:xfrm>
          <a:custGeom>
            <a:avLst/>
            <a:gdLst/>
            <a:ahLst/>
            <a:cxnLst/>
            <a:rect l="l" t="t" r="r" b="b"/>
            <a:pathLst>
              <a:path w="2625092" h="1927861">
                <a:moveTo>
                  <a:pt x="1371601" y="925830"/>
                </a:moveTo>
                <a:cubicBezTo>
                  <a:pt x="1301751" y="1024890"/>
                  <a:pt x="1233170" y="1122680"/>
                  <a:pt x="1164591" y="1219200"/>
                </a:cubicBezTo>
                <a:cubicBezTo>
                  <a:pt x="1087121" y="1329690"/>
                  <a:pt x="1008381" y="1440180"/>
                  <a:pt x="930911" y="1550670"/>
                </a:cubicBezTo>
                <a:cubicBezTo>
                  <a:pt x="919480" y="1565910"/>
                  <a:pt x="911861" y="1567180"/>
                  <a:pt x="896620" y="1557020"/>
                </a:cubicBezTo>
                <a:cubicBezTo>
                  <a:pt x="822961" y="1507490"/>
                  <a:pt x="749301" y="1459230"/>
                  <a:pt x="675640" y="1410970"/>
                </a:cubicBezTo>
                <a:cubicBezTo>
                  <a:pt x="668020" y="1405890"/>
                  <a:pt x="661670" y="1402080"/>
                  <a:pt x="652780" y="1397000"/>
                </a:cubicBezTo>
                <a:cubicBezTo>
                  <a:pt x="615950" y="1443990"/>
                  <a:pt x="580390" y="1489710"/>
                  <a:pt x="543561" y="1535430"/>
                </a:cubicBezTo>
                <a:cubicBezTo>
                  <a:pt x="445770" y="1659890"/>
                  <a:pt x="347980" y="1784350"/>
                  <a:pt x="250191" y="1907540"/>
                </a:cubicBezTo>
                <a:cubicBezTo>
                  <a:pt x="234951" y="1927860"/>
                  <a:pt x="231141" y="1926590"/>
                  <a:pt x="220981" y="1903730"/>
                </a:cubicBezTo>
                <a:cubicBezTo>
                  <a:pt x="149861" y="1747520"/>
                  <a:pt x="77471" y="1591310"/>
                  <a:pt x="6351" y="1435100"/>
                </a:cubicBezTo>
                <a:cubicBezTo>
                  <a:pt x="2541" y="1426210"/>
                  <a:pt x="1" y="1414780"/>
                  <a:pt x="1" y="1404620"/>
                </a:cubicBezTo>
                <a:cubicBezTo>
                  <a:pt x="2541" y="1308100"/>
                  <a:pt x="5081" y="1211580"/>
                  <a:pt x="6351" y="1115060"/>
                </a:cubicBezTo>
                <a:cubicBezTo>
                  <a:pt x="6351" y="1099820"/>
                  <a:pt x="11431" y="1092200"/>
                  <a:pt x="25401" y="1084580"/>
                </a:cubicBezTo>
                <a:cubicBezTo>
                  <a:pt x="204470" y="989330"/>
                  <a:pt x="383541" y="894080"/>
                  <a:pt x="561341" y="798830"/>
                </a:cubicBezTo>
                <a:cubicBezTo>
                  <a:pt x="566421" y="796290"/>
                  <a:pt x="571501" y="795020"/>
                  <a:pt x="575311" y="791210"/>
                </a:cubicBezTo>
                <a:cubicBezTo>
                  <a:pt x="608330" y="763270"/>
                  <a:pt x="641351" y="768350"/>
                  <a:pt x="679451" y="786130"/>
                </a:cubicBezTo>
                <a:cubicBezTo>
                  <a:pt x="753111" y="820420"/>
                  <a:pt x="828041" y="848360"/>
                  <a:pt x="902970" y="878840"/>
                </a:cubicBezTo>
                <a:cubicBezTo>
                  <a:pt x="915670" y="883920"/>
                  <a:pt x="923290" y="882650"/>
                  <a:pt x="933451" y="873760"/>
                </a:cubicBezTo>
                <a:cubicBezTo>
                  <a:pt x="1065531" y="762000"/>
                  <a:pt x="1198881" y="651510"/>
                  <a:pt x="1330961" y="539750"/>
                </a:cubicBezTo>
                <a:cubicBezTo>
                  <a:pt x="1346201" y="527050"/>
                  <a:pt x="1358901" y="525780"/>
                  <a:pt x="1376680" y="532130"/>
                </a:cubicBezTo>
                <a:cubicBezTo>
                  <a:pt x="1524000" y="584200"/>
                  <a:pt x="1672590" y="635000"/>
                  <a:pt x="1819911" y="685800"/>
                </a:cubicBezTo>
                <a:cubicBezTo>
                  <a:pt x="1837691" y="692150"/>
                  <a:pt x="1849120" y="690880"/>
                  <a:pt x="1863091" y="678180"/>
                </a:cubicBezTo>
                <a:cubicBezTo>
                  <a:pt x="1962151" y="589280"/>
                  <a:pt x="2061211" y="501650"/>
                  <a:pt x="2160271" y="414020"/>
                </a:cubicBezTo>
                <a:cubicBezTo>
                  <a:pt x="2165351" y="410210"/>
                  <a:pt x="2169161" y="405130"/>
                  <a:pt x="2175511" y="398780"/>
                </a:cubicBezTo>
                <a:cubicBezTo>
                  <a:pt x="2161542" y="386080"/>
                  <a:pt x="2147571" y="375920"/>
                  <a:pt x="2136142" y="363220"/>
                </a:cubicBezTo>
                <a:cubicBezTo>
                  <a:pt x="2129792" y="356870"/>
                  <a:pt x="2124711" y="346710"/>
                  <a:pt x="2124711" y="337820"/>
                </a:cubicBezTo>
                <a:cubicBezTo>
                  <a:pt x="2122171" y="298450"/>
                  <a:pt x="2123442" y="259080"/>
                  <a:pt x="2122171" y="219710"/>
                </a:cubicBezTo>
                <a:cubicBezTo>
                  <a:pt x="2122171" y="207010"/>
                  <a:pt x="2125981" y="200660"/>
                  <a:pt x="2137411" y="195580"/>
                </a:cubicBezTo>
                <a:cubicBezTo>
                  <a:pt x="2293621" y="132080"/>
                  <a:pt x="2449831" y="67310"/>
                  <a:pt x="2606042" y="2540"/>
                </a:cubicBezTo>
                <a:cubicBezTo>
                  <a:pt x="2611122" y="0"/>
                  <a:pt x="2617472" y="1270"/>
                  <a:pt x="2623822" y="1270"/>
                </a:cubicBezTo>
                <a:cubicBezTo>
                  <a:pt x="2623822" y="7620"/>
                  <a:pt x="2625092" y="13970"/>
                  <a:pt x="2623822" y="20320"/>
                </a:cubicBezTo>
                <a:cubicBezTo>
                  <a:pt x="2579372" y="222250"/>
                  <a:pt x="2534922" y="422910"/>
                  <a:pt x="2490472" y="624840"/>
                </a:cubicBezTo>
                <a:cubicBezTo>
                  <a:pt x="2487932" y="637540"/>
                  <a:pt x="2485392" y="648970"/>
                  <a:pt x="2482852" y="661670"/>
                </a:cubicBezTo>
                <a:cubicBezTo>
                  <a:pt x="2479042" y="678180"/>
                  <a:pt x="2473962" y="679450"/>
                  <a:pt x="2461262" y="668020"/>
                </a:cubicBezTo>
                <a:cubicBezTo>
                  <a:pt x="2424432" y="632460"/>
                  <a:pt x="2388872" y="598170"/>
                  <a:pt x="2352042" y="562610"/>
                </a:cubicBezTo>
                <a:cubicBezTo>
                  <a:pt x="2346962" y="557530"/>
                  <a:pt x="2341883" y="553720"/>
                  <a:pt x="2334262" y="547370"/>
                </a:cubicBezTo>
                <a:cubicBezTo>
                  <a:pt x="2316482" y="567690"/>
                  <a:pt x="2299972" y="586740"/>
                  <a:pt x="2283462" y="605790"/>
                </a:cubicBezTo>
                <a:cubicBezTo>
                  <a:pt x="2134872" y="774700"/>
                  <a:pt x="1986282" y="943610"/>
                  <a:pt x="1838962" y="1112520"/>
                </a:cubicBezTo>
                <a:cubicBezTo>
                  <a:pt x="1826262" y="1127760"/>
                  <a:pt x="1816102" y="1127760"/>
                  <a:pt x="1799592" y="1120140"/>
                </a:cubicBezTo>
                <a:cubicBezTo>
                  <a:pt x="1661162" y="1056640"/>
                  <a:pt x="1522733" y="993140"/>
                  <a:pt x="1385573" y="929640"/>
                </a:cubicBezTo>
                <a:cubicBezTo>
                  <a:pt x="1381761" y="930910"/>
                  <a:pt x="1377951" y="928370"/>
                  <a:pt x="1371601" y="925830"/>
                </a:cubicBezTo>
                <a:close/>
                <a:moveTo>
                  <a:pt x="2152651" y="214630"/>
                </a:moveTo>
                <a:cubicBezTo>
                  <a:pt x="2192020" y="248920"/>
                  <a:pt x="2227581" y="279400"/>
                  <a:pt x="2263141" y="311150"/>
                </a:cubicBezTo>
                <a:cubicBezTo>
                  <a:pt x="2282191" y="327660"/>
                  <a:pt x="2282191" y="334010"/>
                  <a:pt x="2264411" y="350520"/>
                </a:cubicBezTo>
                <a:cubicBezTo>
                  <a:pt x="2133601" y="467360"/>
                  <a:pt x="2001520" y="584200"/>
                  <a:pt x="1870711" y="701040"/>
                </a:cubicBezTo>
                <a:cubicBezTo>
                  <a:pt x="1855470" y="713740"/>
                  <a:pt x="1844041" y="716280"/>
                  <a:pt x="1824991" y="709930"/>
                </a:cubicBezTo>
                <a:cubicBezTo>
                  <a:pt x="1675131" y="657860"/>
                  <a:pt x="1525271" y="605790"/>
                  <a:pt x="1375411" y="553720"/>
                </a:cubicBezTo>
                <a:cubicBezTo>
                  <a:pt x="1360170" y="548640"/>
                  <a:pt x="1350011" y="551180"/>
                  <a:pt x="1338580" y="561340"/>
                </a:cubicBezTo>
                <a:cubicBezTo>
                  <a:pt x="1207770" y="671830"/>
                  <a:pt x="1075690" y="781050"/>
                  <a:pt x="946150" y="891540"/>
                </a:cubicBezTo>
                <a:cubicBezTo>
                  <a:pt x="929640" y="905510"/>
                  <a:pt x="915670" y="908050"/>
                  <a:pt x="895350" y="899160"/>
                </a:cubicBezTo>
                <a:cubicBezTo>
                  <a:pt x="812800" y="863600"/>
                  <a:pt x="727710" y="830580"/>
                  <a:pt x="645160" y="795020"/>
                </a:cubicBezTo>
                <a:cubicBezTo>
                  <a:pt x="632460" y="789940"/>
                  <a:pt x="622300" y="789940"/>
                  <a:pt x="610870" y="796290"/>
                </a:cubicBezTo>
                <a:cubicBezTo>
                  <a:pt x="444500" y="885190"/>
                  <a:pt x="279400" y="972820"/>
                  <a:pt x="113029" y="1061720"/>
                </a:cubicBezTo>
                <a:cubicBezTo>
                  <a:pt x="86360" y="1075690"/>
                  <a:pt x="59689" y="1090930"/>
                  <a:pt x="31749" y="1106170"/>
                </a:cubicBezTo>
                <a:cubicBezTo>
                  <a:pt x="102869" y="1257300"/>
                  <a:pt x="173989" y="1407160"/>
                  <a:pt x="245109" y="1558290"/>
                </a:cubicBezTo>
                <a:cubicBezTo>
                  <a:pt x="250189" y="1553210"/>
                  <a:pt x="253999" y="1550670"/>
                  <a:pt x="256539" y="1548130"/>
                </a:cubicBezTo>
                <a:cubicBezTo>
                  <a:pt x="384809" y="1410970"/>
                  <a:pt x="513079" y="1275080"/>
                  <a:pt x="641349" y="1137920"/>
                </a:cubicBezTo>
                <a:cubicBezTo>
                  <a:pt x="651509" y="1126490"/>
                  <a:pt x="659129" y="1123950"/>
                  <a:pt x="673099" y="1132840"/>
                </a:cubicBezTo>
                <a:cubicBezTo>
                  <a:pt x="731519" y="1168400"/>
                  <a:pt x="791209" y="1203960"/>
                  <a:pt x="850899" y="1238250"/>
                </a:cubicBezTo>
                <a:cubicBezTo>
                  <a:pt x="873759" y="1252220"/>
                  <a:pt x="896619" y="1264920"/>
                  <a:pt x="919479" y="1278890"/>
                </a:cubicBezTo>
                <a:cubicBezTo>
                  <a:pt x="924560" y="1272540"/>
                  <a:pt x="928370" y="1268730"/>
                  <a:pt x="930910" y="1264920"/>
                </a:cubicBezTo>
                <a:cubicBezTo>
                  <a:pt x="1073150" y="1090930"/>
                  <a:pt x="1214120" y="915670"/>
                  <a:pt x="1356360" y="740410"/>
                </a:cubicBezTo>
                <a:cubicBezTo>
                  <a:pt x="1367790" y="725170"/>
                  <a:pt x="1377950" y="722630"/>
                  <a:pt x="1395729" y="730250"/>
                </a:cubicBezTo>
                <a:cubicBezTo>
                  <a:pt x="1532889" y="786130"/>
                  <a:pt x="1671320" y="839470"/>
                  <a:pt x="1808479" y="894080"/>
                </a:cubicBezTo>
                <a:cubicBezTo>
                  <a:pt x="1822449" y="900430"/>
                  <a:pt x="1831339" y="897890"/>
                  <a:pt x="1842770" y="886460"/>
                </a:cubicBezTo>
                <a:cubicBezTo>
                  <a:pt x="1929129" y="798830"/>
                  <a:pt x="2015489" y="712470"/>
                  <a:pt x="2101850" y="626110"/>
                </a:cubicBezTo>
                <a:cubicBezTo>
                  <a:pt x="2175510" y="552450"/>
                  <a:pt x="2247900" y="480060"/>
                  <a:pt x="2321560" y="406400"/>
                </a:cubicBezTo>
                <a:cubicBezTo>
                  <a:pt x="2344420" y="383540"/>
                  <a:pt x="2344420" y="383540"/>
                  <a:pt x="2368550" y="405130"/>
                </a:cubicBezTo>
                <a:cubicBezTo>
                  <a:pt x="2391410" y="425450"/>
                  <a:pt x="2415540" y="445770"/>
                  <a:pt x="2438400" y="466090"/>
                </a:cubicBezTo>
                <a:cubicBezTo>
                  <a:pt x="2449830" y="476250"/>
                  <a:pt x="2462530" y="486410"/>
                  <a:pt x="2476500" y="497840"/>
                </a:cubicBezTo>
                <a:cubicBezTo>
                  <a:pt x="2518410" y="341630"/>
                  <a:pt x="2560320" y="187960"/>
                  <a:pt x="2603500" y="30480"/>
                </a:cubicBezTo>
                <a:cubicBezTo>
                  <a:pt x="2451101" y="92710"/>
                  <a:pt x="2303781" y="152400"/>
                  <a:pt x="2152651" y="214630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1" name="任意多边形: 形状 20"/>
          <p:cNvSpPr/>
          <p:nvPr>
            <p:custDataLst>
              <p:tags r:id="rId2"/>
            </p:custDataLst>
          </p:nvPr>
        </p:nvSpPr>
        <p:spPr>
          <a:xfrm rot="19825146">
            <a:off x="1103111" y="3740258"/>
            <a:ext cx="2581489" cy="590821"/>
          </a:xfrm>
          <a:custGeom>
            <a:avLst/>
            <a:gdLst>
              <a:gd name="connsiteX0" fmla="*/ 2085642 w 2581489"/>
              <a:gd name="connsiteY0" fmla="*/ 339797 h 590821"/>
              <a:gd name="connsiteX1" fmla="*/ 2073167 w 2581489"/>
              <a:gd name="connsiteY1" fmla="*/ 367207 h 590821"/>
              <a:gd name="connsiteX2" fmla="*/ 1041398 w 2581489"/>
              <a:gd name="connsiteY2" fmla="*/ 384715 h 590821"/>
              <a:gd name="connsiteX3" fmla="*/ 518510 w 2581489"/>
              <a:gd name="connsiteY3" fmla="*/ 396386 h 590821"/>
              <a:gd name="connsiteX4" fmla="*/ 9629 w 2581489"/>
              <a:gd name="connsiteY4" fmla="*/ 406891 h 590821"/>
              <a:gd name="connsiteX5" fmla="*/ 9629 w 2581489"/>
              <a:gd name="connsiteY5" fmla="*/ 387049 h 590821"/>
              <a:gd name="connsiteX6" fmla="*/ 532516 w 2581489"/>
              <a:gd name="connsiteY6" fmla="*/ 366040 h 590821"/>
              <a:gd name="connsiteX7" fmla="*/ 1041397 w 2581489"/>
              <a:gd name="connsiteY7" fmla="*/ 352034 h 590821"/>
              <a:gd name="connsiteX8" fmla="*/ 2073167 w 2581489"/>
              <a:gd name="connsiteY8" fmla="*/ 334526 h 590821"/>
              <a:gd name="connsiteX9" fmla="*/ 2085642 w 2581489"/>
              <a:gd name="connsiteY9" fmla="*/ 339797 h 590821"/>
              <a:gd name="connsiteX10" fmla="*/ 2105337 w 2581489"/>
              <a:gd name="connsiteY10" fmla="*/ 255725 h 590821"/>
              <a:gd name="connsiteX11" fmla="*/ 2094176 w 2581489"/>
              <a:gd name="connsiteY11" fmla="*/ 280837 h 590821"/>
              <a:gd name="connsiteX12" fmla="*/ 1051903 w 2581489"/>
              <a:gd name="connsiteY12" fmla="*/ 289007 h 590821"/>
              <a:gd name="connsiteX13" fmla="*/ 10796 w 2581489"/>
              <a:gd name="connsiteY13" fmla="*/ 340363 h 590821"/>
              <a:gd name="connsiteX14" fmla="*/ 10796 w 2581489"/>
              <a:gd name="connsiteY14" fmla="*/ 321688 h 590821"/>
              <a:gd name="connsiteX15" fmla="*/ 1051903 w 2581489"/>
              <a:gd name="connsiteY15" fmla="*/ 256326 h 590821"/>
              <a:gd name="connsiteX16" fmla="*/ 2094176 w 2581489"/>
              <a:gd name="connsiteY16" fmla="*/ 250491 h 590821"/>
              <a:gd name="connsiteX17" fmla="*/ 2105337 w 2581489"/>
              <a:gd name="connsiteY17" fmla="*/ 255725 h 590821"/>
              <a:gd name="connsiteX18" fmla="*/ 2402308 w 2581489"/>
              <a:gd name="connsiteY18" fmla="*/ 250490 h 590821"/>
              <a:gd name="connsiteX19" fmla="*/ 2403477 w 2581489"/>
              <a:gd name="connsiteY19" fmla="*/ 284338 h 590821"/>
              <a:gd name="connsiteX20" fmla="*/ 1933110 w 2581489"/>
              <a:gd name="connsiteY20" fmla="*/ 570293 h 590821"/>
              <a:gd name="connsiteX21" fmla="*/ 1917936 w 2581489"/>
              <a:gd name="connsiteY21" fmla="*/ 550452 h 590821"/>
              <a:gd name="connsiteX22" fmla="*/ 2348619 w 2581489"/>
              <a:gd name="connsiteY22" fmla="*/ 266830 h 590821"/>
              <a:gd name="connsiteX23" fmla="*/ 2132695 w 2581489"/>
              <a:gd name="connsiteY23" fmla="*/ 171123 h 590821"/>
              <a:gd name="connsiteX24" fmla="*/ 1915603 w 2581489"/>
              <a:gd name="connsiteY24" fmla="*/ 89421 h 590821"/>
              <a:gd name="connsiteX25" fmla="*/ 1928442 w 2581489"/>
              <a:gd name="connsiteY25" fmla="*/ 59075 h 590821"/>
              <a:gd name="connsiteX26" fmla="*/ 2402308 w 2581489"/>
              <a:gd name="connsiteY26" fmla="*/ 250490 h 590821"/>
              <a:gd name="connsiteX27" fmla="*/ 2453735 w 2581489"/>
              <a:gd name="connsiteY27" fmla="*/ 177816 h 590821"/>
              <a:gd name="connsiteX28" fmla="*/ 2572713 w 2581489"/>
              <a:gd name="connsiteY28" fmla="*/ 251657 h 590821"/>
              <a:gd name="connsiteX29" fmla="*/ 2572715 w 2581489"/>
              <a:gd name="connsiteY29" fmla="*/ 282004 h 590821"/>
              <a:gd name="connsiteX30" fmla="*/ 1979797 w 2581489"/>
              <a:gd name="connsiteY30" fmla="*/ 588968 h 590821"/>
              <a:gd name="connsiteX31" fmla="*/ 1966958 w 2581489"/>
              <a:gd name="connsiteY31" fmla="*/ 567959 h 590821"/>
              <a:gd name="connsiteX32" fmla="*/ 2527195 w 2581489"/>
              <a:gd name="connsiteY32" fmla="*/ 265663 h 590821"/>
              <a:gd name="connsiteX33" fmla="*/ 2055662 w 2581489"/>
              <a:gd name="connsiteY33" fmla="*/ 34565 h 590821"/>
              <a:gd name="connsiteX34" fmla="*/ 2069667 w 2581489"/>
              <a:gd name="connsiteY34" fmla="*/ 717 h 590821"/>
              <a:gd name="connsiteX35" fmla="*/ 2453735 w 2581489"/>
              <a:gd name="connsiteY35" fmla="*/ 177816 h 590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581489" h="590821">
                <a:moveTo>
                  <a:pt x="2085642" y="339797"/>
                </a:moveTo>
                <a:cubicBezTo>
                  <a:pt x="2093958" y="349262"/>
                  <a:pt x="2089800" y="368082"/>
                  <a:pt x="2073167" y="367207"/>
                </a:cubicBezTo>
                <a:cubicBezTo>
                  <a:pt x="1728855" y="380046"/>
                  <a:pt x="1384543" y="380046"/>
                  <a:pt x="1041398" y="384715"/>
                </a:cubicBezTo>
                <a:cubicBezTo>
                  <a:pt x="866324" y="387049"/>
                  <a:pt x="692417" y="391718"/>
                  <a:pt x="518510" y="396386"/>
                </a:cubicBezTo>
                <a:cubicBezTo>
                  <a:pt x="349271" y="401055"/>
                  <a:pt x="178867" y="413893"/>
                  <a:pt x="9629" y="406891"/>
                </a:cubicBezTo>
                <a:cubicBezTo>
                  <a:pt x="-3210" y="406890"/>
                  <a:pt x="-3210" y="388216"/>
                  <a:pt x="9629" y="387049"/>
                </a:cubicBezTo>
                <a:cubicBezTo>
                  <a:pt x="182368" y="369541"/>
                  <a:pt x="358609" y="370708"/>
                  <a:pt x="532516" y="366040"/>
                </a:cubicBezTo>
                <a:cubicBezTo>
                  <a:pt x="702921" y="361371"/>
                  <a:pt x="872159" y="356703"/>
                  <a:pt x="1041397" y="352034"/>
                </a:cubicBezTo>
                <a:cubicBezTo>
                  <a:pt x="1385710" y="342696"/>
                  <a:pt x="1730022" y="329857"/>
                  <a:pt x="2073167" y="334526"/>
                </a:cubicBezTo>
                <a:cubicBezTo>
                  <a:pt x="2078711" y="334526"/>
                  <a:pt x="2082870" y="336642"/>
                  <a:pt x="2085642" y="339797"/>
                </a:cubicBezTo>
                <a:close/>
                <a:moveTo>
                  <a:pt x="2105337" y="255725"/>
                </a:moveTo>
                <a:cubicBezTo>
                  <a:pt x="2112777" y="264424"/>
                  <a:pt x="2109057" y="280837"/>
                  <a:pt x="2094176" y="280837"/>
                </a:cubicBezTo>
                <a:cubicBezTo>
                  <a:pt x="1746363" y="284339"/>
                  <a:pt x="1399716" y="278503"/>
                  <a:pt x="1051903" y="289007"/>
                </a:cubicBezTo>
                <a:cubicBezTo>
                  <a:pt x="704089" y="299512"/>
                  <a:pt x="357443" y="327523"/>
                  <a:pt x="10796" y="340363"/>
                </a:cubicBezTo>
                <a:cubicBezTo>
                  <a:pt x="-2043" y="341529"/>
                  <a:pt x="-876" y="322855"/>
                  <a:pt x="10796" y="321688"/>
                </a:cubicBezTo>
                <a:cubicBezTo>
                  <a:pt x="355108" y="278503"/>
                  <a:pt x="705256" y="267998"/>
                  <a:pt x="1051903" y="256326"/>
                </a:cubicBezTo>
                <a:cubicBezTo>
                  <a:pt x="1398549" y="245822"/>
                  <a:pt x="1747530" y="236485"/>
                  <a:pt x="2094176" y="250491"/>
                </a:cubicBezTo>
                <a:cubicBezTo>
                  <a:pt x="2099137" y="250782"/>
                  <a:pt x="2102857" y="252825"/>
                  <a:pt x="2105337" y="255725"/>
                </a:cubicBezTo>
                <a:close/>
                <a:moveTo>
                  <a:pt x="2402308" y="250490"/>
                </a:moveTo>
                <a:cubicBezTo>
                  <a:pt x="2413979" y="256326"/>
                  <a:pt x="2415147" y="277335"/>
                  <a:pt x="2403477" y="284338"/>
                </a:cubicBezTo>
                <a:cubicBezTo>
                  <a:pt x="2234239" y="361371"/>
                  <a:pt x="2081339" y="459413"/>
                  <a:pt x="1933110" y="570293"/>
                </a:cubicBezTo>
                <a:cubicBezTo>
                  <a:pt x="1921439" y="578463"/>
                  <a:pt x="1907432" y="559789"/>
                  <a:pt x="1917936" y="550452"/>
                </a:cubicBezTo>
                <a:cubicBezTo>
                  <a:pt x="2046324" y="434902"/>
                  <a:pt x="2193386" y="341529"/>
                  <a:pt x="2348619" y="266830"/>
                </a:cubicBezTo>
                <a:cubicBezTo>
                  <a:pt x="2277422" y="232983"/>
                  <a:pt x="2206226" y="200302"/>
                  <a:pt x="2132695" y="171123"/>
                </a:cubicBezTo>
                <a:cubicBezTo>
                  <a:pt x="2060331" y="143111"/>
                  <a:pt x="1985633" y="122102"/>
                  <a:pt x="1915603" y="89421"/>
                </a:cubicBezTo>
                <a:cubicBezTo>
                  <a:pt x="1896928" y="81251"/>
                  <a:pt x="1910934" y="55573"/>
                  <a:pt x="1928442" y="59075"/>
                </a:cubicBezTo>
                <a:cubicBezTo>
                  <a:pt x="2090677" y="89421"/>
                  <a:pt x="2256413" y="176959"/>
                  <a:pt x="2402308" y="250490"/>
                </a:cubicBezTo>
                <a:close/>
                <a:moveTo>
                  <a:pt x="2453735" y="177816"/>
                </a:moveTo>
                <a:cubicBezTo>
                  <a:pt x="2494221" y="201761"/>
                  <a:pt x="2533905" y="226563"/>
                  <a:pt x="2572713" y="251657"/>
                </a:cubicBezTo>
                <a:cubicBezTo>
                  <a:pt x="2583218" y="258660"/>
                  <a:pt x="2585552" y="276168"/>
                  <a:pt x="2572715" y="282004"/>
                </a:cubicBezTo>
                <a:cubicBezTo>
                  <a:pt x="2373129" y="380046"/>
                  <a:pt x="2177047" y="486257"/>
                  <a:pt x="1979797" y="588968"/>
                </a:cubicBezTo>
                <a:cubicBezTo>
                  <a:pt x="1965792" y="597138"/>
                  <a:pt x="1952953" y="576129"/>
                  <a:pt x="1966958" y="567959"/>
                </a:cubicBezTo>
                <a:cubicBezTo>
                  <a:pt x="2147868" y="458246"/>
                  <a:pt x="2336948" y="360204"/>
                  <a:pt x="2527195" y="265663"/>
                </a:cubicBezTo>
                <a:cubicBezTo>
                  <a:pt x="2376631" y="172290"/>
                  <a:pt x="2217897" y="104595"/>
                  <a:pt x="2055662" y="34565"/>
                </a:cubicBezTo>
                <a:cubicBezTo>
                  <a:pt x="2035819" y="26394"/>
                  <a:pt x="2049826" y="-5119"/>
                  <a:pt x="2069667" y="717"/>
                </a:cubicBezTo>
                <a:cubicBezTo>
                  <a:pt x="2203598" y="41860"/>
                  <a:pt x="2332277" y="105981"/>
                  <a:pt x="2453735" y="177816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任意多边形: 形状 18"/>
          <p:cNvSpPr/>
          <p:nvPr>
            <p:custDataLst>
              <p:tags r:id="rId3"/>
            </p:custDataLst>
          </p:nvPr>
        </p:nvSpPr>
        <p:spPr>
          <a:xfrm rot="19831461">
            <a:off x="4241145" y="982663"/>
            <a:ext cx="3364983" cy="1005472"/>
          </a:xfrm>
          <a:custGeom>
            <a:avLst/>
            <a:gdLst>
              <a:gd name="connsiteX0" fmla="*/ 2882425 w 3364983"/>
              <a:gd name="connsiteY0" fmla="*/ 405929 h 1005472"/>
              <a:gd name="connsiteX1" fmla="*/ 3364983 w 3364983"/>
              <a:gd name="connsiteY1" fmla="*/ 715943 h 1005472"/>
              <a:gd name="connsiteX2" fmla="*/ 2869864 w 3364983"/>
              <a:gd name="connsiteY2" fmla="*/ 1005472 h 1005472"/>
              <a:gd name="connsiteX3" fmla="*/ 2874374 w 3364983"/>
              <a:gd name="connsiteY3" fmla="*/ 790204 h 1005472"/>
              <a:gd name="connsiteX4" fmla="*/ 1449378 w 3364983"/>
              <a:gd name="connsiteY4" fmla="*/ 790204 h 1005472"/>
              <a:gd name="connsiteX5" fmla="*/ 1449378 w 3364983"/>
              <a:gd name="connsiteY5" fmla="*/ 610086 h 1005472"/>
              <a:gd name="connsiteX6" fmla="*/ 1451809 w 3364983"/>
              <a:gd name="connsiteY6" fmla="*/ 610086 h 1005472"/>
              <a:gd name="connsiteX7" fmla="*/ 1453311 w 3364983"/>
              <a:gd name="connsiteY7" fmla="*/ 180118 h 1005472"/>
              <a:gd name="connsiteX8" fmla="*/ 0 w 3364983"/>
              <a:gd name="connsiteY8" fmla="*/ 180118 h 1005472"/>
              <a:gd name="connsiteX9" fmla="*/ 0 w 3364983"/>
              <a:gd name="connsiteY9" fmla="*/ 0 h 1005472"/>
              <a:gd name="connsiteX10" fmla="*/ 1632334 w 3364983"/>
              <a:gd name="connsiteY10" fmla="*/ 0 h 1005472"/>
              <a:gd name="connsiteX11" fmla="*/ 1632333 w 3364983"/>
              <a:gd name="connsiteY11" fmla="*/ 1386 h 1005472"/>
              <a:gd name="connsiteX12" fmla="*/ 1633990 w 3364983"/>
              <a:gd name="connsiteY12" fmla="*/ 1392 h 1005472"/>
              <a:gd name="connsiteX13" fmla="*/ 1631863 w 3364983"/>
              <a:gd name="connsiteY13" fmla="*/ 610086 h 1005472"/>
              <a:gd name="connsiteX14" fmla="*/ 2878148 w 3364983"/>
              <a:gd name="connsiteY14" fmla="*/ 610086 h 100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64983" h="1005472">
                <a:moveTo>
                  <a:pt x="2882425" y="405929"/>
                </a:moveTo>
                <a:lnTo>
                  <a:pt x="3364983" y="715943"/>
                </a:lnTo>
                <a:lnTo>
                  <a:pt x="2869864" y="1005472"/>
                </a:lnTo>
                <a:lnTo>
                  <a:pt x="2874374" y="790204"/>
                </a:lnTo>
                <a:lnTo>
                  <a:pt x="1449378" y="790204"/>
                </a:lnTo>
                <a:lnTo>
                  <a:pt x="1449378" y="610086"/>
                </a:lnTo>
                <a:lnTo>
                  <a:pt x="1451809" y="610086"/>
                </a:lnTo>
                <a:lnTo>
                  <a:pt x="1453311" y="180118"/>
                </a:lnTo>
                <a:lnTo>
                  <a:pt x="0" y="180118"/>
                </a:lnTo>
                <a:lnTo>
                  <a:pt x="0" y="0"/>
                </a:lnTo>
                <a:lnTo>
                  <a:pt x="1632334" y="0"/>
                </a:lnTo>
                <a:lnTo>
                  <a:pt x="1632333" y="1386"/>
                </a:lnTo>
                <a:lnTo>
                  <a:pt x="1633990" y="1392"/>
                </a:lnTo>
                <a:lnTo>
                  <a:pt x="1631863" y="610086"/>
                </a:lnTo>
                <a:lnTo>
                  <a:pt x="2878148" y="61008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任意多边形: 形状 19"/>
          <p:cNvSpPr/>
          <p:nvPr>
            <p:custDataLst>
              <p:tags r:id="rId4"/>
            </p:custDataLst>
          </p:nvPr>
        </p:nvSpPr>
        <p:spPr>
          <a:xfrm rot="15153274">
            <a:off x="7863861" y="1058178"/>
            <a:ext cx="595837" cy="3056710"/>
          </a:xfrm>
          <a:custGeom>
            <a:avLst/>
            <a:gdLst>
              <a:gd name="connsiteX0" fmla="*/ 560180 w 595837"/>
              <a:gd name="connsiteY0" fmla="*/ 3056710 h 3056710"/>
              <a:gd name="connsiteX1" fmla="*/ 155445 w 595837"/>
              <a:gd name="connsiteY1" fmla="*/ 2706659 h 3056710"/>
              <a:gd name="connsiteX2" fmla="*/ 307605 w 595837"/>
              <a:gd name="connsiteY2" fmla="*/ 2719952 h 3056710"/>
              <a:gd name="connsiteX3" fmla="*/ 217979 w 595837"/>
              <a:gd name="connsiteY3" fmla="*/ 2420044 h 3056710"/>
              <a:gd name="connsiteX4" fmla="*/ 184625 w 595837"/>
              <a:gd name="connsiteY4" fmla="*/ 0 h 3056710"/>
              <a:gd name="connsiteX5" fmla="*/ 387283 w 595837"/>
              <a:gd name="connsiteY5" fmla="*/ 2485112 h 3056710"/>
              <a:gd name="connsiteX6" fmla="*/ 462887 w 595837"/>
              <a:gd name="connsiteY6" fmla="*/ 2683016 h 3056710"/>
              <a:gd name="connsiteX7" fmla="*/ 595837 w 595837"/>
              <a:gd name="connsiteY7" fmla="*/ 2522786 h 305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5837" h="3056710">
                <a:moveTo>
                  <a:pt x="560180" y="3056710"/>
                </a:moveTo>
                <a:lnTo>
                  <a:pt x="155445" y="2706659"/>
                </a:lnTo>
                <a:lnTo>
                  <a:pt x="307605" y="2719952"/>
                </a:lnTo>
                <a:lnTo>
                  <a:pt x="217979" y="2420044"/>
                </a:lnTo>
                <a:cubicBezTo>
                  <a:pt x="-20507" y="1566140"/>
                  <a:pt x="-107023" y="789312"/>
                  <a:pt x="184625" y="0"/>
                </a:cubicBezTo>
                <a:cubicBezTo>
                  <a:pt x="89154" y="380940"/>
                  <a:pt x="-47184" y="1267644"/>
                  <a:pt x="387283" y="2485112"/>
                </a:cubicBezTo>
                <a:lnTo>
                  <a:pt x="462887" y="2683016"/>
                </a:lnTo>
                <a:lnTo>
                  <a:pt x="595837" y="252278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任意多边形: 形状 16"/>
          <p:cNvSpPr/>
          <p:nvPr>
            <p:custDataLst>
              <p:tags r:id="rId5"/>
            </p:custDataLst>
          </p:nvPr>
        </p:nvSpPr>
        <p:spPr>
          <a:xfrm rot="20578845">
            <a:off x="7569836" y="4311124"/>
            <a:ext cx="3771617" cy="932695"/>
          </a:xfrm>
          <a:custGeom>
            <a:avLst/>
            <a:gdLst/>
            <a:ahLst/>
            <a:cxnLst/>
            <a:rect l="0" t="0" r="0" b="0"/>
            <a:pathLst>
              <a:path w="4339591" h="1073151">
                <a:moveTo>
                  <a:pt x="4257040" y="295910"/>
                </a:moveTo>
                <a:cubicBezTo>
                  <a:pt x="4062730" y="246380"/>
                  <a:pt x="3867150" y="177800"/>
                  <a:pt x="3667760" y="151130"/>
                </a:cubicBezTo>
                <a:cubicBezTo>
                  <a:pt x="3615690" y="143510"/>
                  <a:pt x="3571240" y="215900"/>
                  <a:pt x="3628390" y="243840"/>
                </a:cubicBezTo>
                <a:cubicBezTo>
                  <a:pt x="3733800" y="297180"/>
                  <a:pt x="3848100" y="337820"/>
                  <a:pt x="3962400" y="375920"/>
                </a:cubicBezTo>
                <a:cubicBezTo>
                  <a:pt x="2677160" y="938530"/>
                  <a:pt x="1280160" y="720090"/>
                  <a:pt x="85090" y="22860"/>
                </a:cubicBezTo>
                <a:cubicBezTo>
                  <a:pt x="46990" y="0"/>
                  <a:pt x="0" y="55880"/>
                  <a:pt x="36830" y="86360"/>
                </a:cubicBezTo>
                <a:cubicBezTo>
                  <a:pt x="1107440" y="977900"/>
                  <a:pt x="2715260" y="1073150"/>
                  <a:pt x="3975100" y="548640"/>
                </a:cubicBezTo>
                <a:cubicBezTo>
                  <a:pt x="3923030" y="622300"/>
                  <a:pt x="3882390" y="701040"/>
                  <a:pt x="3872230" y="775970"/>
                </a:cubicBezTo>
                <a:cubicBezTo>
                  <a:pt x="3863340" y="843280"/>
                  <a:pt x="3939540" y="908050"/>
                  <a:pt x="3996690" y="848360"/>
                </a:cubicBezTo>
                <a:cubicBezTo>
                  <a:pt x="4051300" y="791210"/>
                  <a:pt x="4081780" y="717550"/>
                  <a:pt x="4124960" y="651510"/>
                </a:cubicBezTo>
                <a:cubicBezTo>
                  <a:pt x="4175760" y="575310"/>
                  <a:pt x="4232910" y="505460"/>
                  <a:pt x="4296410" y="439420"/>
                </a:cubicBezTo>
                <a:cubicBezTo>
                  <a:pt x="4339590" y="393700"/>
                  <a:pt x="4320540" y="312420"/>
                  <a:pt x="4257040" y="295910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  <a:effectLst>
            <a:outerShdw blurRad="254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>
            <p:custDataLst>
              <p:tags r:id="rId1"/>
            </p:custDataLst>
          </p:nvPr>
        </p:nvGrpSpPr>
        <p:grpSpPr>
          <a:xfrm>
            <a:off x="1149829" y="1682924"/>
            <a:ext cx="5537778" cy="906791"/>
            <a:chOff x="1149829" y="1682924"/>
            <a:chExt cx="5537778" cy="906791"/>
          </a:xfrm>
        </p:grpSpPr>
        <p:sp>
          <p:nvSpPr>
            <p:cNvPr id="7" name="任意多边形: 形状 6"/>
            <p:cNvSpPr/>
            <p:nvPr>
              <p:custDataLst>
                <p:tags r:id="rId2"/>
              </p:custDataLst>
            </p:nvPr>
          </p:nvSpPr>
          <p:spPr>
            <a:xfrm rot="15081799">
              <a:off x="3465322" y="-632569"/>
              <a:ext cx="906791" cy="5537778"/>
            </a:xfrm>
            <a:custGeom>
              <a:avLst/>
              <a:gdLst>
                <a:gd name="connsiteX0" fmla="*/ 829207 w 906791"/>
                <a:gd name="connsiteY0" fmla="*/ 5537778 h 5537778"/>
                <a:gd name="connsiteX1" fmla="*/ 222367 w 906791"/>
                <a:gd name="connsiteY1" fmla="*/ 5046848 h 5537778"/>
                <a:gd name="connsiteX2" fmla="*/ 468154 w 906791"/>
                <a:gd name="connsiteY2" fmla="*/ 5060341 h 5537778"/>
                <a:gd name="connsiteX3" fmla="*/ 421676 w 906791"/>
                <a:gd name="connsiteY3" fmla="*/ 4878412 h 5537778"/>
                <a:gd name="connsiteX4" fmla="*/ 286930 w 906791"/>
                <a:gd name="connsiteY4" fmla="*/ 0 h 5537778"/>
                <a:gd name="connsiteX5" fmla="*/ 601885 w 906791"/>
                <a:gd name="connsiteY5" fmla="*/ 4655263 h 5537778"/>
                <a:gd name="connsiteX6" fmla="*/ 706934 w 906791"/>
                <a:gd name="connsiteY6" fmla="*/ 4986708 h 5537778"/>
                <a:gd name="connsiteX7" fmla="*/ 906791 w 906791"/>
                <a:gd name="connsiteY7" fmla="*/ 4761087 h 5537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06791" h="5537778">
                  <a:moveTo>
                    <a:pt x="829207" y="5537778"/>
                  </a:moveTo>
                  <a:lnTo>
                    <a:pt x="222367" y="5046848"/>
                  </a:lnTo>
                  <a:lnTo>
                    <a:pt x="468154" y="5060341"/>
                  </a:lnTo>
                  <a:lnTo>
                    <a:pt x="421676" y="4878412"/>
                  </a:lnTo>
                  <a:cubicBezTo>
                    <a:pt x="-9665" y="3141557"/>
                    <a:pt x="-198703" y="1584201"/>
                    <a:pt x="286930" y="0"/>
                  </a:cubicBezTo>
                  <a:cubicBezTo>
                    <a:pt x="138556" y="713601"/>
                    <a:pt x="-73329" y="2374627"/>
                    <a:pt x="601885" y="4655263"/>
                  </a:cubicBezTo>
                  <a:lnTo>
                    <a:pt x="706934" y="4986708"/>
                  </a:lnTo>
                  <a:lnTo>
                    <a:pt x="906791" y="476108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20" name="文本框 19"/>
            <p:cNvSpPr txBox="1"/>
            <p:nvPr>
              <p:custDataLst>
                <p:tags r:id="rId3"/>
              </p:custDataLst>
            </p:nvPr>
          </p:nvSpPr>
          <p:spPr>
            <a:xfrm rot="20094473">
              <a:off x="1674020" y="1785638"/>
              <a:ext cx="3924300" cy="398780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>
                  <a:gd name="adj" fmla="val 38231"/>
                </a:avLst>
              </a:prstTxWarp>
              <a:spAutoFit/>
            </a:bodyPr>
            <a:lstStyle/>
            <a:p>
              <a:pPr algn="ctr"/>
              <a:r>
                <a:rPr lang="zh-CN" altLang="en-US" sz="2400" spc="200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Tx/>
                  <a:latin typeface="微软雅黑" panose="020B0503020204020204" charset="-122"/>
                  <a:ea typeface="微软雅黑" panose="020B0503020204020204" charset="-122"/>
                </a:rPr>
                <a:t>趋势说明文字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default"/>
          <p:cNvGrpSpPr/>
          <p:nvPr>
            <p:custDataLst>
              <p:tags r:id="rId1"/>
            </p:custDataLst>
          </p:nvPr>
        </p:nvGrpSpPr>
        <p:grpSpPr>
          <a:xfrm>
            <a:off x="893905" y="522839"/>
            <a:ext cx="2489200" cy="1770380"/>
            <a:chOff x="7626" y="2432"/>
            <a:chExt cx="3920" cy="2788"/>
          </a:xfrm>
        </p:grpSpPr>
        <p:sp>
          <p:nvSpPr>
            <p:cNvPr id="13" name="矩形 12"/>
            <p:cNvSpPr/>
            <p:nvPr>
              <p:custDataLst>
                <p:tags r:id="rId5"/>
              </p:custDataLst>
            </p:nvPr>
          </p:nvSpPr>
          <p:spPr>
            <a:xfrm>
              <a:off x="7626" y="2920"/>
              <a:ext cx="3920" cy="2300"/>
            </a:xfrm>
            <a:prstGeom prst="rect">
              <a:avLst/>
            </a:prstGeom>
            <a:noFill/>
            <a:ln w="9525">
              <a:solidFill>
                <a:schemeClr val="accent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>
              <p:custDataLst>
                <p:tags r:id="rId6"/>
              </p:custDataLst>
            </p:nvPr>
          </p:nvSpPr>
          <p:spPr>
            <a:xfrm>
              <a:off x="7626" y="2432"/>
              <a:ext cx="3920" cy="483"/>
            </a:xfrm>
            <a:prstGeom prst="rect">
              <a:avLst/>
            </a:prstGeom>
            <a:solidFill>
              <a:schemeClr val="accent1">
                <a:alpha val="10000"/>
              </a:schemeClr>
            </a:solidFill>
            <a:ln w="9525">
              <a:solidFill>
                <a:schemeClr val="accent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b" anchorCtr="0">
              <a:spAutoFit/>
            </a:bodyPr>
            <a:lstStyle/>
            <a:p>
              <a:pPr algn="ctr"/>
              <a:r>
                <a:rPr lang="zh-CN" altLang="en-US" sz="1400" dirty="0">
                  <a:solidFill>
                    <a:schemeClr val="accent1"/>
                  </a:solidFill>
                </a:rPr>
                <a:t>分组说明文字</a:t>
              </a:r>
              <a:endParaRPr lang="en-US" altLang="zh-CN" sz="1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A0E725F6-ED4A-416E-8AF7-0CCA018AB1A5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4043082" y="829544"/>
            <a:ext cx="2582171" cy="1308735"/>
            <a:chOff x="4152265" y="661670"/>
            <a:chExt cx="2284730" cy="1308735"/>
          </a:xfrm>
        </p:grpSpPr>
        <p:sp>
          <p:nvSpPr>
            <p:cNvPr id="3" name="矩形 2"/>
            <p:cNvSpPr/>
            <p:nvPr>
              <p:custDataLst>
                <p:tags r:id="rId3"/>
              </p:custDataLst>
            </p:nvPr>
          </p:nvSpPr>
          <p:spPr>
            <a:xfrm rot="5400000">
              <a:off x="4640580" y="173355"/>
              <a:ext cx="1308100" cy="2284730"/>
            </a:xfrm>
            <a:prstGeom prst="rect">
              <a:avLst/>
            </a:prstGeom>
            <a:noFill/>
            <a:ln w="9525">
              <a:solidFill>
                <a:schemeClr val="accent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>
              <p:custDataLst>
                <p:tags r:id="rId4"/>
              </p:custDataLst>
            </p:nvPr>
          </p:nvSpPr>
          <p:spPr>
            <a:xfrm>
              <a:off x="5936978" y="661670"/>
              <a:ext cx="500017" cy="1308735"/>
            </a:xfrm>
            <a:prstGeom prst="rect">
              <a:avLst/>
            </a:prstGeom>
            <a:solidFill>
              <a:schemeClr val="accent1">
                <a:alpha val="10000"/>
              </a:schemeClr>
            </a:solidFill>
            <a:ln w="9525">
              <a:solidFill>
                <a:schemeClr val="accent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zh-CN" altLang="en-US" sz="1400" dirty="0">
                  <a:solidFill>
                    <a:schemeClr val="accent1"/>
                  </a:solidFill>
                </a:rPr>
                <a:t>分组说明文字</a:t>
              </a:r>
              <a:endParaRPr lang="en-US" altLang="zh-CN" sz="1400" dirty="0">
                <a:solidFill>
                  <a:schemeClr val="accent1"/>
                </a:solidFill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efault"/>
          <p:cNvGrpSpPr/>
          <p:nvPr>
            <p:custDataLst>
              <p:tags r:id="rId1"/>
            </p:custDataLst>
          </p:nvPr>
        </p:nvGrpSpPr>
        <p:grpSpPr>
          <a:xfrm>
            <a:off x="620395" y="621030"/>
            <a:ext cx="2244090" cy="814070"/>
            <a:chOff x="9356" y="957"/>
            <a:chExt cx="3534" cy="1282"/>
          </a:xfrm>
        </p:grpSpPr>
        <p:sp>
          <p:nvSpPr>
            <p:cNvPr id="19" name="左大括号 18"/>
            <p:cNvSpPr/>
            <p:nvPr>
              <p:custDataLst>
                <p:tags r:id="rId5"/>
              </p:custDataLst>
            </p:nvPr>
          </p:nvSpPr>
          <p:spPr>
            <a:xfrm rot="5400000">
              <a:off x="10948" y="909"/>
              <a:ext cx="349" cy="2311"/>
            </a:xfrm>
            <a:prstGeom prst="leftBrace">
              <a:avLst>
                <a:gd name="adj1" fmla="val 0"/>
                <a:gd name="adj2" fmla="val 50000"/>
              </a:avLst>
            </a:prstGeom>
            <a:ln w="349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文本框 19"/>
            <p:cNvSpPr txBox="1"/>
            <p:nvPr>
              <p:custDataLst>
                <p:tags r:id="rId6"/>
              </p:custDataLst>
            </p:nvPr>
          </p:nvSpPr>
          <p:spPr>
            <a:xfrm>
              <a:off x="9356" y="957"/>
              <a:ext cx="3534" cy="58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</a:rPr>
                <a:t>说明文字</a:t>
              </a:r>
              <a:endParaRPr lang="en-US" altLang="zh-CN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8A02922A-2B60-4295-BFE3-964EC04EFB50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4862830" y="838200"/>
            <a:ext cx="1107440" cy="1467485"/>
            <a:chOff x="4862830" y="838200"/>
            <a:chExt cx="1107440" cy="1467485"/>
          </a:xfrm>
        </p:grpSpPr>
        <p:sp>
          <p:nvSpPr>
            <p:cNvPr id="4" name="左大括号 3"/>
            <p:cNvSpPr/>
            <p:nvPr>
              <p:custDataLst>
                <p:tags r:id="rId3"/>
              </p:custDataLst>
            </p:nvPr>
          </p:nvSpPr>
          <p:spPr>
            <a:xfrm rot="10800000">
              <a:off x="4862830" y="838200"/>
              <a:ext cx="221615" cy="1467485"/>
            </a:xfrm>
            <a:prstGeom prst="leftBrace">
              <a:avLst>
                <a:gd name="adj1" fmla="val 0"/>
                <a:gd name="adj2" fmla="val 50000"/>
              </a:avLst>
            </a:prstGeom>
            <a:ln w="349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文本框 5"/>
            <p:cNvSpPr txBox="1"/>
            <p:nvPr>
              <p:custDataLst>
                <p:tags r:id="rId4"/>
              </p:custDataLst>
            </p:nvPr>
          </p:nvSpPr>
          <p:spPr>
            <a:xfrm>
              <a:off x="5295265" y="838200"/>
              <a:ext cx="675005" cy="1467485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dirty="0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分组说明文字</a:t>
              </a: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cbc1f396-f32a-4dae-a227-5bd1352eb573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ab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MASK_MODEL_SUB_TYPE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ab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MASK_MODEL_SUB_TYPE" val="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MASK_MODEL_SUB_TYPE" val="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b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b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MASK_MODEL_SUB_TYPE" val="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MASK_MODEL_SUB_TYPE" val="b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b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CHART_MASK_MODEL_SUB_TYPE" val="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MASK_MODEL_SUB_TYPE" val="ab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MASK_MODEL_SUB_TYPE" val="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heme/theme1.xml><?xml version="1.0" encoding="utf-8"?>
<a:theme xmlns:a="http://schemas.openxmlformats.org/drawingml/2006/main" name="Office 主题​​">
  <a:themeElements>
    <a:clrScheme name="自定义 77">
      <a:dk1>
        <a:srgbClr val="000000"/>
      </a:dk1>
      <a:lt1>
        <a:srgbClr val="FFFFFF"/>
      </a:lt1>
      <a:dk2>
        <a:srgbClr val="354B5E"/>
      </a:dk2>
      <a:lt2>
        <a:srgbClr val="D74B4B"/>
      </a:lt2>
      <a:accent1>
        <a:srgbClr val="354B5E"/>
      </a:accent1>
      <a:accent2>
        <a:srgbClr val="D74B4B"/>
      </a:accent2>
      <a:accent3>
        <a:srgbClr val="2192BC"/>
      </a:accent3>
      <a:accent4>
        <a:srgbClr val="A7AA9D"/>
      </a:accent4>
      <a:accent5>
        <a:srgbClr val="475F77"/>
      </a:accent5>
      <a:accent6>
        <a:srgbClr val="FFC000"/>
      </a:accent6>
      <a:hlink>
        <a:srgbClr val="D74B4B"/>
      </a:hlink>
      <a:folHlink>
        <a:srgbClr val="869FB7"/>
      </a:folHlink>
    </a:clrScheme>
    <a:fontScheme name="自定义 10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77">
    <a:dk1>
      <a:srgbClr val="000000"/>
    </a:dk1>
    <a:lt1>
      <a:srgbClr val="FFFFFF"/>
    </a:lt1>
    <a:dk2>
      <a:srgbClr val="354B5E"/>
    </a:dk2>
    <a:lt2>
      <a:srgbClr val="D74B4B"/>
    </a:lt2>
    <a:accent1>
      <a:srgbClr val="354B5E"/>
    </a:accent1>
    <a:accent2>
      <a:srgbClr val="D74B4B"/>
    </a:accent2>
    <a:accent3>
      <a:srgbClr val="2192BC"/>
    </a:accent3>
    <a:accent4>
      <a:srgbClr val="A7AA9D"/>
    </a:accent4>
    <a:accent5>
      <a:srgbClr val="475F77"/>
    </a:accent5>
    <a:accent6>
      <a:srgbClr val="FFC000"/>
    </a:accent6>
    <a:hlink>
      <a:srgbClr val="D74B4B"/>
    </a:hlink>
    <a:folHlink>
      <a:srgbClr val="869FB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</Words>
  <Application>Microsoft Office PowerPoint</Application>
  <PresentationFormat>宽屏</PresentationFormat>
  <Paragraphs>13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2GGTFQ2</dc:creator>
  <cp:lastModifiedBy>yuhui2</cp:lastModifiedBy>
  <cp:revision>59</cp:revision>
  <dcterms:created xsi:type="dcterms:W3CDTF">2019-03-13T06:43:00Z</dcterms:created>
  <dcterms:modified xsi:type="dcterms:W3CDTF">2019-04-28T07:22:56Z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2052-11.1.0.8630</vt:lpwstr>
  </property>
</Properties>
</file>