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强调框" id="{07A8F599-A2B3-4CB1-AE3C-3753313EE33B}">
          <p14:sldIdLst>
            <p14:sldId id="256"/>
          </p14:sldIdLst>
        </p14:section>
        <p14:section name="差别元素（柱形图使用）&#10;" id="{2EFDD008-D012-4B60-9A3E-97DA197329A6}">
          <p14:sldIdLst>
            <p14:sldId id="257"/>
          </p14:sldIdLst>
        </p14:section>
        <p14:section name="差别元素（条形图使用）&#10;" id="{838A6559-1ACD-4167-808F-2836CC4972D5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5050"/>
    <a:srgbClr val="DA525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46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左右是柱子的</a:t>
            </a:r>
            <a:r>
              <a:rPr lang="en-US" altLang="zh-CN"/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184125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39595-89E4-4797-80BC-428FE2DA48F8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8348-BE63-414E-A3F4-F2DD5E67A3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1636395" y="1101725"/>
            <a:ext cx="1549412" cy="4064033"/>
          </a:xfrm>
          <a:prstGeom prst="rect">
            <a:avLst/>
          </a:prstGeom>
          <a:solidFill>
            <a:schemeClr val="accent1">
              <a:alpha val="1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835025" y="790575"/>
            <a:ext cx="51860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835025" y="790575"/>
            <a:ext cx="2108835" cy="1803600"/>
            <a:chOff x="835025" y="790575"/>
            <a:chExt cx="2108835" cy="1804670"/>
          </a:xfrm>
        </p:grpSpPr>
        <p:sp>
          <p:nvSpPr>
            <p:cNvPr id="25" name="文本框 24"/>
            <p:cNvSpPr txBox="1"/>
            <p:nvPr>
              <p:custDataLst>
                <p:tags r:id="rId4"/>
              </p:custDataLst>
            </p:nvPr>
          </p:nvSpPr>
          <p:spPr>
            <a:xfrm>
              <a:off x="835025" y="1341120"/>
              <a:ext cx="2108835" cy="706755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 fontAlgn="ctr"/>
              <a:r>
                <a:rPr lang="en-US" altLang="zh-CN" sz="3600" b="1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1.2</a:t>
              </a:r>
              <a:r>
                <a:rPr lang="zh-CN" altLang="en-US" sz="3600" b="1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</a:t>
              </a:r>
            </a:p>
          </p:txBody>
        </p:sp>
        <p:sp>
          <p:nvSpPr>
            <p:cNvPr id="26" name="等腰三角形 25"/>
            <p:cNvSpPr/>
            <p:nvPr>
              <p:custDataLst>
                <p:tags r:id="rId5"/>
              </p:custDataLst>
            </p:nvPr>
          </p:nvSpPr>
          <p:spPr>
            <a:xfrm>
              <a:off x="1773555" y="996950"/>
              <a:ext cx="231140" cy="23114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6"/>
            <p:cNvSpPr/>
            <p:nvPr>
              <p:custDataLst>
                <p:tags r:id="rId6"/>
              </p:custDataLst>
            </p:nvPr>
          </p:nvSpPr>
          <p:spPr>
            <a:xfrm flipV="1">
              <a:off x="1773555" y="2160905"/>
              <a:ext cx="231140" cy="23114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/>
            <p:cNvSpPr/>
            <p:nvPr>
              <p:custDataLst>
                <p:tags r:id="rId7"/>
              </p:custDataLst>
            </p:nvPr>
          </p:nvSpPr>
          <p:spPr>
            <a:xfrm>
              <a:off x="1345565" y="790575"/>
              <a:ext cx="1087755" cy="203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" name="直接连接符 3"/>
            <p:cNvCxnSpPr/>
            <p:nvPr>
              <p:custDataLst>
                <p:tags r:id="rId8"/>
              </p:custDataLst>
            </p:nvPr>
          </p:nvCxnSpPr>
          <p:spPr>
            <a:xfrm>
              <a:off x="1444625" y="2595245"/>
              <a:ext cx="889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直接连接符 5"/>
          <p:cNvCxnSpPr/>
          <p:nvPr>
            <p:custDataLst>
              <p:tags r:id="rId3"/>
            </p:custDataLst>
          </p:nvPr>
        </p:nvCxnSpPr>
        <p:spPr>
          <a:xfrm>
            <a:off x="6021070" y="777875"/>
            <a:ext cx="0" cy="127001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14E1EED5-5B25-495C-9D08-7C1AE1A3EF12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1284605" y="5116226"/>
            <a:ext cx="2670493" cy="706755"/>
            <a:chOff x="1284605" y="5116226"/>
            <a:chExt cx="2670493" cy="706755"/>
          </a:xfrm>
        </p:grpSpPr>
        <p:sp>
          <p:nvSpPr>
            <p:cNvPr id="25" name="文本框 24"/>
            <p:cNvSpPr txBox="1"/>
            <p:nvPr>
              <p:custDataLst>
                <p:tags r:id="rId4"/>
              </p:custDataLst>
            </p:nvPr>
          </p:nvSpPr>
          <p:spPr>
            <a:xfrm>
              <a:off x="1806575" y="5116226"/>
              <a:ext cx="1602740" cy="706755"/>
            </a:xfrm>
            <a:prstGeom prst="rect">
              <a:avLst/>
            </a:prstGeom>
            <a:noFill/>
          </p:spPr>
          <p:txBody>
            <a:bodyPr wrap="none" rtlCol="0" anchor="ctr" anchorCtr="0">
              <a:normAutofit/>
            </a:bodyPr>
            <a:lstStyle/>
            <a:p>
              <a:pPr algn="ctr" fontAlgn="ctr"/>
              <a:r>
                <a:rPr lang="en-US" altLang="zh-CN" sz="3600" b="1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</a:t>
              </a:r>
              <a:r>
                <a:rPr lang="en-US" altLang="zh-CN" sz="3600" b="1" dirty="0" smtClean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zh-CN" altLang="en-US" sz="3600" b="1" dirty="0" smtClean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</a:t>
              </a:r>
              <a:endParaRPr lang="zh-CN" altLang="en-US" sz="3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26" name="等腰三角形 25"/>
            <p:cNvSpPr/>
            <p:nvPr>
              <p:custDataLst>
                <p:tags r:id="rId5"/>
              </p:custDataLst>
            </p:nvPr>
          </p:nvSpPr>
          <p:spPr>
            <a:xfrm rot="5400000">
              <a:off x="3516630" y="5354351"/>
              <a:ext cx="231140" cy="23114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6"/>
            <p:cNvSpPr/>
            <p:nvPr>
              <p:custDataLst>
                <p:tags r:id="rId6"/>
              </p:custDataLst>
            </p:nvPr>
          </p:nvSpPr>
          <p:spPr>
            <a:xfrm rot="5400000" flipV="1">
              <a:off x="1509395" y="5354351"/>
              <a:ext cx="231140" cy="23114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" name="直接连接符 3"/>
            <p:cNvCxnSpPr/>
            <p:nvPr>
              <p:custDataLst>
                <p:tags r:id="rId7"/>
              </p:custDataLst>
            </p:nvPr>
          </p:nvCxnSpPr>
          <p:spPr>
            <a:xfrm flipH="1">
              <a:off x="1284605" y="5151786"/>
              <a:ext cx="0" cy="635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矩形 1"/>
            <p:cNvSpPr/>
            <p:nvPr>
              <p:custDataLst>
                <p:tags r:id="rId8"/>
              </p:custDataLst>
            </p:nvPr>
          </p:nvSpPr>
          <p:spPr>
            <a:xfrm rot="5400000">
              <a:off x="3518535" y="5367686"/>
              <a:ext cx="669925" cy="203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>
            <a:off x="3955415" y="2012315"/>
            <a:ext cx="0" cy="381003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3072765" y="2025015"/>
            <a:ext cx="889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cbc1f396-f32a-4dae-a227-5bd1352eb573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ARISON_MODE" val="0"/>
  <p:tag name="KSO_WM_UNIT_CHART_COMPARISON_MIN_SIZE" val="1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ARISON_LINE_VERTICAL" val="1"/>
  <p:tag name="KSO_WM_UNIT_CHART_COMPONENT_FLAG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ARISON_LINE_HORIZONTAL" val="0"/>
  <p:tag name="KSO_WM_UNIT_CHART_COMPONENT_FLAG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TYPE" val="f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EMPHASIZE_BODY" val="0"/>
  <p:tag name="KSO_WM_UNIT_CHART_COMPONENT_FLAG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ARISON_LINE_HORIZONTAL" val="0"/>
  <p:tag name="KSO_WM_UNIT_CHART_COMPONENT_FLAG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ARISON_MODE" val="0"/>
  <p:tag name="KSO_WM_UNIT_CHART_COMPARISON_MIN_SIZE" val="7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ARISON_LINE_VERTICAL" val="1"/>
  <p:tag name="KSO_WM_UNIT_CHART_COMPONENT_FLAG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  <p:tag name="KSO_WM_UNIT_TYPE" val="f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HART_COMPONENT_FLAG" val="0"/>
</p:tagLst>
</file>

<file path=ppt/theme/theme1.xml><?xml version="1.0" encoding="utf-8"?>
<a:theme xmlns:a="http://schemas.openxmlformats.org/drawingml/2006/main" name="Office 主题​​">
  <a:themeElements>
    <a:clrScheme name="自定义 77">
      <a:dk1>
        <a:srgbClr val="000000"/>
      </a:dk1>
      <a:lt1>
        <a:srgbClr val="FFFFFF"/>
      </a:lt1>
      <a:dk2>
        <a:srgbClr val="354B5E"/>
      </a:dk2>
      <a:lt2>
        <a:srgbClr val="D74B4B"/>
      </a:lt2>
      <a:accent1>
        <a:srgbClr val="354B5E"/>
      </a:accent1>
      <a:accent2>
        <a:srgbClr val="D74B4B"/>
      </a:accent2>
      <a:accent3>
        <a:srgbClr val="2192BC"/>
      </a:accent3>
      <a:accent4>
        <a:srgbClr val="A7AA9D"/>
      </a:accent4>
      <a:accent5>
        <a:srgbClr val="475F77"/>
      </a:accent5>
      <a:accent6>
        <a:srgbClr val="FFC000"/>
      </a:accent6>
      <a:hlink>
        <a:srgbClr val="D74B4B"/>
      </a:hlink>
      <a:folHlink>
        <a:srgbClr val="869FB7"/>
      </a:folHlink>
    </a:clrScheme>
    <a:fontScheme name="自定义 10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</Words>
  <Application>Microsoft Office PowerPoint</Application>
  <PresentationFormat>宽屏</PresentationFormat>
  <Paragraphs>3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2GGTFQ2</dc:creator>
  <cp:lastModifiedBy>M like</cp:lastModifiedBy>
  <cp:revision>41</cp:revision>
  <dcterms:created xsi:type="dcterms:W3CDTF">2019-03-13T06:43:00Z</dcterms:created>
  <dcterms:modified xsi:type="dcterms:W3CDTF">2019-04-25T09:49:52Z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2052-11.1.0.8563</vt:lpwstr>
  </property>
</Properties>
</file>