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PS" id="{8741FFC2-4D7D-48D1-88A6-21A4E405BEEE}" vid="{BE4B9CD3-767A-4D54-8AE3-5DB2A8AFC4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154</cp:revision>
  <dcterms:created xsi:type="dcterms:W3CDTF">2019-06-19T02:08:00Z</dcterms:created>
  <dcterms:modified xsi:type="dcterms:W3CDTF">2022-08-31T03:12:14Z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2714BC2042754196817988410A36725A</vt:lpwstr>
  </property>
</Properties>
</file>