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F1423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>
              <a:spcAft>
                <a:spcPts val="1000"/>
              </a:spcAft>
              <a:defRPr spc="300"/>
            </a:lvl1pPr>
            <a:lvl2pPr indent="-228600">
              <a:defRPr spc="300"/>
            </a:lvl2pPr>
            <a:lvl3pPr indent="-228600">
              <a:defRPr spc="300"/>
            </a:lvl3pPr>
            <a:lvl4pPr indent="-228600">
              <a:defRPr spc="300"/>
            </a:lvl4pPr>
            <a:lvl5pPr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5_1*a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5_1*b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5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5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PS" id="{8741FFC2-4D7D-48D1-88A6-21A4E405BEEE}" vid="{BE4B9CD3-767A-4D54-8AE3-5DB2A8AFC4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219</cp:revision>
  <dcterms:created xsi:type="dcterms:W3CDTF">2019-06-19T02:08:00Z</dcterms:created>
  <dcterms:modified xsi:type="dcterms:W3CDTF">2022-08-31T03:20:36Z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6A3D6A358BA041AC94C926F8F04544A9</vt:lpwstr>
  </property>
</Properties>
</file>