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Arial</vt:lpstr>
      <vt:lpstr>宋体</vt:lpstr>
      <vt:lpstr>Wingdings</vt:lpstr>
      <vt:lpstr>Wingdings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 </cp:lastModifiedBy>
  <cp:revision>156</cp:revision>
  <dcterms:created xsi:type="dcterms:W3CDTF">2019-06-19T02:08:00Z</dcterms:created>
  <dcterms:modified xsi:type="dcterms:W3CDTF">2025-07-23T01:00:53Z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2052-12.1.0.21915</vt:lpwstr>
  </property>
  <property fmtid="{D5CDD505-2E9C-101B-9397-08002B2CF9AE}" pid="3" name="ICV">
    <vt:lpwstr>DD7C6D532B9D40A0B84905A16DB2E2AF_13</vt:lpwstr>
  </property>
</Properties>
</file>