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howGuides="1">
      <p:cViewPr varScale="1">
        <p:scale>
          <a:sx n="67" d="100"/>
          <a:sy n="67" d="100"/>
        </p:scale>
        <p:origin x="-65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5" Type="http://schemas.openxmlformats.org/officeDocument/2006/relationships/tableStyles" Target="tableStyles.xml"/><Relationship Id="rId4" Type="http://schemas.openxmlformats.org/officeDocument/2006/relationships/viewProps" Target="viewProps.xml"/><Relationship Id="rId3" Type="http://schemas.openxmlformats.org/officeDocument/2006/relationships/presProps" Target="presProps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/>
  <Paragraphs>0</Paragraphs>
  <Slides>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0</vt:i4>
      </vt:variant>
    </vt:vector>
  </HeadingPairs>
  <TitlesOfParts>
    <vt:vector size="5" baseType="lpstr">
      <vt:lpstr>Arial</vt:lpstr>
      <vt:lpstr>宋体</vt:lpstr>
      <vt:lpstr>Wingdings</vt:lpstr>
      <vt:lpstr>Calibri</vt:lpstr>
      <vt:lpstr>Office 主题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 </cp:lastModifiedBy>
  <cp:revision>2</cp:revision>
  <dcterms:created xsi:type="dcterms:W3CDTF">2025-07-23T00:59:00Z</dcterms:created>
  <dcterms:modified xsi:type="dcterms:W3CDTF">2025-07-23T01:00:56Z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5BB927F4FA2C48BAA4499F653EF82F30_13</vt:lpwstr>
  </property>
  <property fmtid="{D5CDD505-2E9C-101B-9397-08002B2CF9AE}" pid="3" name="KSOProductBuildVer">
    <vt:lpwstr>2052-12.1.0.21915</vt:lpwstr>
  </property>
</Properties>
</file>