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3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9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59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PS​​">
  <a:themeElements>
    <a:clrScheme name="WPS">
      <a:dk1>
        <a:sysClr val="windowText" lastClr="000000"/>
      </a:dk1>
      <a:lt1>
        <a:sysClr val="window" lastClr="FFFFFF"/>
      </a:lt1>
      <a:dk2>
        <a:srgbClr val="0F1423"/>
      </a:dk2>
      <a:lt2>
        <a:srgbClr val="FFFFFF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演示</Application>
  <PresentationFormat>宽屏</PresentationFormat>
  <Paragraphs>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5" baseType="lpstr">
      <vt:lpstr>Arial</vt:lpstr>
      <vt:lpstr>宋体</vt:lpstr>
      <vt:lpstr>Wingdings</vt:lpstr>
      <vt:lpstr>WPS​​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 </cp:lastModifiedBy>
  <cp:revision>5</cp:revision>
  <dcterms:created xsi:type="dcterms:W3CDTF">2023-07-11T07:43:00Z</dcterms:created>
  <dcterms:modified xsi:type="dcterms:W3CDTF">2025-07-23T01:01:04Z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2052-12.1.0.21915</vt:lpwstr>
  </property>
  <property fmtid="{D5CDD505-2E9C-101B-9397-08002B2CF9AE}" pid="3" name="ICV">
    <vt:lpwstr>A1099CD7A80A4675B2158540EE5A3AD2_13</vt:lpwstr>
  </property>
</Properties>
</file>