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9" r:id="rId2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33212"/>
    <a:srgbClr val="354B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7" autoAdjust="0"/>
    <p:restoredTop sz="94621" autoAdjust="0"/>
  </p:normalViewPr>
  <p:slideViewPr>
    <p:cSldViewPr snapToGrid="0">
      <p:cViewPr varScale="1">
        <p:scale>
          <a:sx n="102" d="100"/>
          <a:sy n="102" d="100"/>
        </p:scale>
        <p:origin x="27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 showFormatting="0"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defRPr sz="1200" noProof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defRPr sz="1200" noProof="1">
                <a:latin typeface="+mn-lt"/>
                <a:ea typeface="+mn-ea"/>
              </a:defRPr>
            </a:lvl1pPr>
          </a:lstStyle>
          <a:p>
            <a:pPr>
              <a:defRPr/>
            </a:pPr>
            <a:fld id="{354FB2F9-EB3D-4532-AB70-F05AE92FEBC0}" type="slidenum">
              <a:rPr lang="zh-CN" altLang="en-US"/>
              <a:t>‹#›</a:t>
            </a:fld>
            <a:endParaRPr lang="zh-CN" altLang="en-US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defRPr sz="1200" noProof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148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7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defRPr sz="1200" noProof="1">
                <a:latin typeface="+mn-lt"/>
                <a:ea typeface="+mn-ea"/>
              </a:defRPr>
            </a:lvl1pPr>
          </a:lstStyle>
          <a:p>
            <a:pPr>
              <a:defRPr/>
            </a:pPr>
            <a:fld id="{AF8F3B63-8353-4840-9233-58165F55AB7D}" type="slidenum">
              <a:rPr lang="zh-CN" altLang="en-US"/>
              <a:t>‹#›</a:t>
            </a:fld>
            <a:endParaRPr lang="zh-CN" altLang="en-US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8194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195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fontAlgn="base"/>
            <a:fld id="{CC466CBC-714C-4A9F-AB8E-431667B93D0C}" type="slidenum">
              <a:rPr altLang="en-US" smtClean="0">
                <a:latin typeface="Calibri" panose="020F0502020204030204" pitchFamily="34" charset="0"/>
              </a:rPr>
              <a:t>1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tags" Target="../tags/tag14.xml"/><Relationship Id="rId3" Type="http://schemas.openxmlformats.org/officeDocument/2006/relationships/tags" Target="../tags/tag9.xml"/><Relationship Id="rId7" Type="http://schemas.openxmlformats.org/officeDocument/2006/relationships/tags" Target="../tags/tag13.xml"/><Relationship Id="rId12" Type="http://schemas.openxmlformats.org/officeDocument/2006/relationships/image" Target="../media/image1.jpeg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tags" Target="../tags/tag12.xml"/><Relationship Id="rId11" Type="http://schemas.openxmlformats.org/officeDocument/2006/relationships/slideMaster" Target="../slideMasters/slideMaster1.xml"/><Relationship Id="rId5" Type="http://schemas.openxmlformats.org/officeDocument/2006/relationships/tags" Target="../tags/tag11.xml"/><Relationship Id="rId10" Type="http://schemas.openxmlformats.org/officeDocument/2006/relationships/tags" Target="../tags/tag16.xml"/><Relationship Id="rId4" Type="http://schemas.openxmlformats.org/officeDocument/2006/relationships/tags" Target="../tags/tag10.xml"/><Relationship Id="rId9" Type="http://schemas.openxmlformats.org/officeDocument/2006/relationships/tags" Target="../tags/tag15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1.xml"/><Relationship Id="rId4" Type="http://schemas.openxmlformats.org/officeDocument/2006/relationships/tags" Target="../tags/tag20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tags" Target="../tags/tag29.xml"/><Relationship Id="rId3" Type="http://schemas.openxmlformats.org/officeDocument/2006/relationships/tags" Target="../tags/tag24.xml"/><Relationship Id="rId7" Type="http://schemas.openxmlformats.org/officeDocument/2006/relationships/tags" Target="../tags/tag28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25.xml"/><Relationship Id="rId9" Type="http://schemas.openxmlformats.org/officeDocument/2006/relationships/tags" Target="../tags/tag30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33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6" Type="http://schemas.openxmlformats.org/officeDocument/2006/relationships/tags" Target="../tags/tag36.xml"/><Relationship Id="rId5" Type="http://schemas.openxmlformats.org/officeDocument/2006/relationships/tags" Target="../tags/tag35.xml"/><Relationship Id="rId4" Type="http://schemas.openxmlformats.org/officeDocument/2006/relationships/tags" Target="../tags/tag34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44.xml"/><Relationship Id="rId3" Type="http://schemas.openxmlformats.org/officeDocument/2006/relationships/tags" Target="../tags/tag39.xml"/><Relationship Id="rId7" Type="http://schemas.openxmlformats.org/officeDocument/2006/relationships/tags" Target="../tags/tag43.xml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6" Type="http://schemas.openxmlformats.org/officeDocument/2006/relationships/tags" Target="../tags/tag42.xml"/><Relationship Id="rId5" Type="http://schemas.openxmlformats.org/officeDocument/2006/relationships/tags" Target="../tags/tag41.xml"/><Relationship Id="rId4" Type="http://schemas.openxmlformats.org/officeDocument/2006/relationships/tags" Target="../tags/tag40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47.xml"/><Relationship Id="rId2" Type="http://schemas.openxmlformats.org/officeDocument/2006/relationships/tags" Target="../tags/tag46.xml"/><Relationship Id="rId1" Type="http://schemas.openxmlformats.org/officeDocument/2006/relationships/tags" Target="../tags/tag45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48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51.xml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5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53.xml"/><Relationship Id="rId1" Type="http://schemas.openxmlformats.org/officeDocument/2006/relationships/tags" Target="../tags/tag52.xml"/><Relationship Id="rId6" Type="http://schemas.openxmlformats.org/officeDocument/2006/relationships/tags" Target="../tags/tag57.xml"/><Relationship Id="rId5" Type="http://schemas.openxmlformats.org/officeDocument/2006/relationships/tags" Target="../tags/tag56.xml"/><Relationship Id="rId4" Type="http://schemas.openxmlformats.org/officeDocument/2006/relationships/tags" Target="../tags/tag55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60.xml"/><Relationship Id="rId2" Type="http://schemas.openxmlformats.org/officeDocument/2006/relationships/tags" Target="../tags/tag59.xml"/><Relationship Id="rId1" Type="http://schemas.openxmlformats.org/officeDocument/2006/relationships/tags" Target="../tags/tag5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2.xml"/><Relationship Id="rId4" Type="http://schemas.openxmlformats.org/officeDocument/2006/relationships/tags" Target="../tags/tag6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65.xml"/><Relationship Id="rId2" Type="http://schemas.openxmlformats.org/officeDocument/2006/relationships/tags" Target="../tags/tag64.xml"/><Relationship Id="rId1" Type="http://schemas.openxmlformats.org/officeDocument/2006/relationships/tags" Target="../tags/tag63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66.xml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tags" Target="../tags/tag74.xml"/><Relationship Id="rId3" Type="http://schemas.openxmlformats.org/officeDocument/2006/relationships/tags" Target="../tags/tag69.xml"/><Relationship Id="rId7" Type="http://schemas.openxmlformats.org/officeDocument/2006/relationships/tags" Target="../tags/tag73.xml"/><Relationship Id="rId12" Type="http://schemas.openxmlformats.org/officeDocument/2006/relationships/image" Target="../media/image1.jpeg"/><Relationship Id="rId2" Type="http://schemas.openxmlformats.org/officeDocument/2006/relationships/tags" Target="../tags/tag68.xml"/><Relationship Id="rId1" Type="http://schemas.openxmlformats.org/officeDocument/2006/relationships/tags" Target="../tags/tag67.xml"/><Relationship Id="rId6" Type="http://schemas.openxmlformats.org/officeDocument/2006/relationships/tags" Target="../tags/tag72.xml"/><Relationship Id="rId11" Type="http://schemas.openxmlformats.org/officeDocument/2006/relationships/slideMaster" Target="../slideMasters/slideMaster1.xml"/><Relationship Id="rId5" Type="http://schemas.openxmlformats.org/officeDocument/2006/relationships/tags" Target="../tags/tag71.xml"/><Relationship Id="rId10" Type="http://schemas.openxmlformats.org/officeDocument/2006/relationships/tags" Target="../tags/tag76.xml"/><Relationship Id="rId4" Type="http://schemas.openxmlformats.org/officeDocument/2006/relationships/tags" Target="../tags/tag70.xml"/><Relationship Id="rId9" Type="http://schemas.openxmlformats.org/officeDocument/2006/relationships/tags" Target="../tags/tag7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87" b="34447"/>
          <a:stretch>
            <a:fillRect/>
          </a:stretch>
        </p:blipFill>
        <p:spPr>
          <a:xfrm>
            <a:off x="1" y="-2"/>
            <a:ext cx="12191999" cy="4542287"/>
          </a:xfrm>
          <a:prstGeom prst="rect">
            <a:avLst/>
          </a:prstGeom>
        </p:spPr>
      </p:pic>
      <p:sp>
        <p:nvSpPr>
          <p:cNvPr id="5" name="矩形 4"/>
          <p:cNvSpPr/>
          <p:nvPr>
            <p:custDataLst>
              <p:tags r:id="rId2"/>
            </p:custDataLst>
          </p:nvPr>
        </p:nvSpPr>
        <p:spPr>
          <a:xfrm>
            <a:off x="0" y="5637213"/>
            <a:ext cx="12192000" cy="12207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sz="2400" noProof="1">
              <a:cs typeface="+mn-ea"/>
            </a:endParaRPr>
          </a:p>
        </p:txBody>
      </p:sp>
      <p:sp>
        <p:nvSpPr>
          <p:cNvPr id="6" name="等腰三角形 5"/>
          <p:cNvSpPr/>
          <p:nvPr>
            <p:custDataLst>
              <p:tags r:id="rId3"/>
            </p:custDataLst>
          </p:nvPr>
        </p:nvSpPr>
        <p:spPr>
          <a:xfrm rot="5400000" flipV="1">
            <a:off x="4187031" y="-1146968"/>
            <a:ext cx="3817937" cy="12192000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sz="2400" noProof="1">
              <a:cs typeface="+mn-ea"/>
            </a:endParaRPr>
          </a:p>
        </p:txBody>
      </p:sp>
      <p:sp>
        <p:nvSpPr>
          <p:cNvPr id="7" name="直角三角形 6"/>
          <p:cNvSpPr/>
          <p:nvPr>
            <p:custDataLst>
              <p:tags r:id="rId4"/>
            </p:custDataLst>
          </p:nvPr>
        </p:nvSpPr>
        <p:spPr>
          <a:xfrm>
            <a:off x="0" y="3621088"/>
            <a:ext cx="12192000" cy="3236912"/>
          </a:xfrm>
          <a:prstGeom prst="rtTriangl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sz="2400" noProof="1">
              <a:cs typeface="+mn-ea"/>
            </a:endParaRPr>
          </a:p>
        </p:txBody>
      </p:sp>
      <p:sp>
        <p:nvSpPr>
          <p:cNvPr id="8" name="直角三角形 7"/>
          <p:cNvSpPr/>
          <p:nvPr>
            <p:custDataLst>
              <p:tags r:id="rId5"/>
            </p:custDataLst>
          </p:nvPr>
        </p:nvSpPr>
        <p:spPr>
          <a:xfrm flipH="1">
            <a:off x="0" y="3048000"/>
            <a:ext cx="12192000" cy="3813175"/>
          </a:xfrm>
          <a:prstGeom prst="rtTriangl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sz="2400" noProof="1">
              <a:cs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6"/>
            </p:custDataLst>
          </p:nvPr>
        </p:nvSpPr>
        <p:spPr>
          <a:xfrm>
            <a:off x="6667500" y="4614350"/>
            <a:ext cx="5435600" cy="1053581"/>
          </a:xfrm>
          <a:noFill/>
        </p:spPr>
        <p:txBody>
          <a:bodyPr anchor="b">
            <a:normAutofit/>
          </a:bodyPr>
          <a:lstStyle>
            <a:lvl1pPr algn="r">
              <a:defRPr sz="4800" b="1">
                <a:solidFill>
                  <a:schemeClr val="tx1"/>
                </a:solidFill>
              </a:defRPr>
            </a:lvl1pPr>
          </a:lstStyle>
          <a:p>
            <a:r>
              <a:rPr lang="zh-CN" altLang="en-US" noProof="1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7"/>
            </p:custDataLst>
          </p:nvPr>
        </p:nvSpPr>
        <p:spPr>
          <a:xfrm>
            <a:off x="6667500" y="5739996"/>
            <a:ext cx="5435600" cy="504000"/>
          </a:xfrm>
          <a:noFill/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72FFEC-5704-4A3E-837E-93B721BC27BB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43234"/>
            <a:ext cx="10852237" cy="441964"/>
          </a:xfrm>
        </p:spPr>
        <p:txBody>
          <a:bodyPr rtlCol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  <p:custDataLst>
              <p:tags r:id="rId2"/>
            </p:custDataLst>
          </p:nvPr>
        </p:nvSpPr>
        <p:spPr>
          <a:xfrm>
            <a:off x="669882" y="952508"/>
            <a:ext cx="10852237" cy="5388907"/>
          </a:xfrm>
        </p:spPr>
        <p:txBody>
          <a:bodyPr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lang="zh-CN" altLang="en-US" noProof="1">
                <a:sym typeface="+mn-ea"/>
              </a:rPr>
              <a:t>单击此处编辑母版文本样式</a:t>
            </a:r>
          </a:p>
          <a:p>
            <a:pPr lvl="1"/>
            <a:r>
              <a:rPr lang="zh-CN" altLang="en-US" noProof="1">
                <a:sym typeface="+mn-ea"/>
              </a:rPr>
              <a:t>第二级</a:t>
            </a:r>
          </a:p>
          <a:p>
            <a:pPr lvl="2"/>
            <a:r>
              <a:rPr lang="zh-CN" altLang="en-US" noProof="1">
                <a:sym typeface="+mn-ea"/>
              </a:rPr>
              <a:t>第三级</a:t>
            </a:r>
          </a:p>
          <a:p>
            <a:pPr lvl="3"/>
            <a:r>
              <a:rPr lang="zh-CN" altLang="en-US" noProof="1">
                <a:sym typeface="+mn-ea"/>
              </a:rPr>
              <a:t>第四级</a:t>
            </a:r>
          </a:p>
          <a:p>
            <a:pPr lvl="4"/>
            <a:r>
              <a:rPr lang="zh-CN" altLang="en-US" noProof="1">
                <a:sym typeface="+mn-ea"/>
              </a:rPr>
              <a:t>第五级</a:t>
            </a:r>
            <a:endParaRPr noProof="1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FEF436-D7EA-4EF9-B5EE-0F0508D00828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0" y="3879850"/>
            <a:ext cx="4992688" cy="2978150"/>
          </a:xfrm>
          <a:custGeom>
            <a:avLst/>
            <a:gdLst>
              <a:gd name="T0" fmla="*/ 0 w 2348"/>
              <a:gd name="T1" fmla="*/ 0 h 1407"/>
              <a:gd name="T2" fmla="*/ 2348 w 2348"/>
              <a:gd name="T3" fmla="*/ 1407 h 1407"/>
              <a:gd name="T4" fmla="*/ 0 w 2348"/>
              <a:gd name="T5" fmla="*/ 1407 h 1407"/>
              <a:gd name="T6" fmla="*/ 0 w 2348"/>
              <a:gd name="T7" fmla="*/ 0 h 1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48" h="1407">
                <a:moveTo>
                  <a:pt x="0" y="0"/>
                </a:moveTo>
                <a:lnTo>
                  <a:pt x="2348" y="1407"/>
                </a:lnTo>
                <a:lnTo>
                  <a:pt x="0" y="140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913" tIns="60956" rIns="121913" bIns="60956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Freeform 7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830513" y="4400550"/>
            <a:ext cx="9361487" cy="2457450"/>
          </a:xfrm>
          <a:custGeom>
            <a:avLst/>
            <a:gdLst>
              <a:gd name="T0" fmla="*/ 4403 w 4403"/>
              <a:gd name="T1" fmla="*/ 0 h 1161"/>
              <a:gd name="T2" fmla="*/ 4403 w 4403"/>
              <a:gd name="T3" fmla="*/ 1161 h 1161"/>
              <a:gd name="T4" fmla="*/ 0 w 4403"/>
              <a:gd name="T5" fmla="*/ 1161 h 1161"/>
              <a:gd name="T6" fmla="*/ 4403 w 4403"/>
              <a:gd name="T7" fmla="*/ 0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403" h="1161">
                <a:moveTo>
                  <a:pt x="4403" y="0"/>
                </a:moveTo>
                <a:lnTo>
                  <a:pt x="4403" y="1161"/>
                </a:lnTo>
                <a:lnTo>
                  <a:pt x="0" y="1161"/>
                </a:lnTo>
                <a:lnTo>
                  <a:pt x="4403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913" tIns="60956" rIns="121913" bIns="60956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直接连接符 11"/>
          <p:cNvSpPr>
            <a:spLocks noChangeShapeType="1"/>
          </p:cNvSpPr>
          <p:nvPr>
            <p:custDataLst>
              <p:tags r:id="rId3"/>
            </p:custDataLst>
          </p:nvPr>
        </p:nvSpPr>
        <p:spPr bwMode="auto">
          <a:xfrm>
            <a:off x="1920875" y="2790825"/>
            <a:ext cx="5219700" cy="1588"/>
          </a:xfrm>
          <a:prstGeom prst="line">
            <a:avLst/>
          </a:prstGeom>
          <a:noFill/>
          <a:ln w="6350">
            <a:solidFill>
              <a:schemeClr val="accent1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>
              <a:defRPr/>
            </a:pPr>
            <a:endParaRPr lang="zh-CN" altLang="en-US" sz="1900">
              <a:solidFill>
                <a:schemeClr val="accent1"/>
              </a:solidFill>
              <a:sym typeface="Arial" panose="020B0604020202020204" pitchFamily="34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675735" y="3503613"/>
            <a:ext cx="5464840" cy="1058408"/>
          </a:xfrm>
        </p:spPr>
        <p:txBody>
          <a:bodyPr rIns="63500">
            <a:noAutofit/>
          </a:bodyPr>
          <a:lstStyle>
            <a:lvl1pPr algn="r">
              <a:defRPr sz="4800" u="none" strike="noStrike" kern="1200" cap="none" spc="300" normalizeH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noProof="1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5"/>
            </p:custDataLst>
          </p:nvPr>
        </p:nvSpPr>
        <p:spPr>
          <a:xfrm>
            <a:off x="1675735" y="2856230"/>
            <a:ext cx="5464840" cy="586804"/>
          </a:xfrm>
        </p:spPr>
        <p:txBody>
          <a:bodyPr tIns="38100" rIns="76200" bIns="38100" anchor="ctr">
            <a:noAutofit/>
          </a:bodyPr>
          <a:lstStyle>
            <a:lvl1pPr marL="0" indent="0" algn="r" eaLnBrk="1" fontAlgn="base" latinLnBrk="0" hangingPunct="1">
              <a:buNone/>
              <a:defRPr kumimoji="0" lang="zh-CN" altLang="en-US" sz="3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编辑文本</a:t>
            </a:r>
          </a:p>
        </p:txBody>
      </p:sp>
      <p:sp>
        <p:nvSpPr>
          <p:cNvPr id="12" name="文本占位符 11"/>
          <p:cNvSpPr>
            <a:spLocks noGrp="1"/>
          </p:cNvSpPr>
          <p:nvPr>
            <p:ph type="body" sz="quarter" idx="13" hasCustomPrompt="1"/>
            <p:custDataLst>
              <p:tags r:id="rId6"/>
            </p:custDataLst>
          </p:nvPr>
        </p:nvSpPr>
        <p:spPr>
          <a:xfrm>
            <a:off x="1675775" y="2383625"/>
            <a:ext cx="5464800" cy="356400"/>
          </a:xfrm>
        </p:spPr>
        <p:txBody>
          <a:bodyPr anchor="b"/>
          <a:lstStyle>
            <a:lvl1pPr marL="0" indent="0" algn="r">
              <a:buNone/>
              <a:defRPr>
                <a:solidFill>
                  <a:schemeClr val="tx1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zh-CN" altLang="en-US" noProof="1"/>
              <a:t>编辑文本</a:t>
            </a:r>
          </a:p>
        </p:txBody>
      </p:sp>
      <p:sp>
        <p:nvSpPr>
          <p:cNvPr id="8" name="日期占位符 3"/>
          <p:cNvSpPr>
            <a:spLocks noGrp="1"/>
          </p:cNvSpPr>
          <p:nvPr>
            <p:ph type="dt" sz="half" idx="14"/>
            <p:custDataLst>
              <p:tags r:id="rId7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页脚占位符 4"/>
          <p:cNvSpPr>
            <a:spLocks noGrp="1"/>
          </p:cNvSpPr>
          <p:nvPr>
            <p:ph type="ftr" sz="quarter" idx="15"/>
            <p:custDataLst>
              <p:tags r:id="rId8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" name="灯片编号占位符 5"/>
          <p:cNvSpPr>
            <a:spLocks noGrp="1"/>
          </p:cNvSpPr>
          <p:nvPr>
            <p:ph type="sldNum" sz="quarter" idx="16"/>
            <p:custDataLst>
              <p:tags r:id="rId9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47DC10-9F80-47CA-9BB0-03FC4730FA4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43234"/>
            <a:ext cx="10852237" cy="441964"/>
          </a:xfrm>
        </p:spPr>
        <p:txBody>
          <a:bodyPr rtlCol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  <p:custDataLst>
              <p:tags r:id="rId2"/>
            </p:custDataLst>
          </p:nvPr>
        </p:nvSpPr>
        <p:spPr>
          <a:xfrm>
            <a:off x="669930" y="952508"/>
            <a:ext cx="5283242" cy="5388907"/>
          </a:xfrm>
        </p:spPr>
        <p:txBody>
          <a:bodyPr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lang="zh-CN" altLang="en-US" noProof="1">
                <a:sym typeface="+mn-ea"/>
              </a:rPr>
              <a:t>单击此处编辑母版文本样式</a:t>
            </a:r>
          </a:p>
          <a:p>
            <a:pPr lvl="1"/>
            <a:r>
              <a:rPr lang="zh-CN" altLang="en-US" noProof="1">
                <a:sym typeface="+mn-ea"/>
              </a:rPr>
              <a:t>第二级</a:t>
            </a:r>
          </a:p>
          <a:p>
            <a:pPr lvl="2"/>
            <a:r>
              <a:rPr lang="zh-CN" altLang="en-US" noProof="1">
                <a:sym typeface="+mn-ea"/>
              </a:rPr>
              <a:t>第三级</a:t>
            </a:r>
          </a:p>
          <a:p>
            <a:pPr lvl="3"/>
            <a:r>
              <a:rPr lang="zh-CN" altLang="en-US" noProof="1">
                <a:sym typeface="+mn-ea"/>
              </a:rPr>
              <a:t>第四级</a:t>
            </a:r>
          </a:p>
          <a:p>
            <a:pPr lvl="4"/>
            <a:r>
              <a:rPr lang="zh-CN" altLang="en-US" noProof="1">
                <a:sym typeface="+mn-ea"/>
              </a:rPr>
              <a:t>第五级</a:t>
            </a:r>
            <a:endParaRPr noProof="1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  <p:custDataLst>
              <p:tags r:id="rId3"/>
            </p:custDataLst>
          </p:nvPr>
        </p:nvSpPr>
        <p:spPr>
          <a:xfrm>
            <a:off x="6238877" y="952508"/>
            <a:ext cx="5283242" cy="5388907"/>
          </a:xfrm>
        </p:spPr>
        <p:txBody>
          <a:bodyPr>
            <a:noAutofit/>
          </a:bodyPr>
          <a:lstStyle>
            <a:lvl1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noProof="1">
                <a:sym typeface="+mn-ea"/>
              </a:rPr>
              <a:t>单击此处</a:t>
            </a:r>
            <a:r>
              <a:rPr lang="zh-CN" altLang="en-US" noProof="1"/>
              <a:t>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AEE2AC-368D-4ED2-A387-F07EC13D6107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43234"/>
            <a:ext cx="10852237" cy="441964"/>
          </a:xfrm>
        </p:spPr>
        <p:txBody>
          <a:bodyPr rtlCol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69930" y="952508"/>
            <a:ext cx="5283242" cy="381003"/>
          </a:xfrm>
        </p:spPr>
        <p:txBody>
          <a:bodyPr tIns="38100" rIns="76200" bIns="3810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>
                <a:sym typeface="+mn-ea"/>
              </a:rPr>
              <a:t>单击此处</a:t>
            </a:r>
            <a:r>
              <a:rPr lang="zh-CN" altLang="en-US" noProof="1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  <p:custDataLst>
              <p:tags r:id="rId3"/>
            </p:custDataLst>
          </p:nvPr>
        </p:nvSpPr>
        <p:spPr>
          <a:xfrm>
            <a:off x="669925" y="1406525"/>
            <a:ext cx="5283200" cy="4934752"/>
          </a:xfrm>
        </p:spPr>
        <p:txBody>
          <a:bodyPr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lang="zh-CN" altLang="en-US" noProof="1">
                <a:sym typeface="+mn-ea"/>
              </a:rPr>
              <a:t>单击此处编辑母版文本样式</a:t>
            </a:r>
          </a:p>
          <a:p>
            <a:pPr lvl="1"/>
            <a:r>
              <a:rPr lang="zh-CN" altLang="en-US" noProof="1">
                <a:sym typeface="+mn-ea"/>
              </a:rPr>
              <a:t>第二级</a:t>
            </a:r>
          </a:p>
          <a:p>
            <a:pPr lvl="2"/>
            <a:r>
              <a:rPr lang="zh-CN" altLang="en-US" noProof="1">
                <a:sym typeface="+mn-ea"/>
              </a:rPr>
              <a:t>第三级</a:t>
            </a:r>
          </a:p>
          <a:p>
            <a:pPr lvl="3"/>
            <a:r>
              <a:rPr lang="zh-CN" altLang="en-US" noProof="1">
                <a:sym typeface="+mn-ea"/>
              </a:rPr>
              <a:t>第四级</a:t>
            </a:r>
          </a:p>
          <a:p>
            <a:pPr lvl="4"/>
            <a:r>
              <a:rPr lang="zh-CN" altLang="en-US" noProof="1">
                <a:sym typeface="+mn-ea"/>
              </a:rPr>
              <a:t>第五级</a:t>
            </a:r>
            <a:endParaRPr noProof="1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952508"/>
            <a:ext cx="5283242" cy="381003"/>
          </a:xfrm>
        </p:spPr>
        <p:txBody>
          <a:bodyPr tIns="38100" rIns="76200" bIns="3810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>
                <a:sym typeface="+mn-ea"/>
              </a:rPr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  <p:custDataLst>
              <p:tags r:id="rId5"/>
            </p:custDataLst>
          </p:nvPr>
        </p:nvSpPr>
        <p:spPr>
          <a:xfrm>
            <a:off x="6235750" y="1406525"/>
            <a:ext cx="5283242" cy="4934752"/>
          </a:xfrm>
        </p:spPr>
        <p:txBody>
          <a:bodyPr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lang="zh-CN" altLang="en-US" noProof="1">
                <a:sym typeface="+mn-ea"/>
              </a:rPr>
              <a:t>单击此处编辑母版文本样式</a:t>
            </a:r>
          </a:p>
          <a:p>
            <a:pPr lvl="1"/>
            <a:r>
              <a:rPr lang="zh-CN" altLang="en-US" noProof="1">
                <a:sym typeface="+mn-ea"/>
              </a:rPr>
              <a:t>第二级</a:t>
            </a:r>
          </a:p>
          <a:p>
            <a:pPr lvl="2"/>
            <a:r>
              <a:rPr lang="zh-CN" altLang="en-US" noProof="1">
                <a:sym typeface="+mn-ea"/>
              </a:rPr>
              <a:t>第三级</a:t>
            </a:r>
          </a:p>
          <a:p>
            <a:pPr lvl="3"/>
            <a:r>
              <a:rPr lang="zh-CN" altLang="en-US" noProof="1">
                <a:sym typeface="+mn-ea"/>
              </a:rPr>
              <a:t>第四级</a:t>
            </a:r>
          </a:p>
          <a:p>
            <a:pPr lvl="4"/>
            <a:r>
              <a:rPr lang="zh-CN" altLang="en-US" noProof="1">
                <a:sym typeface="+mn-ea"/>
              </a:rPr>
              <a:t>第五级</a:t>
            </a:r>
            <a:endParaRPr noProof="1">
              <a:sym typeface="+mn-ea"/>
            </a:endParaRP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B27451-B61D-4EBD-9E20-9C423E26C62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rtlCol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BB12C0-236C-47D9-B21E-53704C811C44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C1EB70-7901-479E-AC6D-39092085774B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930" y="443234"/>
            <a:ext cx="10852237" cy="441964"/>
          </a:xfrm>
        </p:spPr>
        <p:txBody>
          <a:bodyPr rtlCol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952508"/>
            <a:ext cx="5283242" cy="5388907"/>
          </a:xfrm>
        </p:spPr>
        <p:txBody>
          <a:bodyPr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lang="zh-CN" altLang="en-US" noProof="1">
                <a:sym typeface="+mn-ea"/>
              </a:rPr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  <p:custDataLst>
              <p:tags r:id="rId3"/>
            </p:custDataLst>
          </p:nvPr>
        </p:nvSpPr>
        <p:spPr>
          <a:xfrm>
            <a:off x="6238925" y="952508"/>
            <a:ext cx="5283242" cy="5388907"/>
          </a:xfrm>
        </p:spPr>
        <p:txBody>
          <a:bodyPr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7445A4-C0BB-452B-A7F3-D7AA9591C7EA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rtlCol="0" anchor="ctr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  <p:custDataLst>
              <p:tags r:id="rId2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noProof="1">
                <a:sym typeface="+mn-ea"/>
              </a:rPr>
              <a:t>单击此处</a:t>
            </a:r>
            <a:r>
              <a:rPr lang="zh-CN" altLang="en-US" noProof="1"/>
              <a:t>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DE868F-D697-40DF-890C-3E7AE3034BAC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 hasCustomPrompt="1"/>
            <p:custDataLst>
              <p:tags r:id="rId1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noProof="1">
                <a:sym typeface="+mn-ea"/>
              </a:rPr>
              <a:t>单击此处</a:t>
            </a:r>
            <a:r>
              <a:rPr lang="zh-CN" altLang="en-US" noProof="1"/>
              <a:t>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4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5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6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5EBB0C-5A13-436A-8D2C-3DC1B1265DA7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87" b="34447"/>
          <a:stretch>
            <a:fillRect/>
          </a:stretch>
        </p:blipFill>
        <p:spPr>
          <a:xfrm>
            <a:off x="1" y="-2"/>
            <a:ext cx="12191999" cy="4542287"/>
          </a:xfrm>
          <a:prstGeom prst="rect">
            <a:avLst/>
          </a:prstGeom>
        </p:spPr>
      </p:pic>
      <p:sp>
        <p:nvSpPr>
          <p:cNvPr id="5" name="矩形 4"/>
          <p:cNvSpPr/>
          <p:nvPr>
            <p:custDataLst>
              <p:tags r:id="rId2"/>
            </p:custDataLst>
          </p:nvPr>
        </p:nvSpPr>
        <p:spPr>
          <a:xfrm>
            <a:off x="0" y="5637213"/>
            <a:ext cx="12192000" cy="12207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sz="2400" noProof="1">
              <a:cs typeface="+mn-ea"/>
            </a:endParaRPr>
          </a:p>
        </p:txBody>
      </p:sp>
      <p:sp>
        <p:nvSpPr>
          <p:cNvPr id="6" name="等腰三角形 5"/>
          <p:cNvSpPr/>
          <p:nvPr>
            <p:custDataLst>
              <p:tags r:id="rId3"/>
            </p:custDataLst>
          </p:nvPr>
        </p:nvSpPr>
        <p:spPr>
          <a:xfrm rot="5400000" flipV="1">
            <a:off x="4187031" y="-1146968"/>
            <a:ext cx="3817937" cy="12192000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sz="2400" noProof="1">
              <a:cs typeface="+mn-ea"/>
            </a:endParaRPr>
          </a:p>
        </p:txBody>
      </p:sp>
      <p:sp>
        <p:nvSpPr>
          <p:cNvPr id="7" name="直角三角形 6"/>
          <p:cNvSpPr/>
          <p:nvPr>
            <p:custDataLst>
              <p:tags r:id="rId4"/>
            </p:custDataLst>
          </p:nvPr>
        </p:nvSpPr>
        <p:spPr>
          <a:xfrm>
            <a:off x="0" y="3621088"/>
            <a:ext cx="12192000" cy="3236912"/>
          </a:xfrm>
          <a:prstGeom prst="rtTriangl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sz="2400" noProof="1">
              <a:cs typeface="+mn-ea"/>
            </a:endParaRPr>
          </a:p>
        </p:txBody>
      </p:sp>
      <p:sp>
        <p:nvSpPr>
          <p:cNvPr id="8" name="直角三角形 7"/>
          <p:cNvSpPr/>
          <p:nvPr>
            <p:custDataLst>
              <p:tags r:id="rId5"/>
            </p:custDataLst>
          </p:nvPr>
        </p:nvSpPr>
        <p:spPr>
          <a:xfrm flipH="1">
            <a:off x="0" y="3044825"/>
            <a:ext cx="12192000" cy="3813175"/>
          </a:xfrm>
          <a:prstGeom prst="rtTriangl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sz="2400" noProof="1">
              <a:cs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6"/>
            </p:custDataLst>
          </p:nvPr>
        </p:nvSpPr>
        <p:spPr>
          <a:xfrm>
            <a:off x="7429500" y="4290060"/>
            <a:ext cx="4425950" cy="1175385"/>
          </a:xfrm>
        </p:spPr>
        <p:txBody>
          <a:bodyPr rIns="25400" rtlCol="0" anchor="b">
            <a:noAutofit/>
          </a:bodyPr>
          <a:lstStyle>
            <a:lvl1pPr marL="0" marR="0" algn="r" defTabSz="914400" rtl="0" eaLnBrk="1" fontAlgn="auto" latinLnBrk="0" hangingPunct="1">
              <a:lnSpc>
                <a:spcPct val="100000"/>
              </a:lnSpc>
              <a:buNone/>
              <a:defRPr kumimoji="0" lang="zh-CN" altLang="en-US" sz="6600" b="1" i="0" u="none" strike="noStrike" kern="1200" cap="none" spc="6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编辑标题</a:t>
            </a:r>
            <a:endParaRPr noProof="1">
              <a:sym typeface="+mn-ea"/>
            </a:endParaRPr>
          </a:p>
        </p:txBody>
      </p:sp>
      <p:sp>
        <p:nvSpPr>
          <p:cNvPr id="14" name="文本占位符 13"/>
          <p:cNvSpPr>
            <a:spLocks noGrp="1"/>
          </p:cNvSpPr>
          <p:nvPr>
            <p:ph type="body" sz="quarter" idx="14" hasCustomPrompt="1"/>
            <p:custDataLst>
              <p:tags r:id="rId7"/>
            </p:custDataLst>
          </p:nvPr>
        </p:nvSpPr>
        <p:spPr>
          <a:xfrm>
            <a:off x="7429499" y="5540698"/>
            <a:ext cx="4425810" cy="691347"/>
          </a:xfrm>
        </p:spPr>
        <p:txBody>
          <a:bodyPr>
            <a:normAutofit/>
          </a:bodyPr>
          <a:lstStyle>
            <a:lvl1pPr marL="0" indent="0" algn="r">
              <a:buNone/>
              <a:defRPr sz="3200"/>
            </a:lvl1pPr>
            <a:lvl2pPr marL="457200" indent="0">
              <a:buNone/>
              <a:defRPr/>
            </a:lvl2pPr>
          </a:lstStyle>
          <a:p>
            <a:pPr lvl="0"/>
            <a:r>
              <a:rPr lang="zh-CN" altLang="en-US" noProof="1"/>
              <a:t>编辑文本</a:t>
            </a:r>
          </a:p>
        </p:txBody>
      </p:sp>
      <p:sp>
        <p:nvSpPr>
          <p:cNvPr id="9" name="日期占位符 2"/>
          <p:cNvSpPr>
            <a:spLocks noGrp="1"/>
          </p:cNvSpPr>
          <p:nvPr>
            <p:ph type="dt" sz="half" idx="15"/>
            <p:custDataLst>
              <p:tags r:id="rId8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" name="页脚占位符 3"/>
          <p:cNvSpPr>
            <a:spLocks noGrp="1"/>
          </p:cNvSpPr>
          <p:nvPr>
            <p:ph type="ftr" sz="quarter" idx="16"/>
            <p:custDataLst>
              <p:tags r:id="rId9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1" name="灯片编号占位符 4"/>
          <p:cNvSpPr>
            <a:spLocks noGrp="1"/>
          </p:cNvSpPr>
          <p:nvPr>
            <p:ph type="sldNum" sz="quarter" idx="17"/>
            <p:custDataLst>
              <p:tags r:id="rId10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C38A87-77AC-48C7-9F0B-A360E0E07000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1.xml"/><Relationship Id="rId18" Type="http://schemas.openxmlformats.org/officeDocument/2006/relationships/tags" Target="../tags/tag6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5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3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  <p:custDataLst>
              <p:tags r:id="rId13"/>
            </p:custDataLst>
          </p:nvPr>
        </p:nvSpPr>
        <p:spPr bwMode="auto">
          <a:xfrm>
            <a:off x="669925" y="442913"/>
            <a:ext cx="10852150" cy="44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1600" tIns="38100" rIns="76200" bIns="38100" numCol="1" anchor="t" anchorCtr="0" compatLnSpc="1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  <p:custDataLst>
              <p:tags r:id="rId14"/>
            </p:custDataLst>
          </p:nvPr>
        </p:nvSpPr>
        <p:spPr bwMode="auto">
          <a:xfrm>
            <a:off x="669925" y="952500"/>
            <a:ext cx="10852150" cy="5389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1600" tIns="0" rIns="82550" bIns="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 noProof="1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 noProof="1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969892E7-8E64-435E-8CEB-BC9971460E94}" type="slidenum">
              <a:rPr lang="zh-CN" altLang="en-US"/>
              <a:t>‹#›</a:t>
            </a:fld>
            <a:endParaRPr lang="zh-CN" altLang="en-US"/>
          </a:p>
        </p:txBody>
      </p:sp>
      <p:sp>
        <p:nvSpPr>
          <p:cNvPr id="2" name="KSO_TEMPLATE" hidden="1"/>
          <p:cNvSpPr/>
          <p:nvPr>
            <p:custDataLst>
              <p:tags r:id="rId18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2400" b="1" kern="1200" spc="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9pPr>
    </p:titleStyle>
    <p:bodyStyle>
      <a:lvl1pPr marL="228600" indent="-228600" algn="l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kern="1200" spc="15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1pPr>
      <a:lvl2pPr marL="685800" indent="-228600" algn="l" defTabSz="0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kern="1200" spc="15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2pPr>
      <a:lvl3pPr marL="1143000" indent="-228600" algn="l" defTabSz="0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kern="1200" spc="15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3pPr>
      <a:lvl4pPr marL="1600200" indent="-228600" algn="l" defTabSz="0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kern="1200" spc="15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4pPr>
      <a:lvl5pPr marL="2057400" indent="-228600" algn="l" defTabSz="0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kern="1200" spc="15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79.xml"/><Relationship Id="rId2" Type="http://schemas.openxmlformats.org/officeDocument/2006/relationships/tags" Target="../tags/tag78.xml"/><Relationship Id="rId1" Type="http://schemas.openxmlformats.org/officeDocument/2006/relationships/tags" Target="../tags/tag77.xml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标题 5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noProof="1"/>
              <a:t>单击此处添加标题</a:t>
            </a:r>
          </a:p>
        </p:txBody>
      </p:sp>
      <p:sp>
        <p:nvSpPr>
          <p:cNvPr id="7170" name="副标题 7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/>
        <p:txBody>
          <a:bodyPr/>
          <a:lstStyle/>
          <a:p>
            <a:r>
              <a:rPr lang="en-US" altLang="zh-CN" noProof="1"/>
              <a:t>单击此处添加副标题</a:t>
            </a:r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EMPLATE_CATEGORY" val="custom"/>
  <p:tag name="KSO_WM_TEMPLATE_INDEX" val="2019657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EMPLATE_CATEGORY" val="custom"/>
  <p:tag name="KSO_WM_TEMPLATE_INDEX" val="2019657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COMBINE_RELATE_SLIDE_ID" val="background20180947_1"/>
  <p:tag name="KSO_WM_TEMPLATE_CATEGORY" val="custom"/>
  <p:tag name="KSO_WM_TEMPLATE_INDEX" val="20196575"/>
  <p:tag name="KSO_WM_TEMPLATE_SUBCATEGORY" val="0"/>
  <p:tag name="KSO_WM_TEMPLATE_THUMBS_INDEX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ID" val="_1*i*2"/>
  <p:tag name="KSO_WM_UNIT_LAYERLEVEL" val="1"/>
  <p:tag name="KSO_WM_TAG_VERSION" val="1.0"/>
  <p:tag name="KSO_WM_BEAUTIFY_FLAG" val="#wm#"/>
  <p:tag name="KSO_WM_UNIT_TYPE" val="i"/>
  <p:tag name="KSO_WM_UNIT_INDEX" val="2"/>
  <p:tag name="KSO_WM_UNIT_DIAGRAM_ISNUMVISUAL" val="0"/>
  <p:tag name="KSO_WM_UNIT_DIAGRAM_ISREFERUNIT" val="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ID" val="_1*i*3"/>
  <p:tag name="KSO_WM_UNIT_LAYERLEVEL" val="1"/>
  <p:tag name="KSO_WM_TAG_VERSION" val="1.0"/>
  <p:tag name="KSO_WM_BEAUTIFY_FLAG" val="#wm#"/>
  <p:tag name="KSO_WM_UNIT_TYPE" val="i"/>
  <p:tag name="KSO_WM_UNIT_INDEX" val="3"/>
  <p:tag name="KSO_WM_UNIT_DIAGRAM_ISNUMVISUAL" val="0"/>
  <p:tag name="KSO_WM_UNIT_DIAGRAM_ISREFERUNIT" val="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ID" val="_1*i*4"/>
  <p:tag name="KSO_WM_UNIT_LAYERLEVEL" val="1"/>
  <p:tag name="KSO_WM_TAG_VERSION" val="1.0"/>
  <p:tag name="KSO_WM_BEAUTIFY_FLAG" val="#wm#"/>
  <p:tag name="KSO_WM_UNIT_TYPE" val="i"/>
  <p:tag name="KSO_WM_UNIT_INDEX" val="4"/>
  <p:tag name="KSO_WM_UNIT_DIAGRAM_ISNUMVISUAL" val="0"/>
  <p:tag name="KSO_WM_UNIT_DIAGRAM_ISREFERUNIT" val="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ID" val="_1*i*5"/>
  <p:tag name="KSO_WM_UNIT_LAYERLEVEL" val="1"/>
  <p:tag name="KSO_WM_TAG_VERSION" val="1.0"/>
  <p:tag name="KSO_WM_BEAUTIFY_FLAG" val="#wm#"/>
  <p:tag name="KSO_WM_UNIT_TYPE" val="i"/>
  <p:tag name="KSO_WM_UNIT_INDEX" val="5"/>
  <p:tag name="KSO_WM_UNIT_DIAGRAM_ISNUMVISUAL" val="0"/>
  <p:tag name="KSO_WM_UNIT_DIAGRAM_ISREFERUNIT" val="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TYPE" val="i"/>
  <p:tag name="KSO_WM_UNIT_INDEX" val="1"/>
  <p:tag name="KSO_WM_UNIT_ID" val="_3*i*1"/>
  <p:tag name="KSO_WM_UNIT_LAYERLEVEL" val="1"/>
  <p:tag name="KSO_WM_TAG_VERSION" val="1.0"/>
  <p:tag name="KSO_WM_BEAUTIFY_FLAG" val="#wm#"/>
  <p:tag name="KSO_WM_UNIT_DIAGRAM_ISNUMVISUAL" val="0"/>
  <p:tag name="KSO_WM_UNIT_DIAGRAM_ISREFERUNIT" val="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ID" val="_11*i*2"/>
  <p:tag name="KSO_WM_UNIT_LAYERLEVEL" val="1"/>
  <p:tag name="KSO_WM_TAG_VERSION" val="1.0"/>
  <p:tag name="KSO_WM_BEAUTIFY_FLAG" val="#wm#"/>
  <p:tag name="KSO_WM_UNIT_TYPE" val="i"/>
  <p:tag name="KSO_WM_UNIT_INDEX" val="2"/>
  <p:tag name="KSO_WM_UNIT_DIAGRAM_ISNUMVISUAL" val="0"/>
  <p:tag name="KSO_WM_UNIT_DIAGRAM_ISREFERUNIT" val="0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ID" val="_11*i*3"/>
  <p:tag name="KSO_WM_UNIT_LAYERLEVEL" val="1"/>
  <p:tag name="KSO_WM_TAG_VERSION" val="1.0"/>
  <p:tag name="KSO_WM_BEAUTIFY_FLAG" val="#wm#"/>
  <p:tag name="KSO_WM_UNIT_TYPE" val="i"/>
  <p:tag name="KSO_WM_UNIT_INDEX" val="3"/>
  <p:tag name="KSO_WM_UNIT_DIAGRAM_ISNUMVISUAL" val="0"/>
  <p:tag name="KSO_WM_UNIT_DIAGRAM_ISREFERUNIT" val="0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ID" val="_11*i*4"/>
  <p:tag name="KSO_WM_UNIT_LAYERLEVEL" val="1"/>
  <p:tag name="KSO_WM_TAG_VERSION" val="1.0"/>
  <p:tag name="KSO_WM_BEAUTIFY_FLAG" val="#wm#"/>
  <p:tag name="KSO_WM_UNIT_TYPE" val="i"/>
  <p:tag name="KSO_WM_UNIT_INDEX" val="4"/>
  <p:tag name="KSO_WM_UNIT_DIAGRAM_ISNUMVISUAL" val="0"/>
  <p:tag name="KSO_WM_UNIT_DIAGRAM_ISREFERUNIT" val="0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ID" val="_11*i*5"/>
  <p:tag name="KSO_WM_UNIT_LAYERLEVEL" val="1"/>
  <p:tag name="KSO_WM_TAG_VERSION" val="1.0"/>
  <p:tag name="KSO_WM_BEAUTIFY_FLAG" val="#wm#"/>
  <p:tag name="KSO_WM_UNIT_TYPE" val="i"/>
  <p:tag name="KSO_WM_UNIT_INDEX" val="5"/>
  <p:tag name="KSO_WM_UNIT_DIAGRAM_ISNUMVISUAL" val="0"/>
  <p:tag name="KSO_WM_UNIT_DIAGRAM_ISREFERUNIT" val="0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SLIDE_ITEM_CNT" val="0"/>
  <p:tag name="KSO_WM_SLIDE_LAYOUT" val="a_b"/>
  <p:tag name="KSO_WM_SLIDE_LAYOUT_CNT" val="1_1"/>
  <p:tag name="KSO_WM_SLIDE_TYPE" val="title"/>
  <p:tag name="KSO_WM_BEAUTIFY_FLAG" val="#wm#"/>
  <p:tag name="KSO_WM_COMBINE_RELATE_SLIDE_ID" val="background20180947_1"/>
  <p:tag name="KSO_WM_TEMPLATE_CATEGORY" val="custom"/>
  <p:tag name="KSO_WM_TEMPLATE_INDEX" val="20196575"/>
  <p:tag name="KSO_WM_SLIDE_ID" val="custom20196575_1"/>
  <p:tag name="KSO_WM_SLIDE_INDEX" val="1"/>
  <p:tag name="KSO_WM_TEMPLATE_SUBCATEGORY" val="0"/>
  <p:tag name="KSO_WM_TEMPLATE_THUMBS_INDEX" val="1"/>
  <p:tag name="KSO_WM_SLIDE_SUBTYPE" val="pureTxt"/>
  <p:tag name="KSO_WM_SLIDE_MODEL_TYPE" val="cover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96575"/>
  <p:tag name="KSO_WM_TAG_VERSION" val="1.0"/>
  <p:tag name="KSO_WM_BEAUTIFY_FLAG" val="#wm#"/>
  <p:tag name="KSO_WM_UNIT_ID" val="custom20196575_1*a*1"/>
  <p:tag name="KSO_WM_UNIT_LAYERLEVEL" val="1"/>
  <p:tag name="KSO_WM_UNIT_VALUE" val="11"/>
  <p:tag name="KSO_WM_UNIT_ISCONTENTSTITLE" val="0"/>
  <p:tag name="KSO_WM_UNIT_HIGHLIGHT" val="0"/>
  <p:tag name="KSO_WM_UNIT_COMPATIBLE" val="0"/>
  <p:tag name="KSO_WM_UNIT_PRESET_TEXT" val="单击此处添加标题"/>
  <p:tag name="KSO_WM_UNIT_TYPE" val="a"/>
  <p:tag name="KSO_WM_UNIT_INDEX" val="1"/>
  <p:tag name="KSO_WM_UNIT_NOCLEAR" val="0"/>
  <p:tag name="KSO_WM_UNIT_DIAGRAM_ISNUMVISUAL" val="0"/>
  <p:tag name="KSO_WM_UNIT_DIAGRAM_ISREFERUNIT" val="0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96575"/>
  <p:tag name="KSO_WM_TAG_VERSION" val="1.0"/>
  <p:tag name="KSO_WM_BEAUTIFY_FLAG" val="#wm#"/>
  <p:tag name="KSO_WM_UNIT_ID" val="custom20196575_1*b*1"/>
  <p:tag name="KSO_WM_UNIT_LAYERLEVEL" val="1"/>
  <p:tag name="KSO_WM_UNIT_VALUE" val="27"/>
  <p:tag name="KSO_WM_UNIT_ISCONTENTSTITLE" val="0"/>
  <p:tag name="KSO_WM_UNIT_HIGHLIGHT" val="0"/>
  <p:tag name="KSO_WM_UNIT_COMPATIBLE" val="0"/>
  <p:tag name="KSO_WM_UNIT_PRESET_TEXT" val="单击此处添加副标题"/>
  <p:tag name="KSO_WM_UNIT_TYPE" val="b"/>
  <p:tag name="KSO_WM_UNIT_INDEX" val="1"/>
  <p:tag name="KSO_WM_UNIT_NOCLEAR" val="0"/>
  <p:tag name="KSO_WM_UNIT_DIAGRAM_ISNUMVISUAL" val="0"/>
  <p:tag name="KSO_WM_UNIT_DIAGRAM_ISREFERUNIT" val="0"/>
</p:tagLst>
</file>

<file path=ppt/theme/theme1.xml><?xml version="1.0" encoding="utf-8"?>
<a:theme xmlns:a="http://schemas.openxmlformats.org/drawingml/2006/main" name="Office 主题​​">
  <a:themeElements>
    <a:clrScheme name="自定义 2">
      <a:dk1>
        <a:srgbClr val="466424"/>
      </a:dk1>
      <a:lt1>
        <a:srgbClr val="FFFFFF"/>
      </a:lt1>
      <a:dk2>
        <a:srgbClr val="7A9858"/>
      </a:dk2>
      <a:lt2>
        <a:srgbClr val="FFFFFF"/>
      </a:lt2>
      <a:accent1>
        <a:srgbClr val="3B561D"/>
      </a:accent1>
      <a:accent2>
        <a:srgbClr val="98CC77"/>
      </a:accent2>
      <a:accent3>
        <a:srgbClr val="779989"/>
      </a:accent3>
      <a:accent4>
        <a:srgbClr val="354B1B"/>
      </a:accent4>
      <a:accent5>
        <a:srgbClr val="466424"/>
      </a:accent5>
      <a:accent6>
        <a:srgbClr val="BED7CB"/>
      </a:accent6>
      <a:hlink>
        <a:srgbClr val="98CC77"/>
      </a:hlink>
      <a:folHlink>
        <a:srgbClr val="AABBCB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演示文稿6" id="{65518F5F-E2CA-4CC2-89DD-E91175D5301F}" vid="{C5093EBD-786B-4D96-A630-99E67F0ADEF1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6</Words>
  <Application>Microsoft Office PowerPoint</Application>
  <PresentationFormat>宽屏</PresentationFormat>
  <Paragraphs>3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5" baseType="lpstr">
      <vt:lpstr>微软雅黑</vt:lpstr>
      <vt:lpstr>Arial</vt:lpstr>
      <vt:lpstr>Calibri</vt:lpstr>
      <vt:lpstr>Office 主题​​</vt:lpstr>
      <vt:lpstr>单击此处添加标题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单击此处添加标题</dc:title>
  <cp:revision>1</cp:revision>
  <dcterms:created xsi:type="dcterms:W3CDTF">2018-12-19T04:18:38Z</dcterms:created>
  <dcterms:modified xsi:type="dcterms:W3CDTF">2018-12-19T04:20:27Z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2052-10.1.0.2059</vt:lpwstr>
  </property>
</Properties>
</file>