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6C77"/>
    <a:srgbClr val="444A4D"/>
    <a:srgbClr val="000000"/>
    <a:srgbClr val="52606A"/>
    <a:srgbClr val="FFFFFF"/>
    <a:srgbClr val="35393C"/>
    <a:srgbClr val="C9D7DF"/>
    <a:srgbClr val="6B9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37" autoAdjust="0"/>
  </p:normalViewPr>
  <p:slideViewPr>
    <p:cSldViewPr snapToGrid="0">
      <p:cViewPr varScale="1">
        <p:scale>
          <a:sx n="92" d="100"/>
          <a:sy n="92" d="100"/>
        </p:scale>
        <p:origin x="90" y="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/>
            </a:lvl1pPr>
          </a:lstStyle>
          <a:p>
            <a:fld id="{0F9B84EA-7D68-4D60-9CB1-D50884785D1C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smtClean="0"/>
            </a:lvl1pPr>
          </a:lstStyle>
          <a:p>
            <a:fld id="{7677907B-943B-4A0B-8764-27E6B7389398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34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buFontTx/>
              <a:buNone/>
              <a:defRPr sz="1200" noProof="1" smtClean="0">
                <a:latin typeface="+mn-lt"/>
                <a:ea typeface="+mn-ea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00B3510F-E9FC-4FE9-BA55-C6DA9C539006}" type="slidenum">
              <a:rPr lang="zh-CN" altLang="en-US"/>
              <a:t>‹#›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6386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r">
              <a:buFontTx/>
              <a:buNone/>
              <a:defRPr/>
            </a:pPr>
            <a:fld id="{C49FE9F8-ED00-4496-9C74-475722FDC6F2}" type="slidenum">
              <a:rPr lang="zh-CN" altLang="en-US" sz="1200" noProof="1">
                <a:latin typeface="+mn-lt"/>
                <a:ea typeface="+mn-ea"/>
                <a:sym typeface="+mn-ea"/>
              </a:rPr>
              <a:t>1</a:t>
            </a:fld>
            <a:endParaRPr lang="zh-CN" altLang="en-US" sz="1200" noProof="1"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1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9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6.xml"/><Relationship Id="rId4" Type="http://schemas.openxmlformats.org/officeDocument/2006/relationships/tags" Target="../tags/tag5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0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image" Target="../media/image1.pn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524001" y="2032001"/>
            <a:ext cx="9144000" cy="1396630"/>
          </a:xfrm>
        </p:spPr>
        <p:txBody>
          <a:bodyPr rIns="25400" anchor="b">
            <a:noAutofit/>
          </a:bodyPr>
          <a:lstStyle>
            <a:lvl1pPr algn="ctr">
              <a:defRPr sz="6400" spc="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1" y="3587404"/>
            <a:ext cx="9144000" cy="1021031"/>
          </a:xfrm>
        </p:spPr>
        <p:txBody>
          <a:bodyPr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bg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5BE554-67EB-49E0-AA54-2960A0DB85C8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smtClean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fld id="{43ABF76A-646E-409A-B0C3-8C00564EFC4F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10" name="六边形 9"/>
          <p:cNvSpPr/>
          <p:nvPr>
            <p:custDataLst>
              <p:tags r:id="rId6"/>
            </p:custDataLst>
          </p:nvPr>
        </p:nvSpPr>
        <p:spPr>
          <a:xfrm>
            <a:off x="157949" y="443234"/>
            <a:ext cx="511932" cy="441964"/>
          </a:xfrm>
          <a:prstGeom prst="hexagon">
            <a:avLst/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buFontTx/>
              <a:buNone/>
              <a:defRPr/>
            </a:pPr>
            <a:endParaRPr lang="zh-CN" altLang="en-US" sz="3200" noProof="1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image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3780" r="3660"/>
          <a:stretch>
            <a:fillRect/>
          </a:stretch>
        </p:blipFill>
        <p:spPr>
          <a:xfrm rot="5400000">
            <a:off x="-1341755" y="1336675"/>
            <a:ext cx="6871335" cy="4185285"/>
          </a:xfrm>
          <a:prstGeom prst="rect">
            <a:avLst/>
          </a:prstGeom>
        </p:spPr>
      </p:pic>
      <p:sp>
        <p:nvSpPr>
          <p:cNvPr id="5" name="六边形 4"/>
          <p:cNvSpPr/>
          <p:nvPr>
            <p:custDataLst>
              <p:tags r:id="rId2"/>
            </p:custDataLst>
          </p:nvPr>
        </p:nvSpPr>
        <p:spPr>
          <a:xfrm>
            <a:off x="3614738" y="2924175"/>
            <a:ext cx="1173162" cy="1009650"/>
          </a:xfrm>
          <a:prstGeom prst="hexagon">
            <a:avLst/>
          </a:prstGeom>
          <a:solidFill>
            <a:schemeClr val="accent2"/>
          </a:solidFill>
          <a:ln>
            <a:solidFill>
              <a:schemeClr val="accent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2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231905" y="2673627"/>
            <a:ext cx="4607834" cy="816646"/>
          </a:xfrm>
        </p:spPr>
        <p:txBody>
          <a:bodyPr rIns="63500" anchor="b">
            <a:noAutofit/>
          </a:bodyPr>
          <a:lstStyle>
            <a:lvl1pPr>
              <a:defRPr sz="4000" u="none" strike="noStrike" kern="1200" cap="none" spc="30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5231904" y="3571479"/>
            <a:ext cx="4607835" cy="682469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24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smtClean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fld id="{A6A8661C-EE85-4C9E-B7E9-FE45CAC47B3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117256-92DC-4C09-9D7E-FF6EFC40837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FFDF6B5-7943-485F-9C55-E81913B8E920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fld id="{760FBDFE-C587-4B4C-A407-44438C67B59E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fld id="{8299DC12-85E7-4662-9733-FA0D798FE176}" type="slidenum">
              <a:rPr lang="zh-CN" altLang="en-US"/>
              <a:t>‹#›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3426F7-C9EB-4894-8AFD-892DF3D65937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280CF6-B41E-4B17-ACC4-58720339678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81FEE91-A58C-4A9F-AA02-A0DF68F240D0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</a:t>
            </a:r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604E170-34F3-456A-9539-A9B12C468DB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末尾幻灯片">
    <p:bg bwMode="auto"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838199" y="2473126"/>
            <a:ext cx="10515601" cy="1911747"/>
          </a:xfrm>
        </p:spPr>
        <p:txBody>
          <a:bodyPr rtlCol="0" anchor="ctr">
            <a:no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单击此处编辑标题</a:t>
            </a:r>
            <a:endParaRPr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buFontTx/>
              <a:buNone/>
              <a:defRPr noProof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D74DE4A-AF88-4CC7-8A46-288F8CD57EC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noProof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noProof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noProof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792406D8-26EB-4522-8BD0-8ABE76B1480B}" type="slidenum">
              <a:rPr lang="zh-CN" altLang="en-US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marL="6858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marL="11430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marL="16002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marL="20574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单击此处添加标题</a:t>
            </a:r>
          </a:p>
        </p:txBody>
      </p:sp>
      <p:sp>
        <p:nvSpPr>
          <p:cNvPr id="10242" name="副标题 2"/>
          <p:cNvSpPr>
            <a:spLocks noGrp="1" noChangeArrowheads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/>
              <a:t>单击此处添加副标题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81944_1"/>
  <p:tag name="KSO_WM_TEMPLATE_CATEGORY" val="custom"/>
  <p:tag name="KSO_WM_TEMPLATE_INDEX" val="20196576"/>
  <p:tag name="KSO_WM_TEMPLATE_SUBCATEGORY" val="0"/>
  <p:tag name="KSO_WM_TEMPLATE_THUMBS_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2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81944_1"/>
  <p:tag name="KSO_WM_TEMPLATE_CATEGORY" val="custom"/>
  <p:tag name="KSO_WM_TEMPLATE_INDEX" val="20196576"/>
  <p:tag name="KSO_WM_SLIDE_ID" val="custom20196576_1"/>
  <p:tag name="KSO_WM_SLIDE_INDEX" val="1"/>
  <p:tag name="KSO_WM_TEMPLATE_SUBCATEGORY" val="0"/>
  <p:tag name="KSO_WM_TEMPLATE_THUMBS_INDEX" val="1"/>
  <p:tag name="KSO_WM_SLIDE_SUBTYPE" val="pureTxt"/>
  <p:tag name="KSO_WM_SLIDE_MODEL_TYPE" val="cover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6"/>
  <p:tag name="KSO_WM_UNIT_LAYERLEVEL" val="1"/>
  <p:tag name="KSO_WM_UNIT_VALUE" val="11"/>
  <p:tag name="KSO_WM_UNIT_ISCONTENTSTITLE" val="0"/>
  <p:tag name="KSO_WM_UNIT_HIGHLIGHT" val="0"/>
  <p:tag name="KSO_WM_UNIT_COMPATIBLE" val="0"/>
  <p:tag name="KSO_WM_BEAUTIFY_FLAG" val="#wm#"/>
  <p:tag name="KSO_WM_TAG_VERSION" val="1.0"/>
  <p:tag name="KSO_WM_UNIT_ID" val="custom20196576_1*a*1"/>
  <p:tag name="KSO_WM_UNIT_TYPE" val="a"/>
  <p:tag name="KSO_WM_UNIT_INDEX" val="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6"/>
  <p:tag name="KSO_WM_UNIT_LAYERLEVEL" val="1"/>
  <p:tag name="KSO_WM_UNIT_VALUE" val="117"/>
  <p:tag name="KSO_WM_UNIT_ISCONTENTSTITLE" val="0"/>
  <p:tag name="KSO_WM_UNIT_HIGHLIGHT" val="0"/>
  <p:tag name="KSO_WM_UNIT_COMPATIBLE" val="0"/>
  <p:tag name="KSO_WM_BEAUTIFY_FLAG" val="#wm#"/>
  <p:tag name="KSO_WM_TAG_VERSION" val="1.0"/>
  <p:tag name="KSO_WM_UNIT_ID" val="custom20196576_1*b*1"/>
  <p:tag name="KSO_WM_UNIT_TYPE" val="b"/>
  <p:tag name="KSO_WM_UNIT_INDEX" val="1"/>
  <p:tag name="KSO_WM_UNIT_NOCLEAR" val="0"/>
  <p:tag name="KSO_WM_UNIT_DIAGRAM_ISNUMVISUAL" val="0"/>
  <p:tag name="KSO_WM_UNIT_DIAGRAM_ISREFERUNIT" val="0"/>
  <p:tag name="KSO_WM_UNIT_PRESET_TEXT" val="单击此处添加副标题"/>
</p:tagLst>
</file>

<file path=ppt/theme/theme1.xml><?xml version="1.0" encoding="utf-8"?>
<a:theme xmlns:a="http://schemas.openxmlformats.org/drawingml/2006/main" name="Office 主题​​">
  <a:themeElements>
    <a:clrScheme name="2">
      <a:dk1>
        <a:sysClr val="windowText" lastClr="000000"/>
      </a:dk1>
      <a:lt1>
        <a:sysClr val="window" lastClr="FFFFFF"/>
      </a:lt1>
      <a:dk2>
        <a:srgbClr val="262626"/>
      </a:dk2>
      <a:lt2>
        <a:srgbClr val="EEECE1"/>
      </a:lt2>
      <a:accent1>
        <a:srgbClr val="FFFFFF"/>
      </a:accent1>
      <a:accent2>
        <a:srgbClr val="1B1E1F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7" id="{6F595CAC-4583-4874-8347-7B0D9A412CB2}" vid="{69396F0E-2872-498E-80FD-4E461EDABB8B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9</Words>
  <Application>Microsoft Office PowerPoint</Application>
  <PresentationFormat>宽屏</PresentationFormat>
  <Paragraphs>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Calibri</vt:lpstr>
      <vt:lpstr>Office 主题​​</vt:lpstr>
      <vt:lpstr>单击此处添加标题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cp:revision>1</cp:revision>
  <dcterms:created xsi:type="dcterms:W3CDTF">2018-12-19T04:23:39Z</dcterms:created>
  <dcterms:modified xsi:type="dcterms:W3CDTF">2018-12-19T04:26:11Z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2052-10.1.0.2059</vt:lpwstr>
  </property>
</Properties>
</file>