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3F4F"/>
    <a:srgbClr val="1FA4AD"/>
    <a:srgbClr val="A6D7DC"/>
    <a:srgbClr val="BE09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 autoAdjust="0"/>
  </p:normalViewPr>
  <p:slideViewPr>
    <p:cSldViewPr snapToGrid="0">
      <p:cViewPr varScale="1">
        <p:scale>
          <a:sx n="105" d="100"/>
          <a:sy n="105" d="100"/>
        </p:scale>
        <p:origin x="108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fld id="{6BB13B5C-EEA5-4645-B75B-0D54BAB56AB2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4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fld id="{7EB7D118-F187-4148-A638-CF00C170ED6D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仿宋" panose="02010609060101010101" pitchFamily="49" charset="-122"/>
        <a:ea typeface="仿宋" panose="02010609060101010101" pitchFamily="49" charset="-122"/>
        <a:cs typeface="仿宋" panose="02010609060101010101" pitchFamily="49" charset="-122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仿宋" panose="02010609060101010101" pitchFamily="49" charset="-122"/>
        <a:ea typeface="仿宋" panose="02010609060101010101" pitchFamily="49" charset="-122"/>
        <a:cs typeface="仿宋" panose="02010609060101010101" pitchFamily="49" charset="-122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仿宋" panose="02010609060101010101" pitchFamily="49" charset="-122"/>
        <a:ea typeface="仿宋" panose="02010609060101010101" pitchFamily="49" charset="-122"/>
        <a:cs typeface="仿宋" panose="02010609060101010101" pitchFamily="49" charset="-122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仿宋" panose="02010609060101010101" pitchFamily="49" charset="-122"/>
        <a:ea typeface="仿宋" panose="02010609060101010101" pitchFamily="49" charset="-122"/>
        <a:cs typeface="仿宋" panose="02010609060101010101" pitchFamily="49" charset="-122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仿宋" panose="02010609060101010101" pitchFamily="49" charset="-122"/>
        <a:ea typeface="仿宋" panose="02010609060101010101" pitchFamily="49" charset="-122"/>
        <a:cs typeface="仿宋" panose="02010609060101010101" pitchFamily="49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7170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2" name="灯片编号占位符 3"/>
          <p:cNvSpPr txBox="1">
            <a:spLocks noGrp="1" noChangeArrowheads="1"/>
          </p:cNvSpPr>
          <p:nvPr>
            <p:ph type="sldNum" sz="quarter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r" fontAlgn="auto">
              <a:buFontTx/>
              <a:buNone/>
              <a:defRPr/>
            </a:pPr>
            <a:fld id="{459A354F-19A0-418E-8433-FB4D7844CB4E}" type="slidenum">
              <a:rPr lang="zh-CN" altLang="en-US" sz="1200" noProof="1">
                <a:latin typeface="+mn-lt"/>
                <a:ea typeface="+mn-ea"/>
                <a:cs typeface="微软雅黑" panose="020B0503020204020204" pitchFamily="34" charset="-122"/>
                <a:sym typeface="+mn-ea"/>
              </a:rPr>
              <a:t>1</a:t>
            </a:fld>
            <a:endParaRPr lang="zh-CN" altLang="en-US" sz="1200" noProof="1">
              <a:latin typeface="+mn-lt"/>
              <a:ea typeface="+mn-ea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image" Target="../media/image1.jpeg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5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8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3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71.xml"/><Relationship Id="rId3" Type="http://schemas.openxmlformats.org/officeDocument/2006/relationships/tags" Target="../tags/tag66.xml"/><Relationship Id="rId7" Type="http://schemas.openxmlformats.org/officeDocument/2006/relationships/tags" Target="../tags/tag70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tags" Target="../tags/tag69.xml"/><Relationship Id="rId5" Type="http://schemas.openxmlformats.org/officeDocument/2006/relationships/tags" Target="../tags/tag68.xml"/><Relationship Id="rId4" Type="http://schemas.openxmlformats.org/officeDocument/2006/relationships/tags" Target="../tags/tag67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7"/>
          <p:cNvSpPr/>
          <p:nvPr>
            <p:custDataLst>
              <p:tags r:id="rId1"/>
            </p:custDataLst>
          </p:nvPr>
        </p:nvSpPr>
        <p:spPr>
          <a:xfrm>
            <a:off x="4449763" y="5073650"/>
            <a:ext cx="1354137" cy="1784350"/>
          </a:xfrm>
          <a:custGeom>
            <a:avLst/>
            <a:gdLst>
              <a:gd name="connsiteX0" fmla="*/ 0 w 2070696"/>
              <a:gd name="connsiteY0" fmla="*/ 1785082 h 1785082"/>
              <a:gd name="connsiteX1" fmla="*/ 1035348 w 2070696"/>
              <a:gd name="connsiteY1" fmla="*/ 0 h 1785082"/>
              <a:gd name="connsiteX2" fmla="*/ 2070696 w 2070696"/>
              <a:gd name="connsiteY2" fmla="*/ 1785082 h 1785082"/>
              <a:gd name="connsiteX3" fmla="*/ 0 w 2070696"/>
              <a:gd name="connsiteY3" fmla="*/ 1785082 h 1785082"/>
              <a:gd name="connsiteX0-1" fmla="*/ 0 w 1478876"/>
              <a:gd name="connsiteY0-2" fmla="*/ 1785082 h 1785082"/>
              <a:gd name="connsiteX1-3" fmla="*/ 1035348 w 1478876"/>
              <a:gd name="connsiteY1-4" fmla="*/ 0 h 1785082"/>
              <a:gd name="connsiteX2-5" fmla="*/ 1478876 w 1478876"/>
              <a:gd name="connsiteY2-6" fmla="*/ 1785082 h 1785082"/>
              <a:gd name="connsiteX3-7" fmla="*/ 0 w 1478876"/>
              <a:gd name="connsiteY3-8" fmla="*/ 1785082 h 1785082"/>
              <a:gd name="connsiteX0-9" fmla="*/ 0 w 1699856"/>
              <a:gd name="connsiteY0-10" fmla="*/ 1785082 h 1785082"/>
              <a:gd name="connsiteX1-11" fmla="*/ 1035348 w 1699856"/>
              <a:gd name="connsiteY1-12" fmla="*/ 0 h 1785082"/>
              <a:gd name="connsiteX2-13" fmla="*/ 1699856 w 1699856"/>
              <a:gd name="connsiteY2-14" fmla="*/ 1785082 h 1785082"/>
              <a:gd name="connsiteX3-15" fmla="*/ 0 w 1699856"/>
              <a:gd name="connsiteY3-16" fmla="*/ 1785082 h 1785082"/>
              <a:gd name="connsiteX0-17" fmla="*/ 0 w 1250276"/>
              <a:gd name="connsiteY0-18" fmla="*/ 1785082 h 1785082"/>
              <a:gd name="connsiteX1-19" fmla="*/ 585768 w 1250276"/>
              <a:gd name="connsiteY1-20" fmla="*/ 0 h 1785082"/>
              <a:gd name="connsiteX2-21" fmla="*/ 1250276 w 1250276"/>
              <a:gd name="connsiteY2-22" fmla="*/ 1785082 h 1785082"/>
              <a:gd name="connsiteX3-23" fmla="*/ 0 w 1250276"/>
              <a:gd name="connsiteY3-24" fmla="*/ 1785082 h 1785082"/>
              <a:gd name="connsiteX0-25" fmla="*/ 0 w 1354416"/>
              <a:gd name="connsiteY0-26" fmla="*/ 1774922 h 1785082"/>
              <a:gd name="connsiteX1-27" fmla="*/ 689908 w 1354416"/>
              <a:gd name="connsiteY1-28" fmla="*/ 0 h 1785082"/>
              <a:gd name="connsiteX2-29" fmla="*/ 1354416 w 1354416"/>
              <a:gd name="connsiteY2-30" fmla="*/ 1785082 h 1785082"/>
              <a:gd name="connsiteX3-31" fmla="*/ 0 w 1354416"/>
              <a:gd name="connsiteY3-32" fmla="*/ 1774922 h 1785082"/>
              <a:gd name="connsiteX0-33" fmla="*/ 0 w 1354416"/>
              <a:gd name="connsiteY0-34" fmla="*/ 1785082 h 1785082"/>
              <a:gd name="connsiteX1-35" fmla="*/ 689908 w 1354416"/>
              <a:gd name="connsiteY1-36" fmla="*/ 0 h 1785082"/>
              <a:gd name="connsiteX2-37" fmla="*/ 1354416 w 1354416"/>
              <a:gd name="connsiteY2-38" fmla="*/ 1785082 h 1785082"/>
              <a:gd name="connsiteX3-39" fmla="*/ 0 w 1354416"/>
              <a:gd name="connsiteY3-40" fmla="*/ 1785082 h 178508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354416" h="1785082">
                <a:moveTo>
                  <a:pt x="0" y="1785082"/>
                </a:moveTo>
                <a:lnTo>
                  <a:pt x="689908" y="0"/>
                </a:lnTo>
                <a:lnTo>
                  <a:pt x="1354416" y="1785082"/>
                </a:lnTo>
                <a:lnTo>
                  <a:pt x="0" y="178508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平行四边形 7"/>
          <p:cNvSpPr/>
          <p:nvPr>
            <p:custDataLst>
              <p:tags r:id="rId2"/>
            </p:custDataLst>
          </p:nvPr>
        </p:nvSpPr>
        <p:spPr>
          <a:xfrm flipV="1">
            <a:off x="0" y="-9525"/>
            <a:ext cx="3140075" cy="2008188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任意多边形 15"/>
          <p:cNvSpPr/>
          <p:nvPr>
            <p:custDataLst>
              <p:tags r:id="rId3"/>
            </p:custDataLst>
          </p:nvPr>
        </p:nvSpPr>
        <p:spPr>
          <a:xfrm>
            <a:off x="-17463" y="-11113"/>
            <a:ext cx="7237413" cy="6892926"/>
          </a:xfrm>
          <a:custGeom>
            <a:avLst/>
            <a:gdLst>
              <a:gd name="connsiteX0" fmla="*/ 1367257 w 7176303"/>
              <a:gd name="connsiteY0" fmla="*/ 0 h 6866674"/>
              <a:gd name="connsiteX1" fmla="*/ 7176303 w 7176303"/>
              <a:gd name="connsiteY1" fmla="*/ 11556 h 6866674"/>
              <a:gd name="connsiteX2" fmla="*/ 4454810 w 7176303"/>
              <a:gd name="connsiteY2" fmla="*/ 6858020 h 6866674"/>
              <a:gd name="connsiteX3" fmla="*/ 0 w 7176303"/>
              <a:gd name="connsiteY3" fmla="*/ 6866674 h 6866674"/>
              <a:gd name="connsiteX4" fmla="*/ 0 w 7176303"/>
              <a:gd name="connsiteY4" fmla="*/ 3283633 h 6866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76303" h="6866674">
                <a:moveTo>
                  <a:pt x="1367257" y="0"/>
                </a:moveTo>
                <a:lnTo>
                  <a:pt x="7176303" y="11556"/>
                </a:lnTo>
                <a:lnTo>
                  <a:pt x="4454810" y="6858020"/>
                </a:lnTo>
                <a:lnTo>
                  <a:pt x="0" y="6866674"/>
                </a:lnTo>
                <a:lnTo>
                  <a:pt x="0" y="3283633"/>
                </a:lnTo>
                <a:close/>
              </a:path>
            </a:pathLst>
          </a:custGeom>
          <a:blipFill rotWithShape="1">
            <a:blip r:embed="rId13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dirty="0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任意多边形 17"/>
          <p:cNvSpPr/>
          <p:nvPr>
            <p:custDataLst>
              <p:tags r:id="rId4"/>
            </p:custDataLst>
          </p:nvPr>
        </p:nvSpPr>
        <p:spPr>
          <a:xfrm>
            <a:off x="-42863" y="-9525"/>
            <a:ext cx="7269163" cy="6891338"/>
          </a:xfrm>
          <a:custGeom>
            <a:avLst/>
            <a:gdLst>
              <a:gd name="connsiteX0" fmla="*/ 1377503 w 7191711"/>
              <a:gd name="connsiteY0" fmla="*/ 0 h 6866692"/>
              <a:gd name="connsiteX1" fmla="*/ 7191711 w 7191711"/>
              <a:gd name="connsiteY1" fmla="*/ 11556 h 6866692"/>
              <a:gd name="connsiteX2" fmla="*/ 4467800 w 7191711"/>
              <a:gd name="connsiteY2" fmla="*/ 6858020 h 6866692"/>
              <a:gd name="connsiteX3" fmla="*/ 0 w 7191711"/>
              <a:gd name="connsiteY3" fmla="*/ 6866692 h 6866692"/>
              <a:gd name="connsiteX4" fmla="*/ 0 w 7191711"/>
              <a:gd name="connsiteY4" fmla="*/ 3305303 h 6866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91711" h="6866692">
                <a:moveTo>
                  <a:pt x="1377503" y="0"/>
                </a:moveTo>
                <a:lnTo>
                  <a:pt x="7191711" y="11556"/>
                </a:lnTo>
                <a:lnTo>
                  <a:pt x="4467800" y="6858020"/>
                </a:lnTo>
                <a:lnTo>
                  <a:pt x="0" y="6866692"/>
                </a:lnTo>
                <a:lnTo>
                  <a:pt x="0" y="3305303"/>
                </a:lnTo>
                <a:close/>
              </a:path>
            </a:pathLst>
          </a:custGeom>
          <a:solidFill>
            <a:schemeClr val="tx1"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dirty="0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平行四边形 10"/>
          <p:cNvSpPr/>
          <p:nvPr>
            <p:custDataLst>
              <p:tags r:id="rId5"/>
            </p:custDataLst>
          </p:nvPr>
        </p:nvSpPr>
        <p:spPr>
          <a:xfrm flipV="1">
            <a:off x="8980488" y="5002213"/>
            <a:ext cx="3073400" cy="1865312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2" name="直接连接符 11"/>
          <p:cNvCxnSpPr/>
          <p:nvPr>
            <p:custDataLst>
              <p:tags r:id="rId6"/>
            </p:custDataLst>
          </p:nvPr>
        </p:nvCxnSpPr>
        <p:spPr>
          <a:xfrm flipH="1">
            <a:off x="8897445" y="4648927"/>
            <a:ext cx="3067050" cy="0"/>
          </a:xfrm>
          <a:prstGeom prst="line">
            <a:avLst/>
          </a:prstGeom>
          <a:ln w="19050" cap="rnd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7"/>
            </p:custDataLst>
          </p:nvPr>
        </p:nvSpPr>
        <p:spPr>
          <a:xfrm>
            <a:off x="6424972" y="740138"/>
            <a:ext cx="5539523" cy="2751522"/>
          </a:xfrm>
        </p:spPr>
        <p:txBody>
          <a:bodyPr lIns="90000" tIns="46800" rIns="90000" bIns="0" anchor="b">
            <a:normAutofit/>
          </a:bodyPr>
          <a:lstStyle>
            <a:lvl1pPr algn="r">
              <a:defRPr sz="6600" b="1">
                <a:solidFill>
                  <a:schemeClr val="tx2"/>
                </a:solidFill>
                <a:latin typeface="微软雅黑" panose="020B0503020204020204" pitchFamily="34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8"/>
            </p:custDataLst>
          </p:nvPr>
        </p:nvSpPr>
        <p:spPr>
          <a:xfrm>
            <a:off x="7475045" y="3924075"/>
            <a:ext cx="4489450" cy="523240"/>
          </a:xfrm>
        </p:spPr>
        <p:txBody>
          <a:bodyPr lIns="90000" rIns="90000"/>
          <a:lstStyle>
            <a:lvl1pPr marL="0" indent="0" algn="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3" name="日期占位符 3"/>
          <p:cNvSpPr>
            <a:spLocks noGrp="1"/>
          </p:cNvSpPr>
          <p:nvPr>
            <p:ph type="dt" sz="half" idx="15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4" name="页脚占位符 4"/>
          <p:cNvSpPr>
            <a:spLocks noGrp="1"/>
          </p:cNvSpPr>
          <p:nvPr>
            <p:ph type="ftr" sz="quarter" idx="16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17"/>
            <p:custDataLst>
              <p:tags r:id="rId1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211BC-75D6-4CD0-9CC5-9DA167636D7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/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952508"/>
            <a:ext cx="10852237" cy="5388907"/>
          </a:xfrm>
        </p:spPr>
        <p:txBody>
          <a:bodyPr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21AB8-0A57-4073-9FCE-ABA166DE7C4F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rIns="63500"/>
          <a:lstStyle>
            <a:lvl1pPr>
              <a:defRPr sz="3600" u="none" strike="noStrike" kern="1200" cap="none" spc="300" normalizeH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89BDA-CB19-408D-87C9-523E8B292D6F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/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D3A8D-69DF-4CB5-9FAA-DA9EEC195518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/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tIns="38100" rIns="76200" bIns="3810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36FF2-94C7-44D3-AFF3-FA3E63A820A9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A6DF8-318B-406D-86FF-CEC102F3B451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9FAA4-F574-4499-A5A4-BBE50958BD55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/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/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653C0-A96E-44F7-9432-62EAC453DCCC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anchor="ctr"/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DF9C9-BDDD-43AC-A6FD-087C6F490E9E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2326F-068C-4081-A9BE-717E8CE3C581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>
            <p:custDataLst>
              <p:tags r:id="rId1"/>
            </p:custDataLst>
          </p:nvPr>
        </p:nvCxnSpPr>
        <p:spPr>
          <a:xfrm flipH="1">
            <a:off x="8194675" y="3686175"/>
            <a:ext cx="3067050" cy="0"/>
          </a:xfrm>
          <a:prstGeom prst="line">
            <a:avLst/>
          </a:prstGeom>
          <a:ln w="19050" cap="rnd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平行四边形 3"/>
          <p:cNvSpPr/>
          <p:nvPr>
            <p:custDataLst>
              <p:tags r:id="rId2"/>
            </p:custDataLst>
          </p:nvPr>
        </p:nvSpPr>
        <p:spPr>
          <a:xfrm flipV="1">
            <a:off x="0" y="0"/>
            <a:ext cx="3140075" cy="2008188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0" y="4849813"/>
            <a:ext cx="12192000" cy="20558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平行四边形 5"/>
          <p:cNvSpPr/>
          <p:nvPr>
            <p:custDataLst>
              <p:tags r:id="rId4"/>
            </p:custDataLst>
          </p:nvPr>
        </p:nvSpPr>
        <p:spPr>
          <a:xfrm flipV="1">
            <a:off x="8970963" y="4849813"/>
            <a:ext cx="3073400" cy="2054225"/>
          </a:xfrm>
          <a:prstGeom prst="parallelogram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840400" y="1264356"/>
            <a:ext cx="5540400" cy="2410470"/>
          </a:xfrm>
        </p:spPr>
        <p:txBody>
          <a:bodyPr lIns="90000" tIns="46800" rIns="90000" bIns="46800" anchor="b">
            <a:normAutofit/>
          </a:bodyPr>
          <a:lstStyle>
            <a:lvl1pPr marL="0" marR="0" algn="r" defTabSz="914400" rtl="0" eaLnBrk="1" fontAlgn="auto" latinLnBrk="0" hangingPunct="1">
              <a:lnSpc>
                <a:spcPct val="100000"/>
              </a:lnSpc>
              <a:buNone/>
              <a:defRPr kumimoji="0" lang="zh-CN" altLang="en-US" sz="8800" b="1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编辑标题</a:t>
            </a:r>
            <a:endParaRPr noProof="1">
              <a:sym typeface="+mn-ea"/>
            </a:endParaRPr>
          </a:p>
        </p:txBody>
      </p:sp>
      <p:sp>
        <p:nvSpPr>
          <p:cNvPr id="7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9FA83-3AA4-4AB1-AE99-861D1E52AE2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  <p:custDataLst>
              <p:tags r:id="rId13"/>
            </p:custDataLst>
          </p:nvPr>
        </p:nvSpPr>
        <p:spPr bwMode="auto">
          <a:xfrm>
            <a:off x="669925" y="442913"/>
            <a:ext cx="108521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38100" rIns="76200" bIns="38100" numCol="1" anchor="t" anchorCtr="0" compatLnSpc="1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  <p:custDataLst>
              <p:tags r:id="rId14"/>
            </p:custDataLst>
          </p:nvPr>
        </p:nvSpPr>
        <p:spPr bwMode="auto">
          <a:xfrm>
            <a:off x="669925" y="952500"/>
            <a:ext cx="10852150" cy="538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0" rIns="82550" bIns="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hangingPunct="1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hangingPunct="1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hangingPunct="1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fld id="{27AA33E6-7E13-4740-8ED4-044535B7FA25}" type="slidenum">
              <a:rPr lang="zh-CN" altLang="en-US"/>
              <a:t>‹#›</a:t>
            </a:fld>
            <a:endParaRPr lang="zh-CN" altLang="en-US" dirty="0"/>
          </a:p>
        </p:txBody>
      </p:sp>
      <p:sp>
        <p:nvSpPr>
          <p:cNvPr id="2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 spc="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262626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2286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1pPr>
      <a:lvl2pPr marL="6858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2pPr>
      <a:lvl3pPr marL="11430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3pPr>
      <a:lvl4pPr marL="16002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4pPr>
      <a:lvl5pPr marL="20574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标题 35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424613" y="739775"/>
            <a:ext cx="5540375" cy="2751138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noProof="1"/>
              <a:t>个人述职报告通用</a:t>
            </a:r>
          </a:p>
        </p:txBody>
      </p:sp>
      <p:sp>
        <p:nvSpPr>
          <p:cNvPr id="6146" name="副标题 7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7475538" y="4034282"/>
            <a:ext cx="4489450" cy="522288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noProof="1"/>
              <a:t>单击此处添加副标题</a:t>
            </a:r>
          </a:p>
        </p:txBody>
      </p:sp>
    </p:spTree>
    <p:custDataLst>
      <p:tags r:id="rId1"/>
    </p:custDataLst>
  </p:cSld>
  <p:clrMapOvr>
    <a:masterClrMapping/>
  </p:clrMapOvr>
  <p:transition spd="med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9657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19657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COMBINE_RELATE_SLIDE_ID" val="background20177529_1"/>
  <p:tag name="KSO_WM_TEMPLATE_CATEGORY" val="custom"/>
  <p:tag name="KSO_WM_TEMPLATE_INDEX" val="20196577"/>
  <p:tag name="KSO_WM_TEMPLATE_SUBCATEGORY" val="0"/>
  <p:tag name="KSO_WM_TEMPLATE_THUMBS_INDEX" val="1、2、5、6、12、13、16、21、28、29、30、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*i*3"/>
  <p:tag name="KSO_WM_UNIT_LAYERLEVEL" val="1"/>
  <p:tag name="KSO_WM_TAG_VERSION" val="1.0"/>
  <p:tag name="KSO_WM_BEAUTIFY_FLAG" val="#wm#"/>
  <p:tag name="KSO_WM_UNIT_TYPE" val="i"/>
  <p:tag name="KSO_WM_UNIT_INDEX" val="3"/>
  <p:tag name="KSO_WM_UNIT_DIAGRAM_ISNUMVISUAL" val="0"/>
  <p:tag name="KSO_WM_UNIT_DIAGRAM_ISREFERUNIT" val="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*i*4"/>
  <p:tag name="KSO_WM_UNIT_LAYERLEVEL" val="1"/>
  <p:tag name="KSO_WM_TAG_VERSION" val="1.0"/>
  <p:tag name="KSO_WM_BEAUTIFY_FLAG" val="#wm#"/>
  <p:tag name="KSO_WM_UNIT_TYPE" val="i"/>
  <p:tag name="KSO_WM_UNIT_INDEX" val="4"/>
  <p:tag name="KSO_WM_UNIT_DIAGRAM_ISNUMVISUAL" val="0"/>
  <p:tag name="KSO_WM_UNIT_DIAGRAM_ISREFERUNIT" val="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*i*2"/>
  <p:tag name="KSO_WM_UNIT_LAYERLEVEL" val="1"/>
  <p:tag name="KSO_WM_TAG_VERSION" val="1.0"/>
  <p:tag name="KSO_WM_BEAUTIFY_FLAG" val="#wm#"/>
  <p:tag name="KSO_WM_UNIT_TYPE" val="i"/>
  <p:tag name="KSO_WM_UNIT_INDEX" val="2"/>
  <p:tag name="KSO_WM_UNIT_DIAGRAM_ISNUMVISUAL" val="0"/>
  <p:tag name="KSO_WM_UNIT_DIAGRAM_ISREFERUNIT" val="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0"/>
  <p:tag name="KSO_WM_SLIDE_LAYOUT" val="a_b"/>
  <p:tag name="KSO_WM_SLIDE_LAYOUT_CNT" val="1_3"/>
  <p:tag name="KSO_WM_SLIDE_TYPE" val="title"/>
  <p:tag name="KSO_WM_BEAUTIFY_FLAG" val="#wm#"/>
  <p:tag name="KSO_WM_COMBINE_RELATE_SLIDE_ID" val="background20177529_1"/>
  <p:tag name="KSO_WM_TEMPLATE_CATEGORY" val="custom"/>
  <p:tag name="KSO_WM_TEMPLATE_INDEX" val="20196577"/>
  <p:tag name="KSO_WM_SLIDE_ID" val="custom20196577_1"/>
  <p:tag name="KSO_WM_SLIDE_INDEX" val="1"/>
  <p:tag name="KSO_WM_TEMPLATE_SUBCATEGORY" val="0"/>
  <p:tag name="KSO_WM_TEMPLATE_THUMBS_INDEX" val="1"/>
  <p:tag name="KSO_WM_SLIDE_SUBTYPE" val="pureTxt"/>
  <p:tag name="KSO_WM_SLIDE_MODEL_TYPE" val="cover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96577"/>
  <p:tag name="KSO_WM_TAG_VERSION" val="1.0"/>
  <p:tag name="KSO_WM_BEAUTIFY_FLAG" val="#wm#"/>
  <p:tag name="KSO_WM_UNIT_LAYERLEVEL" val="1"/>
  <p:tag name="KSO_WM_UNIT_VALUE" val="12"/>
  <p:tag name="KSO_WM_UNIT_ISCONTENTSTITLE" val="0"/>
  <p:tag name="KSO_WM_UNIT_HIGHLIGHT" val="0"/>
  <p:tag name="KSO_WM_UNIT_COMPATIBLE" val="0"/>
  <p:tag name="KSO_WM_UNIT_ID" val="custom20196577_1*a*1"/>
  <p:tag name="KSO_WM_UNIT_TEXT_FILL_FORE_SCHEMECOLOR_INDEX" val="16"/>
  <p:tag name="KSO_WM_UNIT_TEXT_FILL_TYPE" val="1"/>
  <p:tag name="KSO_WM_UNIT_USESOURCEFORMAT_APPLY" val="1"/>
  <p:tag name="KSO_WM_UNIT_TYPE" val="a"/>
  <p:tag name="KSO_WM_UNIT_INDEX" val="1"/>
  <p:tag name="KSO_WM_UNIT_NOCLEAR" val="0"/>
  <p:tag name="KSO_WM_UNIT_DIAGRAM_ISNUMVISUAL" val="0"/>
  <p:tag name="KSO_WM_UNIT_DIAGRAM_ISREFERUNIT" val="0"/>
  <p:tag name="KSO_WM_UNIT_PRESET_TEXT" val="个人述职报告通用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96577_1*b*1"/>
  <p:tag name="KSO_WM_TEMPLATE_CATEGORY" val="custom"/>
  <p:tag name="KSO_WM_TEMPLATE_INDEX" val="20196577"/>
  <p:tag name="KSO_WM_UNIT_LAYERLEVEL" val="1"/>
  <p:tag name="KSO_WM_TAG_VERSION" val="1.0"/>
  <p:tag name="KSO_WM_BEAUTIFY_FLAG" val="#wm#"/>
  <p:tag name="KSO_WM_UNIT_VALUE" val="16"/>
  <p:tag name="KSO_WM_UNIT_PRESET_TEXT" val="单击此处添加副标题"/>
</p:tagLst>
</file>

<file path=ppt/theme/theme1.xml><?xml version="1.0" encoding="utf-8"?>
<a:theme xmlns:a="http://schemas.openxmlformats.org/drawingml/2006/main" name="Office 主题​​">
  <a:themeElements>
    <a:clrScheme name="3">
      <a:dk1>
        <a:srgbClr val="000000"/>
      </a:dk1>
      <a:lt1>
        <a:srgbClr val="FFFFFF"/>
      </a:lt1>
      <a:dk2>
        <a:srgbClr val="323F4F"/>
      </a:dk2>
      <a:lt2>
        <a:srgbClr val="E7E6E6"/>
      </a:lt2>
      <a:accent1>
        <a:srgbClr val="376BAB"/>
      </a:accent1>
      <a:accent2>
        <a:srgbClr val="54565C"/>
      </a:accent2>
      <a:accent3>
        <a:srgbClr val="A1A2A5"/>
      </a:accent3>
      <a:accent4>
        <a:srgbClr val="376BAB"/>
      </a:accent4>
      <a:accent5>
        <a:srgbClr val="628BDC"/>
      </a:accent5>
      <a:accent6>
        <a:srgbClr val="376BAB"/>
      </a:accent6>
      <a:hlink>
        <a:srgbClr val="85C0FB"/>
      </a:hlink>
      <a:folHlink>
        <a:srgbClr val="70A2DE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briefing.potx" id="{A36397B6-4472-419F-A988-B6E7BA1CC95B}" vid="{D0CEBAFE-3B43-4223-8BA6-22050D9055EB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</Words>
  <Application>Microsoft Office PowerPoint</Application>
  <PresentationFormat>Widescreen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仿宋</vt:lpstr>
      <vt:lpstr>微软雅黑</vt:lpstr>
      <vt:lpstr>Arial</vt:lpstr>
      <vt:lpstr>Calibri</vt:lpstr>
      <vt:lpstr>Office 主题​​</vt:lpstr>
      <vt:lpstr>个人述职报告通用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个人述职报告通用</dc:title>
  <cp:revision>3</cp:revision>
  <dcterms:created xsi:type="dcterms:W3CDTF">2018-12-19T05:08:00Z</dcterms:created>
  <dcterms:modified xsi:type="dcterms:W3CDTF">2018-12-20T07:35:32Z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2052-11.1.0.8324</vt:lpwstr>
  </property>
</Properties>
</file>