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heme/theme2.xml" ContentType="application/vnd.openxmlformats-officedocument.theme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628" r:id="rId2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0908A"/>
    <a:srgbClr val="B9640D"/>
    <a:srgbClr val="F5B675"/>
    <a:srgbClr val="75A349"/>
    <a:srgbClr val="FF481D"/>
    <a:srgbClr val="FF3300"/>
    <a:srgbClr val="000000"/>
    <a:srgbClr val="EF85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7" autoAdjust="0"/>
    <p:restoredTop sz="96210" autoAdjust="0"/>
  </p:normalViewPr>
  <p:slideViewPr>
    <p:cSldViewPr snapToGrid="0">
      <p:cViewPr varScale="1">
        <p:scale>
          <a:sx n="108" d="100"/>
          <a:sy n="108" d="100"/>
        </p:scale>
        <p:origin x="108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fld id="{0F2C276F-119F-4455-A7FD-285FA11B1E02}" type="datetimeFigureOut">
              <a:rPr lang="zh-CN" altLang="en-US"/>
              <a:t>2018/12/20</a:t>
            </a:fld>
            <a:endParaRPr lang="zh-CN" altLang="en-US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172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fld id="{7584B4B8-188E-47FC-834C-77239BE3C97E}" type="slidenum">
              <a:rPr lang="zh-CN" altLang="en-US"/>
              <a:t>‹#›</a:t>
            </a:fld>
            <a:endParaRPr lang="zh-CN" altLang="en-US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13" Type="http://schemas.openxmlformats.org/officeDocument/2006/relationships/tags" Target="../tags/tag19.xml"/><Relationship Id="rId18" Type="http://schemas.openxmlformats.org/officeDocument/2006/relationships/tags" Target="../tags/tag24.xml"/><Relationship Id="rId3" Type="http://schemas.openxmlformats.org/officeDocument/2006/relationships/tags" Target="../tags/tag9.xml"/><Relationship Id="rId21" Type="http://schemas.microsoft.com/office/2007/relationships/hdphoto" Target="../media/hdphoto1.wdp"/><Relationship Id="rId7" Type="http://schemas.openxmlformats.org/officeDocument/2006/relationships/tags" Target="../tags/tag13.xml"/><Relationship Id="rId12" Type="http://schemas.openxmlformats.org/officeDocument/2006/relationships/tags" Target="../tags/tag18.xml"/><Relationship Id="rId17" Type="http://schemas.openxmlformats.org/officeDocument/2006/relationships/tags" Target="../tags/tag23.xml"/><Relationship Id="rId2" Type="http://schemas.openxmlformats.org/officeDocument/2006/relationships/tags" Target="../tags/tag8.xml"/><Relationship Id="rId16" Type="http://schemas.openxmlformats.org/officeDocument/2006/relationships/tags" Target="../tags/tag22.xml"/><Relationship Id="rId20" Type="http://schemas.openxmlformats.org/officeDocument/2006/relationships/image" Target="../media/image1.png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11" Type="http://schemas.openxmlformats.org/officeDocument/2006/relationships/tags" Target="../tags/tag17.xml"/><Relationship Id="rId5" Type="http://schemas.openxmlformats.org/officeDocument/2006/relationships/tags" Target="../tags/tag11.xml"/><Relationship Id="rId15" Type="http://schemas.openxmlformats.org/officeDocument/2006/relationships/tags" Target="../tags/tag21.xml"/><Relationship Id="rId10" Type="http://schemas.openxmlformats.org/officeDocument/2006/relationships/tags" Target="../tags/tag16.xml"/><Relationship Id="rId19" Type="http://schemas.openxmlformats.org/officeDocument/2006/relationships/slideMaster" Target="../slideMasters/slideMaster1.xml"/><Relationship Id="rId4" Type="http://schemas.openxmlformats.org/officeDocument/2006/relationships/tags" Target="../tags/tag10.xml"/><Relationship Id="rId9" Type="http://schemas.openxmlformats.org/officeDocument/2006/relationships/tags" Target="../tags/tag15.xml"/><Relationship Id="rId14" Type="http://schemas.openxmlformats.org/officeDocument/2006/relationships/tags" Target="../tags/tag20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tags" Target="../tags/tag32.xml"/><Relationship Id="rId13" Type="http://schemas.openxmlformats.org/officeDocument/2006/relationships/tags" Target="../tags/tag37.xml"/><Relationship Id="rId3" Type="http://schemas.openxmlformats.org/officeDocument/2006/relationships/tags" Target="../tags/tag27.xml"/><Relationship Id="rId7" Type="http://schemas.openxmlformats.org/officeDocument/2006/relationships/tags" Target="../tags/tag31.xml"/><Relationship Id="rId12" Type="http://schemas.openxmlformats.org/officeDocument/2006/relationships/tags" Target="../tags/tag36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11" Type="http://schemas.openxmlformats.org/officeDocument/2006/relationships/tags" Target="../tags/tag35.xml"/><Relationship Id="rId5" Type="http://schemas.openxmlformats.org/officeDocument/2006/relationships/tags" Target="../tags/tag29.xml"/><Relationship Id="rId15" Type="http://schemas.openxmlformats.org/officeDocument/2006/relationships/slideMaster" Target="../slideMasters/slideMaster1.xml"/><Relationship Id="rId10" Type="http://schemas.openxmlformats.org/officeDocument/2006/relationships/tags" Target="../tags/tag34.xml"/><Relationship Id="rId4" Type="http://schemas.openxmlformats.org/officeDocument/2006/relationships/tags" Target="../tags/tag28.xml"/><Relationship Id="rId9" Type="http://schemas.openxmlformats.org/officeDocument/2006/relationships/tags" Target="../tags/tag33.xml"/><Relationship Id="rId14" Type="http://schemas.openxmlformats.org/officeDocument/2006/relationships/tags" Target="../tags/tag38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tags" Target="../tags/tag46.xml"/><Relationship Id="rId13" Type="http://schemas.openxmlformats.org/officeDocument/2006/relationships/tags" Target="../tags/tag51.xml"/><Relationship Id="rId3" Type="http://schemas.openxmlformats.org/officeDocument/2006/relationships/tags" Target="../tags/tag41.xml"/><Relationship Id="rId7" Type="http://schemas.openxmlformats.org/officeDocument/2006/relationships/tags" Target="../tags/tag45.xml"/><Relationship Id="rId12" Type="http://schemas.openxmlformats.org/officeDocument/2006/relationships/tags" Target="../tags/tag50.xml"/><Relationship Id="rId17" Type="http://schemas.microsoft.com/office/2007/relationships/hdphoto" Target="../media/hdphoto1.wdp"/><Relationship Id="rId2" Type="http://schemas.openxmlformats.org/officeDocument/2006/relationships/tags" Target="../tags/tag40.xml"/><Relationship Id="rId16" Type="http://schemas.openxmlformats.org/officeDocument/2006/relationships/image" Target="../media/image1.png"/><Relationship Id="rId1" Type="http://schemas.openxmlformats.org/officeDocument/2006/relationships/tags" Target="../tags/tag39.xml"/><Relationship Id="rId6" Type="http://schemas.openxmlformats.org/officeDocument/2006/relationships/tags" Target="../tags/tag44.xml"/><Relationship Id="rId11" Type="http://schemas.openxmlformats.org/officeDocument/2006/relationships/tags" Target="../tags/tag49.xml"/><Relationship Id="rId5" Type="http://schemas.openxmlformats.org/officeDocument/2006/relationships/tags" Target="../tags/tag43.xml"/><Relationship Id="rId15" Type="http://schemas.openxmlformats.org/officeDocument/2006/relationships/slideMaster" Target="../slideMasters/slideMaster1.xml"/><Relationship Id="rId10" Type="http://schemas.openxmlformats.org/officeDocument/2006/relationships/tags" Target="../tags/tag48.xml"/><Relationship Id="rId4" Type="http://schemas.openxmlformats.org/officeDocument/2006/relationships/tags" Target="../tags/tag42.xml"/><Relationship Id="rId9" Type="http://schemas.openxmlformats.org/officeDocument/2006/relationships/tags" Target="../tags/tag47.xml"/><Relationship Id="rId14" Type="http://schemas.openxmlformats.org/officeDocument/2006/relationships/tags" Target="../tags/tag52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5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4.xml"/><Relationship Id="rId1" Type="http://schemas.openxmlformats.org/officeDocument/2006/relationships/tags" Target="../tags/tag53.xml"/><Relationship Id="rId6" Type="http://schemas.openxmlformats.org/officeDocument/2006/relationships/tags" Target="../tags/tag58.xml"/><Relationship Id="rId5" Type="http://schemas.openxmlformats.org/officeDocument/2006/relationships/tags" Target="../tags/tag57.xml"/><Relationship Id="rId4" Type="http://schemas.openxmlformats.org/officeDocument/2006/relationships/tags" Target="../tags/tag56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66.xml"/><Relationship Id="rId3" Type="http://schemas.openxmlformats.org/officeDocument/2006/relationships/tags" Target="../tags/tag61.xml"/><Relationship Id="rId7" Type="http://schemas.openxmlformats.org/officeDocument/2006/relationships/tags" Target="../tags/tag65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tags" Target="../tags/tag64.xml"/><Relationship Id="rId5" Type="http://schemas.openxmlformats.org/officeDocument/2006/relationships/tags" Target="../tags/tag63.xml"/><Relationship Id="rId4" Type="http://schemas.openxmlformats.org/officeDocument/2006/relationships/tags" Target="../tags/tag62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tags" Target="../tags/tag6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70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73.xml"/><Relationship Id="rId7" Type="http://schemas.openxmlformats.org/officeDocument/2006/relationships/tags" Target="../tags/tag77.xml"/><Relationship Id="rId2" Type="http://schemas.openxmlformats.org/officeDocument/2006/relationships/tags" Target="../tags/tag72.xml"/><Relationship Id="rId1" Type="http://schemas.openxmlformats.org/officeDocument/2006/relationships/tags" Target="../tags/tag71.xml"/><Relationship Id="rId6" Type="http://schemas.openxmlformats.org/officeDocument/2006/relationships/tags" Target="../tags/tag76.xml"/><Relationship Id="rId5" Type="http://schemas.openxmlformats.org/officeDocument/2006/relationships/tags" Target="../tags/tag75.xml"/><Relationship Id="rId4" Type="http://schemas.openxmlformats.org/officeDocument/2006/relationships/tags" Target="../tags/tag74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8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79.xml"/><Relationship Id="rId1" Type="http://schemas.openxmlformats.org/officeDocument/2006/relationships/tags" Target="../tags/tag78.xml"/><Relationship Id="rId6" Type="http://schemas.openxmlformats.org/officeDocument/2006/relationships/tags" Target="../tags/tag83.xml"/><Relationship Id="rId5" Type="http://schemas.openxmlformats.org/officeDocument/2006/relationships/tags" Target="../tags/tag82.xml"/><Relationship Id="rId4" Type="http://schemas.openxmlformats.org/officeDocument/2006/relationships/tags" Target="../tags/tag8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86.xml"/><Relationship Id="rId2" Type="http://schemas.openxmlformats.org/officeDocument/2006/relationships/tags" Target="../tags/tag85.xml"/><Relationship Id="rId1" Type="http://schemas.openxmlformats.org/officeDocument/2006/relationships/tags" Target="../tags/tag84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88.xml"/><Relationship Id="rId4" Type="http://schemas.openxmlformats.org/officeDocument/2006/relationships/tags" Target="../tags/tag87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91.xml"/><Relationship Id="rId2" Type="http://schemas.openxmlformats.org/officeDocument/2006/relationships/tags" Target="../tags/tag90.xml"/><Relationship Id="rId1" Type="http://schemas.openxmlformats.org/officeDocument/2006/relationships/tags" Target="../tags/tag89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92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tags" Target="../tags/tag100.xml"/><Relationship Id="rId13" Type="http://schemas.openxmlformats.org/officeDocument/2006/relationships/tags" Target="../tags/tag105.xml"/><Relationship Id="rId3" Type="http://schemas.openxmlformats.org/officeDocument/2006/relationships/tags" Target="../tags/tag95.xml"/><Relationship Id="rId7" Type="http://schemas.openxmlformats.org/officeDocument/2006/relationships/tags" Target="../tags/tag99.xml"/><Relationship Id="rId12" Type="http://schemas.openxmlformats.org/officeDocument/2006/relationships/tags" Target="../tags/tag104.xml"/><Relationship Id="rId2" Type="http://schemas.openxmlformats.org/officeDocument/2006/relationships/tags" Target="../tags/tag94.xml"/><Relationship Id="rId16" Type="http://schemas.microsoft.com/office/2007/relationships/hdphoto" Target="../media/hdphoto1.wdp"/><Relationship Id="rId1" Type="http://schemas.openxmlformats.org/officeDocument/2006/relationships/tags" Target="../tags/tag93.xml"/><Relationship Id="rId6" Type="http://schemas.openxmlformats.org/officeDocument/2006/relationships/tags" Target="../tags/tag98.xml"/><Relationship Id="rId11" Type="http://schemas.openxmlformats.org/officeDocument/2006/relationships/tags" Target="../tags/tag103.xml"/><Relationship Id="rId5" Type="http://schemas.openxmlformats.org/officeDocument/2006/relationships/tags" Target="../tags/tag97.xml"/><Relationship Id="rId15" Type="http://schemas.openxmlformats.org/officeDocument/2006/relationships/image" Target="../media/image1.png"/><Relationship Id="rId10" Type="http://schemas.openxmlformats.org/officeDocument/2006/relationships/tags" Target="../tags/tag102.xml"/><Relationship Id="rId4" Type="http://schemas.openxmlformats.org/officeDocument/2006/relationships/tags" Target="../tags/tag96.xml"/><Relationship Id="rId9" Type="http://schemas.openxmlformats.org/officeDocument/2006/relationships/tags" Target="../tags/tag101.xml"/><Relationship Id="rId14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45"/>
          <p:cNvSpPr/>
          <p:nvPr>
            <p:custDataLst>
              <p:tags r:id="rId1"/>
            </p:custDataLst>
          </p:nvPr>
        </p:nvSpPr>
        <p:spPr>
          <a:xfrm rot="746688">
            <a:off x="5494338" y="250825"/>
            <a:ext cx="2959100" cy="3073400"/>
          </a:xfrm>
          <a:custGeom>
            <a:avLst/>
            <a:gdLst>
              <a:gd name="connsiteX0" fmla="*/ 0 w 2958463"/>
              <a:gd name="connsiteY0" fmla="*/ 28269 h 3072739"/>
              <a:gd name="connsiteX1" fmla="*/ 128100 w 2958463"/>
              <a:gd name="connsiteY1" fmla="*/ 0 h 3072739"/>
              <a:gd name="connsiteX2" fmla="*/ 2958463 w 2958463"/>
              <a:gd name="connsiteY2" fmla="*/ 2912645 h 3072739"/>
              <a:gd name="connsiteX3" fmla="*/ 2958463 w 2958463"/>
              <a:gd name="connsiteY3" fmla="*/ 3072739 h 3072739"/>
              <a:gd name="connsiteX4" fmla="*/ 0 w 2958463"/>
              <a:gd name="connsiteY4" fmla="*/ 28269 h 3072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58463" h="3072739">
                <a:moveTo>
                  <a:pt x="0" y="28269"/>
                </a:moveTo>
                <a:lnTo>
                  <a:pt x="128100" y="0"/>
                </a:lnTo>
                <a:lnTo>
                  <a:pt x="2958463" y="2912645"/>
                </a:lnTo>
                <a:lnTo>
                  <a:pt x="2958463" y="3072739"/>
                </a:lnTo>
                <a:lnTo>
                  <a:pt x="0" y="2826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6" name="等腰三角形 5"/>
          <p:cNvSpPr/>
          <p:nvPr>
            <p:custDataLst>
              <p:tags r:id="rId2"/>
            </p:custDataLst>
          </p:nvPr>
        </p:nvSpPr>
        <p:spPr>
          <a:xfrm>
            <a:off x="0" y="4397375"/>
            <a:ext cx="1003300" cy="2460625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grpSp>
        <p:nvGrpSpPr>
          <p:cNvPr id="7" name="组合 14"/>
          <p:cNvGrpSpPr/>
          <p:nvPr>
            <p:custDataLst>
              <p:tags r:id="rId3"/>
            </p:custDataLst>
          </p:nvPr>
        </p:nvGrpSpPr>
        <p:grpSpPr bwMode="auto">
          <a:xfrm>
            <a:off x="1295400" y="1522413"/>
            <a:ext cx="315913" cy="315912"/>
            <a:chOff x="1772042" y="1225638"/>
            <a:chExt cx="316282" cy="316282"/>
          </a:xfrm>
        </p:grpSpPr>
        <p:cxnSp>
          <p:nvCxnSpPr>
            <p:cNvPr id="8" name="直接连接符 7"/>
            <p:cNvCxnSpPr/>
            <p:nvPr>
              <p:custDataLst>
                <p:tags r:id="rId17"/>
              </p:custDataLst>
            </p:nvPr>
          </p:nvCxnSpPr>
          <p:spPr>
            <a:xfrm flipH="1">
              <a:off x="1772042" y="1384574"/>
              <a:ext cx="316282" cy="0"/>
            </a:xfrm>
            <a:prstGeom prst="line">
              <a:avLst/>
            </a:prstGeom>
            <a:ln w="635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>
              <p:custDataLst>
                <p:tags r:id="rId18"/>
              </p:custDataLst>
            </p:nvPr>
          </p:nvCxnSpPr>
          <p:spPr>
            <a:xfrm rot="5400000" flipH="1">
              <a:off x="1772836" y="1383779"/>
              <a:ext cx="316282" cy="0"/>
            </a:xfrm>
            <a:prstGeom prst="line">
              <a:avLst/>
            </a:prstGeom>
            <a:ln w="635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任意多边形 12"/>
          <p:cNvSpPr/>
          <p:nvPr>
            <p:custDataLst>
              <p:tags r:id="rId4"/>
            </p:custDataLst>
          </p:nvPr>
        </p:nvSpPr>
        <p:spPr>
          <a:xfrm>
            <a:off x="8496300" y="0"/>
            <a:ext cx="3695700" cy="6858000"/>
          </a:xfrm>
          <a:custGeom>
            <a:avLst/>
            <a:gdLst>
              <a:gd name="connsiteX0" fmla="*/ 0 w 3695696"/>
              <a:gd name="connsiteY0" fmla="*/ 0 h 6858001"/>
              <a:gd name="connsiteX1" fmla="*/ 3695696 w 3695696"/>
              <a:gd name="connsiteY1" fmla="*/ 0 h 6858001"/>
              <a:gd name="connsiteX2" fmla="*/ 3695696 w 3695696"/>
              <a:gd name="connsiteY2" fmla="*/ 6858001 h 6858001"/>
              <a:gd name="connsiteX3" fmla="*/ 3289124 w 3695696"/>
              <a:gd name="connsiteY3" fmla="*/ 6858001 h 6858001"/>
              <a:gd name="connsiteX4" fmla="*/ 0 w 3695696"/>
              <a:gd name="connsiteY4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95696" h="6858001">
                <a:moveTo>
                  <a:pt x="0" y="0"/>
                </a:moveTo>
                <a:lnTo>
                  <a:pt x="3695696" y="0"/>
                </a:lnTo>
                <a:lnTo>
                  <a:pt x="3695696" y="6858001"/>
                </a:lnTo>
                <a:lnTo>
                  <a:pt x="3289124" y="685800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2" name="等腰三角形 11"/>
          <p:cNvSpPr/>
          <p:nvPr>
            <p:custDataLst>
              <p:tags r:id="rId5"/>
            </p:custDataLst>
          </p:nvPr>
        </p:nvSpPr>
        <p:spPr>
          <a:xfrm rot="10800000">
            <a:off x="10267950" y="0"/>
            <a:ext cx="1924050" cy="4286250"/>
          </a:xfrm>
          <a:prstGeom prst="triangle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3" name="等腰三角形 12"/>
          <p:cNvSpPr/>
          <p:nvPr>
            <p:custDataLst>
              <p:tags r:id="rId6"/>
            </p:custDataLst>
          </p:nvPr>
        </p:nvSpPr>
        <p:spPr>
          <a:xfrm rot="10800000">
            <a:off x="7061983" y="647700"/>
            <a:ext cx="1501775" cy="129540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4" name="等腰三角形 13"/>
          <p:cNvSpPr/>
          <p:nvPr>
            <p:custDataLst>
              <p:tags r:id="rId7"/>
            </p:custDataLst>
          </p:nvPr>
        </p:nvSpPr>
        <p:spPr>
          <a:xfrm rot="10800000">
            <a:off x="7440035" y="0"/>
            <a:ext cx="1501775" cy="129540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5" name="任意多边形 46"/>
          <p:cNvSpPr/>
          <p:nvPr>
            <p:custDataLst>
              <p:tags r:id="rId8"/>
            </p:custDataLst>
          </p:nvPr>
        </p:nvSpPr>
        <p:spPr>
          <a:xfrm rot="746688">
            <a:off x="6005513" y="92075"/>
            <a:ext cx="1304925" cy="1371600"/>
          </a:xfrm>
          <a:custGeom>
            <a:avLst/>
            <a:gdLst>
              <a:gd name="connsiteX0" fmla="*/ 0 w 1305254"/>
              <a:gd name="connsiteY0" fmla="*/ 28270 h 1371469"/>
              <a:gd name="connsiteX1" fmla="*/ 128101 w 1305254"/>
              <a:gd name="connsiteY1" fmla="*/ 0 h 1371469"/>
              <a:gd name="connsiteX2" fmla="*/ 1305254 w 1305254"/>
              <a:gd name="connsiteY2" fmla="*/ 1211374 h 1371469"/>
              <a:gd name="connsiteX3" fmla="*/ 1305253 w 1305254"/>
              <a:gd name="connsiteY3" fmla="*/ 1371469 h 1371469"/>
              <a:gd name="connsiteX4" fmla="*/ 0 w 1305254"/>
              <a:gd name="connsiteY4" fmla="*/ 28270 h 1371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5254" h="1371469">
                <a:moveTo>
                  <a:pt x="0" y="28270"/>
                </a:moveTo>
                <a:lnTo>
                  <a:pt x="128101" y="0"/>
                </a:lnTo>
                <a:lnTo>
                  <a:pt x="1305254" y="1211374"/>
                </a:lnTo>
                <a:lnTo>
                  <a:pt x="1305253" y="1371469"/>
                </a:lnTo>
                <a:lnTo>
                  <a:pt x="0" y="2827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6" name="等腰三角形 24"/>
          <p:cNvSpPr/>
          <p:nvPr>
            <p:custDataLst>
              <p:tags r:id="rId9"/>
            </p:custDataLst>
          </p:nvPr>
        </p:nvSpPr>
        <p:spPr>
          <a:xfrm rot="10800000">
            <a:off x="9534525" y="2165350"/>
            <a:ext cx="1695450" cy="1693863"/>
          </a:xfrm>
          <a:custGeom>
            <a:avLst/>
            <a:gdLst>
              <a:gd name="connsiteX0" fmla="*/ 0 w 1695930"/>
              <a:gd name="connsiteY0" fmla="*/ 1462009 h 1462009"/>
              <a:gd name="connsiteX1" fmla="*/ 847965 w 1695930"/>
              <a:gd name="connsiteY1" fmla="*/ 0 h 1462009"/>
              <a:gd name="connsiteX2" fmla="*/ 1695930 w 1695930"/>
              <a:gd name="connsiteY2" fmla="*/ 1462009 h 1462009"/>
              <a:gd name="connsiteX3" fmla="*/ 0 w 1695930"/>
              <a:gd name="connsiteY3" fmla="*/ 1462009 h 1462009"/>
              <a:gd name="connsiteX0-1" fmla="*/ 0 w 1695930"/>
              <a:gd name="connsiteY0-2" fmla="*/ 1694237 h 1694237"/>
              <a:gd name="connsiteX1-3" fmla="*/ 862480 w 1695930"/>
              <a:gd name="connsiteY1-4" fmla="*/ 0 h 1694237"/>
              <a:gd name="connsiteX2-5" fmla="*/ 1695930 w 1695930"/>
              <a:gd name="connsiteY2-6" fmla="*/ 1694237 h 1694237"/>
              <a:gd name="connsiteX3-7" fmla="*/ 0 w 1695930"/>
              <a:gd name="connsiteY3-8" fmla="*/ 1694237 h 169423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695930" h="1694237">
                <a:moveTo>
                  <a:pt x="0" y="1694237"/>
                </a:moveTo>
                <a:lnTo>
                  <a:pt x="862480" y="0"/>
                </a:lnTo>
                <a:lnTo>
                  <a:pt x="1695930" y="1694237"/>
                </a:lnTo>
                <a:lnTo>
                  <a:pt x="0" y="169423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cxnSp>
        <p:nvCxnSpPr>
          <p:cNvPr id="18" name="直接连接符 17"/>
          <p:cNvCxnSpPr/>
          <p:nvPr>
            <p:custDataLst>
              <p:tags r:id="rId10"/>
            </p:custDataLst>
          </p:nvPr>
        </p:nvCxnSpPr>
        <p:spPr>
          <a:xfrm>
            <a:off x="1358945" y="4795838"/>
            <a:ext cx="5905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1"/>
            </p:custDataLst>
          </p:nvPr>
        </p:nvSpPr>
        <p:spPr>
          <a:xfrm>
            <a:off x="1198799" y="2009457"/>
            <a:ext cx="6243723" cy="1198800"/>
          </a:xfrm>
        </p:spPr>
        <p:txBody>
          <a:bodyPr anchor="ctr">
            <a:normAutofit/>
          </a:bodyPr>
          <a:lstStyle>
            <a:lvl1pPr algn="l">
              <a:defRPr sz="6000" spc="600">
                <a:solidFill>
                  <a:schemeClr val="tx1"/>
                </a:solidFill>
              </a:defRPr>
            </a:lvl1pPr>
          </a:lstStyle>
          <a:p>
            <a:r>
              <a:rPr lang="zh-CN" altLang="en-US" noProof="1"/>
              <a:t>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12"/>
            </p:custDataLst>
          </p:nvPr>
        </p:nvSpPr>
        <p:spPr>
          <a:xfrm>
            <a:off x="1198880" y="3313163"/>
            <a:ext cx="3408680" cy="1379855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4000" b="1" i="1" spc="300" baseline="0">
                <a:solidFill>
                  <a:schemeClr val="tx1"/>
                </a:solidFill>
                <a:latin typeface="+mj-ea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编辑副标题</a:t>
            </a:r>
          </a:p>
        </p:txBody>
      </p:sp>
      <p:sp>
        <p:nvSpPr>
          <p:cNvPr id="19" name="日期占位符 15"/>
          <p:cNvSpPr>
            <a:spLocks noGrp="1"/>
          </p:cNvSpPr>
          <p:nvPr>
            <p:ph type="dt" sz="half" idx="15"/>
            <p:custDataLst>
              <p:tags r:id="rId1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t>2018/12/20</a:t>
            </a:fld>
            <a:endParaRPr lang="zh-CN" altLang="en-US"/>
          </a:p>
        </p:txBody>
      </p:sp>
      <p:sp>
        <p:nvSpPr>
          <p:cNvPr id="20" name="页脚占位符 16"/>
          <p:cNvSpPr>
            <a:spLocks noGrp="1"/>
          </p:cNvSpPr>
          <p:nvPr>
            <p:ph type="ftr" sz="quarter" idx="16"/>
            <p:custDataLst>
              <p:tags r:id="rId1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21" name="灯片编号占位符 17"/>
          <p:cNvSpPr>
            <a:spLocks noGrp="1"/>
          </p:cNvSpPr>
          <p:nvPr>
            <p:ph type="sldNum" sz="quarter" idx="17"/>
            <p:custDataLst>
              <p:tags r:id="rId1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458A1F4D-BD6C-4AD0-833B-AFEF3211D9AF}" type="slidenum">
              <a:rPr lang="zh-CN" altLang="en-US"/>
              <a:t>‹#›</a:t>
            </a:fld>
            <a:endParaRPr lang="zh-CN" altLang="en-US" dirty="0"/>
          </a:p>
        </p:txBody>
      </p:sp>
      <p:pic>
        <p:nvPicPr>
          <p:cNvPr id="25" name="图片 24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20" cstate="email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7052747" y="409574"/>
            <a:ext cx="4753805" cy="6456590"/>
          </a:xfrm>
          <a:custGeom>
            <a:avLst/>
            <a:gdLst>
              <a:gd name="connsiteX0" fmla="*/ 1645443 w 4753805"/>
              <a:gd name="connsiteY0" fmla="*/ 0 h 6456590"/>
              <a:gd name="connsiteX1" fmla="*/ 2993011 w 4753805"/>
              <a:gd name="connsiteY1" fmla="*/ 2807919 h 6456590"/>
              <a:gd name="connsiteX2" fmla="*/ 2995875 w 4753805"/>
              <a:gd name="connsiteY2" fmla="*/ 2807919 h 6456590"/>
              <a:gd name="connsiteX3" fmla="*/ 4753805 w 4753805"/>
              <a:gd name="connsiteY3" fmla="*/ 6456590 h 6456590"/>
              <a:gd name="connsiteX4" fmla="*/ 1757930 w 4753805"/>
              <a:gd name="connsiteY4" fmla="*/ 6456590 h 6456590"/>
              <a:gd name="connsiteX5" fmla="*/ 0 w 4753805"/>
              <a:gd name="connsiteY5" fmla="*/ 2807919 h 6456590"/>
              <a:gd name="connsiteX6" fmla="*/ 4790 w 4753805"/>
              <a:gd name="connsiteY6" fmla="*/ 2807919 h 6456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753805" h="6456590">
                <a:moveTo>
                  <a:pt x="1645443" y="0"/>
                </a:moveTo>
                <a:lnTo>
                  <a:pt x="2993011" y="2807919"/>
                </a:lnTo>
                <a:lnTo>
                  <a:pt x="2995875" y="2807919"/>
                </a:lnTo>
                <a:lnTo>
                  <a:pt x="4753805" y="6456590"/>
                </a:lnTo>
                <a:lnTo>
                  <a:pt x="1757930" y="6456590"/>
                </a:lnTo>
                <a:lnTo>
                  <a:pt x="0" y="2807919"/>
                </a:lnTo>
                <a:lnTo>
                  <a:pt x="4790" y="2807919"/>
                </a:lnTo>
                <a:close/>
              </a:path>
            </a:pathLst>
          </a:cu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46"/>
          <p:cNvSpPr/>
          <p:nvPr>
            <p:custDataLst>
              <p:tags r:id="rId1"/>
            </p:custDataLst>
          </p:nvPr>
        </p:nvSpPr>
        <p:spPr>
          <a:xfrm rot="746688">
            <a:off x="11557000" y="5489575"/>
            <a:ext cx="711200" cy="747713"/>
          </a:xfrm>
          <a:custGeom>
            <a:avLst/>
            <a:gdLst>
              <a:gd name="connsiteX0" fmla="*/ 0 w 1305254"/>
              <a:gd name="connsiteY0" fmla="*/ 28270 h 1371469"/>
              <a:gd name="connsiteX1" fmla="*/ 128101 w 1305254"/>
              <a:gd name="connsiteY1" fmla="*/ 0 h 1371469"/>
              <a:gd name="connsiteX2" fmla="*/ 1305254 w 1305254"/>
              <a:gd name="connsiteY2" fmla="*/ 1211374 h 1371469"/>
              <a:gd name="connsiteX3" fmla="*/ 1305253 w 1305254"/>
              <a:gd name="connsiteY3" fmla="*/ 1371469 h 1371469"/>
              <a:gd name="connsiteX4" fmla="*/ 0 w 1305254"/>
              <a:gd name="connsiteY4" fmla="*/ 28270 h 1371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5254" h="1371469">
                <a:moveTo>
                  <a:pt x="0" y="28270"/>
                </a:moveTo>
                <a:lnTo>
                  <a:pt x="128101" y="0"/>
                </a:lnTo>
                <a:lnTo>
                  <a:pt x="1305254" y="1211374"/>
                </a:lnTo>
                <a:lnTo>
                  <a:pt x="1305253" y="1371469"/>
                </a:lnTo>
                <a:lnTo>
                  <a:pt x="0" y="2827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5" name="任意多边形 46"/>
          <p:cNvSpPr/>
          <p:nvPr>
            <p:custDataLst>
              <p:tags r:id="rId2"/>
            </p:custDataLst>
          </p:nvPr>
        </p:nvSpPr>
        <p:spPr>
          <a:xfrm rot="746688">
            <a:off x="-77788" y="722313"/>
            <a:ext cx="711201" cy="747712"/>
          </a:xfrm>
          <a:custGeom>
            <a:avLst/>
            <a:gdLst>
              <a:gd name="connsiteX0" fmla="*/ 0 w 1305254"/>
              <a:gd name="connsiteY0" fmla="*/ 28270 h 1371469"/>
              <a:gd name="connsiteX1" fmla="*/ 128101 w 1305254"/>
              <a:gd name="connsiteY1" fmla="*/ 0 h 1371469"/>
              <a:gd name="connsiteX2" fmla="*/ 1305254 w 1305254"/>
              <a:gd name="connsiteY2" fmla="*/ 1211374 h 1371469"/>
              <a:gd name="connsiteX3" fmla="*/ 1305253 w 1305254"/>
              <a:gd name="connsiteY3" fmla="*/ 1371469 h 1371469"/>
              <a:gd name="connsiteX4" fmla="*/ 0 w 1305254"/>
              <a:gd name="connsiteY4" fmla="*/ 28270 h 1371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5254" h="1371469">
                <a:moveTo>
                  <a:pt x="0" y="28270"/>
                </a:moveTo>
                <a:lnTo>
                  <a:pt x="128101" y="0"/>
                </a:lnTo>
                <a:lnTo>
                  <a:pt x="1305254" y="1211374"/>
                </a:lnTo>
                <a:lnTo>
                  <a:pt x="1305253" y="1371469"/>
                </a:lnTo>
                <a:lnTo>
                  <a:pt x="0" y="2827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6" name="任意多边形 46"/>
          <p:cNvSpPr/>
          <p:nvPr>
            <p:custDataLst>
              <p:tags r:id="rId3"/>
            </p:custDataLst>
          </p:nvPr>
        </p:nvSpPr>
        <p:spPr>
          <a:xfrm rot="746688">
            <a:off x="-55563" y="68263"/>
            <a:ext cx="712788" cy="747712"/>
          </a:xfrm>
          <a:custGeom>
            <a:avLst/>
            <a:gdLst>
              <a:gd name="connsiteX0" fmla="*/ 0 w 1305254"/>
              <a:gd name="connsiteY0" fmla="*/ 28270 h 1371469"/>
              <a:gd name="connsiteX1" fmla="*/ 128101 w 1305254"/>
              <a:gd name="connsiteY1" fmla="*/ 0 h 1371469"/>
              <a:gd name="connsiteX2" fmla="*/ 1305254 w 1305254"/>
              <a:gd name="connsiteY2" fmla="*/ 1211374 h 1371469"/>
              <a:gd name="connsiteX3" fmla="*/ 1305253 w 1305254"/>
              <a:gd name="connsiteY3" fmla="*/ 1371469 h 1371469"/>
              <a:gd name="connsiteX4" fmla="*/ 0 w 1305254"/>
              <a:gd name="connsiteY4" fmla="*/ 28270 h 1371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5254" h="1371469">
                <a:moveTo>
                  <a:pt x="0" y="28270"/>
                </a:moveTo>
                <a:lnTo>
                  <a:pt x="128101" y="0"/>
                </a:lnTo>
                <a:lnTo>
                  <a:pt x="1305254" y="1211374"/>
                </a:lnTo>
                <a:lnTo>
                  <a:pt x="1305253" y="1371469"/>
                </a:lnTo>
                <a:lnTo>
                  <a:pt x="0" y="2827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7" name="任意多边形 46"/>
          <p:cNvSpPr/>
          <p:nvPr>
            <p:custDataLst>
              <p:tags r:id="rId4"/>
            </p:custDataLst>
          </p:nvPr>
        </p:nvSpPr>
        <p:spPr>
          <a:xfrm rot="746688">
            <a:off x="11552238" y="6053138"/>
            <a:ext cx="711200" cy="747712"/>
          </a:xfrm>
          <a:custGeom>
            <a:avLst/>
            <a:gdLst>
              <a:gd name="connsiteX0" fmla="*/ 0 w 1305254"/>
              <a:gd name="connsiteY0" fmla="*/ 28270 h 1371469"/>
              <a:gd name="connsiteX1" fmla="*/ 128101 w 1305254"/>
              <a:gd name="connsiteY1" fmla="*/ 0 h 1371469"/>
              <a:gd name="connsiteX2" fmla="*/ 1305254 w 1305254"/>
              <a:gd name="connsiteY2" fmla="*/ 1211374 h 1371469"/>
              <a:gd name="connsiteX3" fmla="*/ 1305253 w 1305254"/>
              <a:gd name="connsiteY3" fmla="*/ 1371469 h 1371469"/>
              <a:gd name="connsiteX4" fmla="*/ 0 w 1305254"/>
              <a:gd name="connsiteY4" fmla="*/ 28270 h 1371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5254" h="1371469">
                <a:moveTo>
                  <a:pt x="0" y="28270"/>
                </a:moveTo>
                <a:lnTo>
                  <a:pt x="128101" y="0"/>
                </a:lnTo>
                <a:lnTo>
                  <a:pt x="1305254" y="1211374"/>
                </a:lnTo>
                <a:lnTo>
                  <a:pt x="1305253" y="1371469"/>
                </a:lnTo>
                <a:lnTo>
                  <a:pt x="0" y="2827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8" name="任意多边形: 形状 7"/>
          <p:cNvSpPr/>
          <p:nvPr>
            <p:custDataLst>
              <p:tags r:id="rId5"/>
            </p:custDataLst>
          </p:nvPr>
        </p:nvSpPr>
        <p:spPr>
          <a:xfrm>
            <a:off x="10974388" y="0"/>
            <a:ext cx="1217612" cy="2540000"/>
          </a:xfrm>
          <a:custGeom>
            <a:avLst/>
            <a:gdLst>
              <a:gd name="connsiteX0" fmla="*/ 0 w 1218152"/>
              <a:gd name="connsiteY0" fmla="*/ 0 h 2539914"/>
              <a:gd name="connsiteX1" fmla="*/ 1218152 w 1218152"/>
              <a:gd name="connsiteY1" fmla="*/ 0 h 2539914"/>
              <a:gd name="connsiteX2" fmla="*/ 1218152 w 1218152"/>
              <a:gd name="connsiteY2" fmla="*/ 2539914 h 2539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8152" h="2539914">
                <a:moveTo>
                  <a:pt x="0" y="0"/>
                </a:moveTo>
                <a:lnTo>
                  <a:pt x="1218152" y="0"/>
                </a:lnTo>
                <a:lnTo>
                  <a:pt x="1218152" y="253991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9" name="任意多边形: 形状 8"/>
          <p:cNvSpPr/>
          <p:nvPr>
            <p:custDataLst>
              <p:tags r:id="rId6"/>
            </p:custDataLst>
          </p:nvPr>
        </p:nvSpPr>
        <p:spPr>
          <a:xfrm rot="10800000">
            <a:off x="11679238" y="0"/>
            <a:ext cx="512762" cy="1141413"/>
          </a:xfrm>
          <a:custGeom>
            <a:avLst/>
            <a:gdLst>
              <a:gd name="connsiteX0" fmla="*/ 512148 w 512148"/>
              <a:gd name="connsiteY0" fmla="*/ 1140923 h 1140923"/>
              <a:gd name="connsiteX1" fmla="*/ 0 w 512148"/>
              <a:gd name="connsiteY1" fmla="*/ 1140923 h 1140923"/>
              <a:gd name="connsiteX2" fmla="*/ 0 w 512148"/>
              <a:gd name="connsiteY2" fmla="*/ 0 h 11409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12148" h="1140923">
                <a:moveTo>
                  <a:pt x="512148" y="1140923"/>
                </a:moveTo>
                <a:lnTo>
                  <a:pt x="0" y="114092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0" name="等腰三角形 24"/>
          <p:cNvSpPr/>
          <p:nvPr>
            <p:custDataLst>
              <p:tags r:id="rId7"/>
            </p:custDataLst>
          </p:nvPr>
        </p:nvSpPr>
        <p:spPr>
          <a:xfrm rot="10800000">
            <a:off x="11387138" y="863600"/>
            <a:ext cx="676275" cy="674688"/>
          </a:xfrm>
          <a:custGeom>
            <a:avLst/>
            <a:gdLst>
              <a:gd name="connsiteX0" fmla="*/ 0 w 1695930"/>
              <a:gd name="connsiteY0" fmla="*/ 1462009 h 1462009"/>
              <a:gd name="connsiteX1" fmla="*/ 847965 w 1695930"/>
              <a:gd name="connsiteY1" fmla="*/ 0 h 1462009"/>
              <a:gd name="connsiteX2" fmla="*/ 1695930 w 1695930"/>
              <a:gd name="connsiteY2" fmla="*/ 1462009 h 1462009"/>
              <a:gd name="connsiteX3" fmla="*/ 0 w 1695930"/>
              <a:gd name="connsiteY3" fmla="*/ 1462009 h 1462009"/>
              <a:gd name="connsiteX0-1" fmla="*/ 0 w 1695930"/>
              <a:gd name="connsiteY0-2" fmla="*/ 1694237 h 1694237"/>
              <a:gd name="connsiteX1-3" fmla="*/ 862480 w 1695930"/>
              <a:gd name="connsiteY1-4" fmla="*/ 0 h 1694237"/>
              <a:gd name="connsiteX2-5" fmla="*/ 1695930 w 1695930"/>
              <a:gd name="connsiteY2-6" fmla="*/ 1694237 h 1694237"/>
              <a:gd name="connsiteX3-7" fmla="*/ 0 w 1695930"/>
              <a:gd name="connsiteY3-8" fmla="*/ 1694237 h 169423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695930" h="1694237">
                <a:moveTo>
                  <a:pt x="0" y="1694237"/>
                </a:moveTo>
                <a:lnTo>
                  <a:pt x="862480" y="0"/>
                </a:lnTo>
                <a:lnTo>
                  <a:pt x="1695930" y="1694237"/>
                </a:lnTo>
                <a:lnTo>
                  <a:pt x="0" y="169423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1" name="等腰三角形 6"/>
          <p:cNvSpPr/>
          <p:nvPr>
            <p:custDataLst>
              <p:tags r:id="rId8"/>
            </p:custDataLst>
          </p:nvPr>
        </p:nvSpPr>
        <p:spPr>
          <a:xfrm>
            <a:off x="0" y="5688013"/>
            <a:ext cx="481013" cy="1179512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2" name="等腰三角形 11"/>
          <p:cNvSpPr/>
          <p:nvPr>
            <p:custDataLst>
              <p:tags r:id="rId9"/>
            </p:custDataLst>
          </p:nvPr>
        </p:nvSpPr>
        <p:spPr>
          <a:xfrm>
            <a:off x="392113" y="5200650"/>
            <a:ext cx="676275" cy="1657350"/>
          </a:xfrm>
          <a:prstGeom prst="triangle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23888" y="406800"/>
            <a:ext cx="10944225" cy="863601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11"/>
            </p:custDataLst>
          </p:nvPr>
        </p:nvSpPr>
        <p:spPr>
          <a:xfrm>
            <a:off x="623888" y="1412875"/>
            <a:ext cx="10944224" cy="489585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3" name="日期占位符 3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t>2018/12/20</a:t>
            </a:fld>
            <a:endParaRPr lang="zh-CN" altLang="en-US"/>
          </a:p>
        </p:txBody>
      </p:sp>
      <p:sp>
        <p:nvSpPr>
          <p:cNvPr id="14" name="页脚占位符 4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15" name="灯片编号占位符 5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23E14804-D638-4831-8855-28389979A1D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12"/>
          <p:cNvSpPr/>
          <p:nvPr>
            <p:custDataLst>
              <p:tags r:id="rId1"/>
            </p:custDataLst>
          </p:nvPr>
        </p:nvSpPr>
        <p:spPr>
          <a:xfrm>
            <a:off x="8496300" y="0"/>
            <a:ext cx="3695700" cy="6858000"/>
          </a:xfrm>
          <a:custGeom>
            <a:avLst/>
            <a:gdLst>
              <a:gd name="connsiteX0" fmla="*/ 0 w 3695696"/>
              <a:gd name="connsiteY0" fmla="*/ 0 h 6858001"/>
              <a:gd name="connsiteX1" fmla="*/ 3695696 w 3695696"/>
              <a:gd name="connsiteY1" fmla="*/ 0 h 6858001"/>
              <a:gd name="connsiteX2" fmla="*/ 3695696 w 3695696"/>
              <a:gd name="connsiteY2" fmla="*/ 6858001 h 6858001"/>
              <a:gd name="connsiteX3" fmla="*/ 3289124 w 3695696"/>
              <a:gd name="connsiteY3" fmla="*/ 6858001 h 6858001"/>
              <a:gd name="connsiteX4" fmla="*/ 0 w 3695696"/>
              <a:gd name="connsiteY4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95696" h="6858001">
                <a:moveTo>
                  <a:pt x="0" y="0"/>
                </a:moveTo>
                <a:lnTo>
                  <a:pt x="3695696" y="0"/>
                </a:lnTo>
                <a:lnTo>
                  <a:pt x="3695696" y="6858001"/>
                </a:lnTo>
                <a:lnTo>
                  <a:pt x="3289124" y="685800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5" name="等腰三角形 4"/>
          <p:cNvSpPr/>
          <p:nvPr>
            <p:custDataLst>
              <p:tags r:id="rId2"/>
            </p:custDataLst>
          </p:nvPr>
        </p:nvSpPr>
        <p:spPr>
          <a:xfrm rot="10800000">
            <a:off x="10267950" y="0"/>
            <a:ext cx="1924050" cy="4286250"/>
          </a:xfrm>
          <a:prstGeom prst="triangle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6" name="等腰三角形 5"/>
          <p:cNvSpPr/>
          <p:nvPr>
            <p:custDataLst>
              <p:tags r:id="rId3"/>
            </p:custDataLst>
          </p:nvPr>
        </p:nvSpPr>
        <p:spPr>
          <a:xfrm rot="10800000">
            <a:off x="7061983" y="647700"/>
            <a:ext cx="1501775" cy="129540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7" name="等腰三角形 6"/>
          <p:cNvSpPr/>
          <p:nvPr>
            <p:custDataLst>
              <p:tags r:id="rId4"/>
            </p:custDataLst>
          </p:nvPr>
        </p:nvSpPr>
        <p:spPr>
          <a:xfrm rot="10800000">
            <a:off x="7440035" y="0"/>
            <a:ext cx="1501775" cy="129540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8" name="等腰三角形 24"/>
          <p:cNvSpPr/>
          <p:nvPr>
            <p:custDataLst>
              <p:tags r:id="rId5"/>
            </p:custDataLst>
          </p:nvPr>
        </p:nvSpPr>
        <p:spPr>
          <a:xfrm rot="10800000">
            <a:off x="9534525" y="2165350"/>
            <a:ext cx="1695450" cy="1693863"/>
          </a:xfrm>
          <a:custGeom>
            <a:avLst/>
            <a:gdLst>
              <a:gd name="connsiteX0" fmla="*/ 0 w 1695930"/>
              <a:gd name="connsiteY0" fmla="*/ 1462009 h 1462009"/>
              <a:gd name="connsiteX1" fmla="*/ 847965 w 1695930"/>
              <a:gd name="connsiteY1" fmla="*/ 0 h 1462009"/>
              <a:gd name="connsiteX2" fmla="*/ 1695930 w 1695930"/>
              <a:gd name="connsiteY2" fmla="*/ 1462009 h 1462009"/>
              <a:gd name="connsiteX3" fmla="*/ 0 w 1695930"/>
              <a:gd name="connsiteY3" fmla="*/ 1462009 h 1462009"/>
              <a:gd name="connsiteX0-1" fmla="*/ 0 w 1695930"/>
              <a:gd name="connsiteY0-2" fmla="*/ 1694237 h 1694237"/>
              <a:gd name="connsiteX1-3" fmla="*/ 862480 w 1695930"/>
              <a:gd name="connsiteY1-4" fmla="*/ 0 h 1694237"/>
              <a:gd name="connsiteX2-5" fmla="*/ 1695930 w 1695930"/>
              <a:gd name="connsiteY2-6" fmla="*/ 1694237 h 1694237"/>
              <a:gd name="connsiteX3-7" fmla="*/ 0 w 1695930"/>
              <a:gd name="connsiteY3-8" fmla="*/ 1694237 h 169423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695930" h="1694237">
                <a:moveTo>
                  <a:pt x="0" y="1694237"/>
                </a:moveTo>
                <a:lnTo>
                  <a:pt x="862480" y="0"/>
                </a:lnTo>
                <a:lnTo>
                  <a:pt x="1695930" y="1694237"/>
                </a:lnTo>
                <a:lnTo>
                  <a:pt x="0" y="169423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grpSp>
        <p:nvGrpSpPr>
          <p:cNvPr id="10" name="组合 14"/>
          <p:cNvGrpSpPr/>
          <p:nvPr>
            <p:custDataLst>
              <p:tags r:id="rId6"/>
            </p:custDataLst>
          </p:nvPr>
        </p:nvGrpSpPr>
        <p:grpSpPr bwMode="auto">
          <a:xfrm flipH="1">
            <a:off x="-312738" y="88900"/>
            <a:ext cx="2957513" cy="3230563"/>
            <a:chOff x="-313138" y="88946"/>
            <a:chExt cx="2958463" cy="3230885"/>
          </a:xfrm>
        </p:grpSpPr>
        <p:sp>
          <p:nvSpPr>
            <p:cNvPr id="11" name="任意多边形 45"/>
            <p:cNvSpPr/>
            <p:nvPr>
              <p:custDataLst>
                <p:tags r:id="rId13"/>
              </p:custDataLst>
            </p:nvPr>
          </p:nvSpPr>
          <p:spPr>
            <a:xfrm rot="746688">
              <a:off x="-313138" y="247712"/>
              <a:ext cx="2958463" cy="3072119"/>
            </a:xfrm>
            <a:custGeom>
              <a:avLst/>
              <a:gdLst>
                <a:gd name="connsiteX0" fmla="*/ 0 w 2958463"/>
                <a:gd name="connsiteY0" fmla="*/ 28269 h 3072739"/>
                <a:gd name="connsiteX1" fmla="*/ 128100 w 2958463"/>
                <a:gd name="connsiteY1" fmla="*/ 0 h 3072739"/>
                <a:gd name="connsiteX2" fmla="*/ 2958463 w 2958463"/>
                <a:gd name="connsiteY2" fmla="*/ 2912645 h 3072739"/>
                <a:gd name="connsiteX3" fmla="*/ 2958463 w 2958463"/>
                <a:gd name="connsiteY3" fmla="*/ 3072739 h 3072739"/>
                <a:gd name="connsiteX4" fmla="*/ 0 w 2958463"/>
                <a:gd name="connsiteY4" fmla="*/ 28269 h 3072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58463" h="3072739">
                  <a:moveTo>
                    <a:pt x="0" y="28269"/>
                  </a:moveTo>
                  <a:lnTo>
                    <a:pt x="128100" y="0"/>
                  </a:lnTo>
                  <a:lnTo>
                    <a:pt x="2958463" y="2912645"/>
                  </a:lnTo>
                  <a:lnTo>
                    <a:pt x="2958463" y="3072739"/>
                  </a:lnTo>
                  <a:lnTo>
                    <a:pt x="0" y="2826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/>
              <a:endParaRPr lang="zh-CN" altLang="en-US" noProof="1"/>
            </a:p>
          </p:txBody>
        </p:sp>
        <p:sp>
          <p:nvSpPr>
            <p:cNvPr id="12" name="任意多边形 46"/>
            <p:cNvSpPr/>
            <p:nvPr>
              <p:custDataLst>
                <p:tags r:id="rId14"/>
              </p:custDataLst>
            </p:nvPr>
          </p:nvSpPr>
          <p:spPr>
            <a:xfrm rot="746688">
              <a:off x="196613" y="88946"/>
              <a:ext cx="1305344" cy="1371737"/>
            </a:xfrm>
            <a:custGeom>
              <a:avLst/>
              <a:gdLst>
                <a:gd name="connsiteX0" fmla="*/ 0 w 1305254"/>
                <a:gd name="connsiteY0" fmla="*/ 28270 h 1371469"/>
                <a:gd name="connsiteX1" fmla="*/ 128101 w 1305254"/>
                <a:gd name="connsiteY1" fmla="*/ 0 h 1371469"/>
                <a:gd name="connsiteX2" fmla="*/ 1305254 w 1305254"/>
                <a:gd name="connsiteY2" fmla="*/ 1211374 h 1371469"/>
                <a:gd name="connsiteX3" fmla="*/ 1305253 w 1305254"/>
                <a:gd name="connsiteY3" fmla="*/ 1371469 h 1371469"/>
                <a:gd name="connsiteX4" fmla="*/ 0 w 1305254"/>
                <a:gd name="connsiteY4" fmla="*/ 28270 h 1371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5254" h="1371469">
                  <a:moveTo>
                    <a:pt x="0" y="28270"/>
                  </a:moveTo>
                  <a:lnTo>
                    <a:pt x="128101" y="0"/>
                  </a:lnTo>
                  <a:lnTo>
                    <a:pt x="1305254" y="1211374"/>
                  </a:lnTo>
                  <a:lnTo>
                    <a:pt x="1305253" y="1371469"/>
                  </a:lnTo>
                  <a:lnTo>
                    <a:pt x="0" y="2827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/>
              <a:endParaRPr lang="zh-CN" altLang="en-US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7"/>
            </p:custDataLst>
          </p:nvPr>
        </p:nvSpPr>
        <p:spPr>
          <a:xfrm>
            <a:off x="1884282" y="3414578"/>
            <a:ext cx="5017135" cy="863174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8"/>
            </p:custDataLst>
          </p:nvPr>
        </p:nvSpPr>
        <p:spPr>
          <a:xfrm>
            <a:off x="1884281" y="4332272"/>
            <a:ext cx="5017134" cy="1112226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3" name="日期占位符 3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t>2018/12/20</a:t>
            </a:fld>
            <a:endParaRPr lang="zh-CN" altLang="en-US"/>
          </a:p>
        </p:txBody>
      </p:sp>
      <p:sp>
        <p:nvSpPr>
          <p:cNvPr id="14" name="页脚占位符 4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15" name="灯片编号占位符 5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994CB5B3-EC8D-4F60-BF61-3EF349C85780}" type="slidenum">
              <a:rPr lang="zh-CN" altLang="en-US"/>
              <a:t>‹#›</a:t>
            </a:fld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6" cstate="email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7052747" y="409574"/>
            <a:ext cx="4753805" cy="6456590"/>
          </a:xfrm>
          <a:custGeom>
            <a:avLst/>
            <a:gdLst>
              <a:gd name="connsiteX0" fmla="*/ 1645443 w 4753805"/>
              <a:gd name="connsiteY0" fmla="*/ 0 h 6456590"/>
              <a:gd name="connsiteX1" fmla="*/ 2993011 w 4753805"/>
              <a:gd name="connsiteY1" fmla="*/ 2807919 h 6456590"/>
              <a:gd name="connsiteX2" fmla="*/ 2995875 w 4753805"/>
              <a:gd name="connsiteY2" fmla="*/ 2807919 h 6456590"/>
              <a:gd name="connsiteX3" fmla="*/ 4753805 w 4753805"/>
              <a:gd name="connsiteY3" fmla="*/ 6456590 h 6456590"/>
              <a:gd name="connsiteX4" fmla="*/ 1757930 w 4753805"/>
              <a:gd name="connsiteY4" fmla="*/ 6456590 h 6456590"/>
              <a:gd name="connsiteX5" fmla="*/ 0 w 4753805"/>
              <a:gd name="connsiteY5" fmla="*/ 2807919 h 6456590"/>
              <a:gd name="connsiteX6" fmla="*/ 4790 w 4753805"/>
              <a:gd name="connsiteY6" fmla="*/ 2807919 h 6456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753805" h="6456590">
                <a:moveTo>
                  <a:pt x="1645443" y="0"/>
                </a:moveTo>
                <a:lnTo>
                  <a:pt x="2993011" y="2807919"/>
                </a:lnTo>
                <a:lnTo>
                  <a:pt x="2995875" y="2807919"/>
                </a:lnTo>
                <a:lnTo>
                  <a:pt x="4753805" y="6456590"/>
                </a:lnTo>
                <a:lnTo>
                  <a:pt x="1757930" y="6456590"/>
                </a:lnTo>
                <a:lnTo>
                  <a:pt x="0" y="2807919"/>
                </a:lnTo>
                <a:lnTo>
                  <a:pt x="4790" y="2807919"/>
                </a:lnTo>
                <a:close/>
              </a:path>
            </a:pathLst>
          </a:cu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dirty="0">
                <a:sym typeface="+mn-ea"/>
              </a:rPr>
              <a:t>编辑母版文本样式</a:t>
            </a:r>
          </a:p>
          <a:p>
            <a:pPr lvl="1"/>
            <a:r>
              <a:rPr lang="zh-CN" altLang="en-US" dirty="0">
                <a:sym typeface="+mn-ea"/>
              </a:rPr>
              <a:t>第二级</a:t>
            </a:r>
          </a:p>
          <a:p>
            <a:pPr lvl="2"/>
            <a:r>
              <a:rPr lang="zh-CN" altLang="en-US" dirty="0">
                <a:sym typeface="+mn-ea"/>
              </a:rPr>
              <a:t>第三级</a:t>
            </a:r>
          </a:p>
          <a:p>
            <a:pPr lvl="3"/>
            <a:r>
              <a:rPr lang="zh-CN" altLang="en-US" dirty="0">
                <a:sym typeface="+mn-ea"/>
              </a:rPr>
              <a:t>第四级</a:t>
            </a:r>
          </a:p>
          <a:p>
            <a:pPr lvl="4"/>
            <a:r>
              <a:rPr lang="zh-CN" altLang="en-US" dirty="0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dirty="0">
                <a:sym typeface="+mn-ea"/>
              </a:rPr>
              <a:t>编辑母版文本样式</a:t>
            </a:r>
          </a:p>
          <a:p>
            <a:pPr lvl="1"/>
            <a:r>
              <a:rPr lang="zh-CN" altLang="en-US" dirty="0">
                <a:sym typeface="+mn-ea"/>
              </a:rPr>
              <a:t>第二级</a:t>
            </a:r>
          </a:p>
          <a:p>
            <a:pPr lvl="2"/>
            <a:r>
              <a:rPr lang="zh-CN" altLang="en-US" dirty="0">
                <a:sym typeface="+mn-ea"/>
              </a:rPr>
              <a:t>第三级</a:t>
            </a:r>
          </a:p>
          <a:p>
            <a:pPr lvl="3"/>
            <a:r>
              <a:rPr lang="zh-CN" altLang="en-US" dirty="0">
                <a:sym typeface="+mn-ea"/>
              </a:rPr>
              <a:t>第四级</a:t>
            </a:r>
          </a:p>
          <a:p>
            <a:pPr lvl="4"/>
            <a:r>
              <a:rPr lang="zh-CN" altLang="en-US" dirty="0">
                <a:sym typeface="+mn-ea"/>
              </a:rPr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t>2018/12/20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1DDFDFAB-2866-4AAF-BF08-B18AE0FF2356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952508"/>
            <a:ext cx="5283242" cy="381003"/>
          </a:xfrm>
        </p:spPr>
        <p:txBody>
          <a:bodyPr tIns="38100" rIns="76200" bIns="3810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406525"/>
            <a:ext cx="5283200" cy="4934752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dirty="0">
                <a:sym typeface="+mn-ea"/>
              </a:rPr>
              <a:t>编辑母版文本样式</a:t>
            </a:r>
          </a:p>
          <a:p>
            <a:pPr lvl="1"/>
            <a:r>
              <a:rPr lang="zh-CN" altLang="en-US" dirty="0">
                <a:sym typeface="+mn-ea"/>
              </a:rPr>
              <a:t>第二级</a:t>
            </a:r>
          </a:p>
          <a:p>
            <a:pPr lvl="2"/>
            <a:r>
              <a:rPr lang="zh-CN" altLang="en-US" dirty="0">
                <a:sym typeface="+mn-ea"/>
              </a:rPr>
              <a:t>第三级</a:t>
            </a:r>
          </a:p>
          <a:p>
            <a:pPr lvl="3"/>
            <a:r>
              <a:rPr lang="zh-CN" altLang="en-US" dirty="0">
                <a:sym typeface="+mn-ea"/>
              </a:rPr>
              <a:t>第四级</a:t>
            </a:r>
          </a:p>
          <a:p>
            <a:pPr lvl="4"/>
            <a:r>
              <a:rPr lang="zh-CN" altLang="en-US" dirty="0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952508"/>
            <a:ext cx="5283242" cy="381003"/>
          </a:xfrm>
        </p:spPr>
        <p:txBody>
          <a:bodyPr tIns="38100" rIns="76200" bIns="3810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noProof="1"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406525"/>
            <a:ext cx="5283242" cy="4934752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dirty="0">
                <a:sym typeface="+mn-ea"/>
              </a:rPr>
              <a:t>编辑母版文本样式</a:t>
            </a:r>
          </a:p>
          <a:p>
            <a:pPr lvl="1"/>
            <a:r>
              <a:rPr lang="zh-CN" altLang="en-US" dirty="0">
                <a:sym typeface="+mn-ea"/>
              </a:rPr>
              <a:t>第二级</a:t>
            </a:r>
          </a:p>
          <a:p>
            <a:pPr lvl="2"/>
            <a:r>
              <a:rPr lang="zh-CN" altLang="en-US" dirty="0">
                <a:sym typeface="+mn-ea"/>
              </a:rPr>
              <a:t>第三级</a:t>
            </a:r>
          </a:p>
          <a:p>
            <a:pPr lvl="3"/>
            <a:r>
              <a:rPr lang="zh-CN" altLang="en-US" dirty="0">
                <a:sym typeface="+mn-ea"/>
              </a:rPr>
              <a:t>第四级</a:t>
            </a:r>
          </a:p>
          <a:p>
            <a:pPr lvl="4"/>
            <a:r>
              <a:rPr lang="zh-CN" altLang="en-US" dirty="0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t>2018/12/20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EF6CFF42-6038-4CBA-8CF9-D820691D267E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t>2018/12/20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1EBB2E1-87C6-4749-AD35-010E6F04A45A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46"/>
          <p:cNvSpPr/>
          <p:nvPr>
            <p:custDataLst>
              <p:tags r:id="rId1"/>
            </p:custDataLst>
          </p:nvPr>
        </p:nvSpPr>
        <p:spPr>
          <a:xfrm rot="746688">
            <a:off x="11557000" y="5489575"/>
            <a:ext cx="711200" cy="747713"/>
          </a:xfrm>
          <a:custGeom>
            <a:avLst/>
            <a:gdLst>
              <a:gd name="connsiteX0" fmla="*/ 0 w 1305254"/>
              <a:gd name="connsiteY0" fmla="*/ 28270 h 1371469"/>
              <a:gd name="connsiteX1" fmla="*/ 128101 w 1305254"/>
              <a:gd name="connsiteY1" fmla="*/ 0 h 1371469"/>
              <a:gd name="connsiteX2" fmla="*/ 1305254 w 1305254"/>
              <a:gd name="connsiteY2" fmla="*/ 1211374 h 1371469"/>
              <a:gd name="connsiteX3" fmla="*/ 1305253 w 1305254"/>
              <a:gd name="connsiteY3" fmla="*/ 1371469 h 1371469"/>
              <a:gd name="connsiteX4" fmla="*/ 0 w 1305254"/>
              <a:gd name="connsiteY4" fmla="*/ 28270 h 1371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5254" h="1371469">
                <a:moveTo>
                  <a:pt x="0" y="28270"/>
                </a:moveTo>
                <a:lnTo>
                  <a:pt x="128101" y="0"/>
                </a:lnTo>
                <a:lnTo>
                  <a:pt x="1305254" y="1211374"/>
                </a:lnTo>
                <a:lnTo>
                  <a:pt x="1305253" y="1371469"/>
                </a:lnTo>
                <a:lnTo>
                  <a:pt x="0" y="2827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3" name="任意多边形 46"/>
          <p:cNvSpPr/>
          <p:nvPr>
            <p:custDataLst>
              <p:tags r:id="rId2"/>
            </p:custDataLst>
          </p:nvPr>
        </p:nvSpPr>
        <p:spPr>
          <a:xfrm rot="746688">
            <a:off x="-77788" y="722313"/>
            <a:ext cx="711201" cy="747712"/>
          </a:xfrm>
          <a:custGeom>
            <a:avLst/>
            <a:gdLst>
              <a:gd name="connsiteX0" fmla="*/ 0 w 1305254"/>
              <a:gd name="connsiteY0" fmla="*/ 28270 h 1371469"/>
              <a:gd name="connsiteX1" fmla="*/ 128101 w 1305254"/>
              <a:gd name="connsiteY1" fmla="*/ 0 h 1371469"/>
              <a:gd name="connsiteX2" fmla="*/ 1305254 w 1305254"/>
              <a:gd name="connsiteY2" fmla="*/ 1211374 h 1371469"/>
              <a:gd name="connsiteX3" fmla="*/ 1305253 w 1305254"/>
              <a:gd name="connsiteY3" fmla="*/ 1371469 h 1371469"/>
              <a:gd name="connsiteX4" fmla="*/ 0 w 1305254"/>
              <a:gd name="connsiteY4" fmla="*/ 28270 h 1371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5254" h="1371469">
                <a:moveTo>
                  <a:pt x="0" y="28270"/>
                </a:moveTo>
                <a:lnTo>
                  <a:pt x="128101" y="0"/>
                </a:lnTo>
                <a:lnTo>
                  <a:pt x="1305254" y="1211374"/>
                </a:lnTo>
                <a:lnTo>
                  <a:pt x="1305253" y="1371469"/>
                </a:lnTo>
                <a:lnTo>
                  <a:pt x="0" y="2827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4" name="任意多边形 46"/>
          <p:cNvSpPr/>
          <p:nvPr>
            <p:custDataLst>
              <p:tags r:id="rId3"/>
            </p:custDataLst>
          </p:nvPr>
        </p:nvSpPr>
        <p:spPr>
          <a:xfrm rot="746688">
            <a:off x="-55563" y="68263"/>
            <a:ext cx="712788" cy="747712"/>
          </a:xfrm>
          <a:custGeom>
            <a:avLst/>
            <a:gdLst>
              <a:gd name="connsiteX0" fmla="*/ 0 w 1305254"/>
              <a:gd name="connsiteY0" fmla="*/ 28270 h 1371469"/>
              <a:gd name="connsiteX1" fmla="*/ 128101 w 1305254"/>
              <a:gd name="connsiteY1" fmla="*/ 0 h 1371469"/>
              <a:gd name="connsiteX2" fmla="*/ 1305254 w 1305254"/>
              <a:gd name="connsiteY2" fmla="*/ 1211374 h 1371469"/>
              <a:gd name="connsiteX3" fmla="*/ 1305253 w 1305254"/>
              <a:gd name="connsiteY3" fmla="*/ 1371469 h 1371469"/>
              <a:gd name="connsiteX4" fmla="*/ 0 w 1305254"/>
              <a:gd name="connsiteY4" fmla="*/ 28270 h 1371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5254" h="1371469">
                <a:moveTo>
                  <a:pt x="0" y="28270"/>
                </a:moveTo>
                <a:lnTo>
                  <a:pt x="128101" y="0"/>
                </a:lnTo>
                <a:lnTo>
                  <a:pt x="1305254" y="1211374"/>
                </a:lnTo>
                <a:lnTo>
                  <a:pt x="1305253" y="1371469"/>
                </a:lnTo>
                <a:lnTo>
                  <a:pt x="0" y="2827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5" name="任意多边形 46"/>
          <p:cNvSpPr/>
          <p:nvPr>
            <p:custDataLst>
              <p:tags r:id="rId4"/>
            </p:custDataLst>
          </p:nvPr>
        </p:nvSpPr>
        <p:spPr>
          <a:xfrm rot="746688">
            <a:off x="11552238" y="6053138"/>
            <a:ext cx="711200" cy="747712"/>
          </a:xfrm>
          <a:custGeom>
            <a:avLst/>
            <a:gdLst>
              <a:gd name="connsiteX0" fmla="*/ 0 w 1305254"/>
              <a:gd name="connsiteY0" fmla="*/ 28270 h 1371469"/>
              <a:gd name="connsiteX1" fmla="*/ 128101 w 1305254"/>
              <a:gd name="connsiteY1" fmla="*/ 0 h 1371469"/>
              <a:gd name="connsiteX2" fmla="*/ 1305254 w 1305254"/>
              <a:gd name="connsiteY2" fmla="*/ 1211374 h 1371469"/>
              <a:gd name="connsiteX3" fmla="*/ 1305253 w 1305254"/>
              <a:gd name="connsiteY3" fmla="*/ 1371469 h 1371469"/>
              <a:gd name="connsiteX4" fmla="*/ 0 w 1305254"/>
              <a:gd name="connsiteY4" fmla="*/ 28270 h 1371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5254" h="1371469">
                <a:moveTo>
                  <a:pt x="0" y="28270"/>
                </a:moveTo>
                <a:lnTo>
                  <a:pt x="128101" y="0"/>
                </a:lnTo>
                <a:lnTo>
                  <a:pt x="1305254" y="1211374"/>
                </a:lnTo>
                <a:lnTo>
                  <a:pt x="1305253" y="1371469"/>
                </a:lnTo>
                <a:lnTo>
                  <a:pt x="0" y="2827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6" name="日期占位符 1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t>2018/12/20</a:t>
            </a:fld>
            <a:endParaRPr lang="zh-CN" altLang="en-US"/>
          </a:p>
        </p:txBody>
      </p:sp>
      <p:sp>
        <p:nvSpPr>
          <p:cNvPr id="7" name="页脚占位符 2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灯片编号占位符 3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F3015366-64AA-4331-9F93-BEB85608C0D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单击图标添加图片</a:t>
            </a:r>
            <a:endParaRPr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952508"/>
            <a:ext cx="5283242" cy="5388907"/>
          </a:xfrm>
        </p:spPr>
        <p:txBody>
          <a:bodyPr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dirty="0">
                <a:sym typeface="+mn-ea"/>
              </a:rPr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t>2018/12/20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8A57EDF-701D-441D-97E4-3F263CC8DB93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rtlCol="0" anchor="ctr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dirty="0">
                <a:sym typeface="+mn-ea"/>
              </a:rPr>
              <a:t>编辑母版文本样式</a:t>
            </a:r>
          </a:p>
          <a:p>
            <a:pPr lvl="1"/>
            <a:r>
              <a:rPr lang="zh-CN" altLang="en-US" dirty="0">
                <a:sym typeface="+mn-ea"/>
              </a:rPr>
              <a:t>第二级</a:t>
            </a:r>
          </a:p>
          <a:p>
            <a:pPr lvl="2"/>
            <a:r>
              <a:rPr lang="zh-CN" altLang="en-US" dirty="0">
                <a:sym typeface="+mn-ea"/>
              </a:rPr>
              <a:t>第三级</a:t>
            </a:r>
          </a:p>
          <a:p>
            <a:pPr lvl="3"/>
            <a:r>
              <a:rPr lang="zh-CN" altLang="en-US" dirty="0">
                <a:sym typeface="+mn-ea"/>
              </a:rPr>
              <a:t>第四级</a:t>
            </a:r>
          </a:p>
          <a:p>
            <a:pPr lvl="4"/>
            <a:r>
              <a:rPr lang="zh-CN" altLang="en-US" dirty="0">
                <a:sym typeface="+mn-ea"/>
              </a:rPr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t>2018/12/20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CCAABF9F-7112-45C9-AFDF-ABF930B96098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dirty="0">
                <a:sym typeface="+mn-ea"/>
              </a:rPr>
              <a:t>编辑母版文本样式</a:t>
            </a:r>
          </a:p>
          <a:p>
            <a:pPr lvl="1"/>
            <a:r>
              <a:rPr lang="zh-CN" altLang="en-US" dirty="0">
                <a:sym typeface="+mn-ea"/>
              </a:rPr>
              <a:t>第二级</a:t>
            </a:r>
          </a:p>
          <a:p>
            <a:pPr lvl="2"/>
            <a:r>
              <a:rPr lang="zh-CN" altLang="en-US" dirty="0">
                <a:sym typeface="+mn-ea"/>
              </a:rPr>
              <a:t>第三级</a:t>
            </a:r>
          </a:p>
          <a:p>
            <a:pPr lvl="3"/>
            <a:r>
              <a:rPr lang="zh-CN" altLang="en-US" dirty="0">
                <a:sym typeface="+mn-ea"/>
              </a:rPr>
              <a:t>第四级</a:t>
            </a:r>
          </a:p>
          <a:p>
            <a:pPr lvl="4"/>
            <a:r>
              <a:rPr lang="zh-CN" altLang="en-US" dirty="0">
                <a:sym typeface="+mn-ea"/>
              </a:rPr>
              <a:t>第五级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t>2018/12/20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533AF71B-F04C-4371-B519-F65995945D26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等腰三角形 2"/>
          <p:cNvSpPr/>
          <p:nvPr>
            <p:custDataLst>
              <p:tags r:id="rId1"/>
            </p:custDataLst>
          </p:nvPr>
        </p:nvSpPr>
        <p:spPr>
          <a:xfrm flipH="1">
            <a:off x="11188700" y="4403725"/>
            <a:ext cx="1003300" cy="2460625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4" name="任意多边形 45"/>
          <p:cNvSpPr/>
          <p:nvPr>
            <p:custDataLst>
              <p:tags r:id="rId2"/>
            </p:custDataLst>
          </p:nvPr>
        </p:nvSpPr>
        <p:spPr>
          <a:xfrm rot="20853312" flipH="1">
            <a:off x="3738563" y="250825"/>
            <a:ext cx="2959100" cy="3073400"/>
          </a:xfrm>
          <a:custGeom>
            <a:avLst/>
            <a:gdLst>
              <a:gd name="connsiteX0" fmla="*/ 0 w 2958463"/>
              <a:gd name="connsiteY0" fmla="*/ 28269 h 3072739"/>
              <a:gd name="connsiteX1" fmla="*/ 128100 w 2958463"/>
              <a:gd name="connsiteY1" fmla="*/ 0 h 3072739"/>
              <a:gd name="connsiteX2" fmla="*/ 2958463 w 2958463"/>
              <a:gd name="connsiteY2" fmla="*/ 2912645 h 3072739"/>
              <a:gd name="connsiteX3" fmla="*/ 2958463 w 2958463"/>
              <a:gd name="connsiteY3" fmla="*/ 3072739 h 3072739"/>
              <a:gd name="connsiteX4" fmla="*/ 0 w 2958463"/>
              <a:gd name="connsiteY4" fmla="*/ 28269 h 3072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58463" h="3072739">
                <a:moveTo>
                  <a:pt x="0" y="28269"/>
                </a:moveTo>
                <a:lnTo>
                  <a:pt x="128100" y="0"/>
                </a:lnTo>
                <a:lnTo>
                  <a:pt x="2958463" y="2912645"/>
                </a:lnTo>
                <a:lnTo>
                  <a:pt x="2958463" y="3072739"/>
                </a:lnTo>
                <a:lnTo>
                  <a:pt x="0" y="2826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5" name="任意多边形 12"/>
          <p:cNvSpPr/>
          <p:nvPr>
            <p:custDataLst>
              <p:tags r:id="rId3"/>
            </p:custDataLst>
          </p:nvPr>
        </p:nvSpPr>
        <p:spPr>
          <a:xfrm flipH="1">
            <a:off x="0" y="0"/>
            <a:ext cx="3695700" cy="6858000"/>
          </a:xfrm>
          <a:custGeom>
            <a:avLst/>
            <a:gdLst>
              <a:gd name="connsiteX0" fmla="*/ 0 w 3695696"/>
              <a:gd name="connsiteY0" fmla="*/ 0 h 6858001"/>
              <a:gd name="connsiteX1" fmla="*/ 3695696 w 3695696"/>
              <a:gd name="connsiteY1" fmla="*/ 0 h 6858001"/>
              <a:gd name="connsiteX2" fmla="*/ 3695696 w 3695696"/>
              <a:gd name="connsiteY2" fmla="*/ 6858001 h 6858001"/>
              <a:gd name="connsiteX3" fmla="*/ 3289124 w 3695696"/>
              <a:gd name="connsiteY3" fmla="*/ 6858001 h 6858001"/>
              <a:gd name="connsiteX4" fmla="*/ 0 w 3695696"/>
              <a:gd name="connsiteY4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95696" h="6858001">
                <a:moveTo>
                  <a:pt x="0" y="0"/>
                </a:moveTo>
                <a:lnTo>
                  <a:pt x="3695696" y="0"/>
                </a:lnTo>
                <a:lnTo>
                  <a:pt x="3695696" y="6858001"/>
                </a:lnTo>
                <a:lnTo>
                  <a:pt x="3289124" y="685800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6" name="等腰三角形 5"/>
          <p:cNvSpPr/>
          <p:nvPr>
            <p:custDataLst>
              <p:tags r:id="rId4"/>
            </p:custDataLst>
          </p:nvPr>
        </p:nvSpPr>
        <p:spPr>
          <a:xfrm rot="10800000" flipH="1">
            <a:off x="0" y="0"/>
            <a:ext cx="1924050" cy="4286250"/>
          </a:xfrm>
          <a:prstGeom prst="triangle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7" name="等腰三角形 6"/>
          <p:cNvSpPr/>
          <p:nvPr>
            <p:custDataLst>
              <p:tags r:id="rId5"/>
            </p:custDataLst>
          </p:nvPr>
        </p:nvSpPr>
        <p:spPr>
          <a:xfrm rot="10800000" flipH="1">
            <a:off x="3628078" y="647700"/>
            <a:ext cx="1503363" cy="129540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8" name="等腰三角形 7"/>
          <p:cNvSpPr/>
          <p:nvPr>
            <p:custDataLst>
              <p:tags r:id="rId6"/>
            </p:custDataLst>
          </p:nvPr>
        </p:nvSpPr>
        <p:spPr>
          <a:xfrm rot="10800000" flipH="1">
            <a:off x="3261303" y="0"/>
            <a:ext cx="1503363" cy="129540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9" name="任意多边形 46"/>
          <p:cNvSpPr/>
          <p:nvPr>
            <p:custDataLst>
              <p:tags r:id="rId7"/>
            </p:custDataLst>
          </p:nvPr>
        </p:nvSpPr>
        <p:spPr>
          <a:xfrm rot="20853312" flipH="1">
            <a:off x="4881563" y="92075"/>
            <a:ext cx="1304925" cy="1371600"/>
          </a:xfrm>
          <a:custGeom>
            <a:avLst/>
            <a:gdLst>
              <a:gd name="connsiteX0" fmla="*/ 0 w 1305254"/>
              <a:gd name="connsiteY0" fmla="*/ 28270 h 1371469"/>
              <a:gd name="connsiteX1" fmla="*/ 128101 w 1305254"/>
              <a:gd name="connsiteY1" fmla="*/ 0 h 1371469"/>
              <a:gd name="connsiteX2" fmla="*/ 1305254 w 1305254"/>
              <a:gd name="connsiteY2" fmla="*/ 1211374 h 1371469"/>
              <a:gd name="connsiteX3" fmla="*/ 1305253 w 1305254"/>
              <a:gd name="connsiteY3" fmla="*/ 1371469 h 1371469"/>
              <a:gd name="connsiteX4" fmla="*/ 0 w 1305254"/>
              <a:gd name="connsiteY4" fmla="*/ 28270 h 1371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5254" h="1371469">
                <a:moveTo>
                  <a:pt x="0" y="28270"/>
                </a:moveTo>
                <a:lnTo>
                  <a:pt x="128101" y="0"/>
                </a:lnTo>
                <a:lnTo>
                  <a:pt x="1305254" y="1211374"/>
                </a:lnTo>
                <a:lnTo>
                  <a:pt x="1305253" y="1371469"/>
                </a:lnTo>
                <a:lnTo>
                  <a:pt x="0" y="2827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0" name="等腰三角形 24"/>
          <p:cNvSpPr/>
          <p:nvPr>
            <p:custDataLst>
              <p:tags r:id="rId8"/>
            </p:custDataLst>
          </p:nvPr>
        </p:nvSpPr>
        <p:spPr>
          <a:xfrm rot="10800000" flipH="1">
            <a:off x="962025" y="2165350"/>
            <a:ext cx="1695450" cy="1693863"/>
          </a:xfrm>
          <a:custGeom>
            <a:avLst/>
            <a:gdLst>
              <a:gd name="connsiteX0" fmla="*/ 0 w 1695930"/>
              <a:gd name="connsiteY0" fmla="*/ 1462009 h 1462009"/>
              <a:gd name="connsiteX1" fmla="*/ 847965 w 1695930"/>
              <a:gd name="connsiteY1" fmla="*/ 0 h 1462009"/>
              <a:gd name="connsiteX2" fmla="*/ 1695930 w 1695930"/>
              <a:gd name="connsiteY2" fmla="*/ 1462009 h 1462009"/>
              <a:gd name="connsiteX3" fmla="*/ 0 w 1695930"/>
              <a:gd name="connsiteY3" fmla="*/ 1462009 h 1462009"/>
              <a:gd name="connsiteX0-1" fmla="*/ 0 w 1695930"/>
              <a:gd name="connsiteY0-2" fmla="*/ 1694237 h 1694237"/>
              <a:gd name="connsiteX1-3" fmla="*/ 862480 w 1695930"/>
              <a:gd name="connsiteY1-4" fmla="*/ 0 h 1694237"/>
              <a:gd name="connsiteX2-5" fmla="*/ 1695930 w 1695930"/>
              <a:gd name="connsiteY2-6" fmla="*/ 1694237 h 1694237"/>
              <a:gd name="connsiteX3-7" fmla="*/ 0 w 1695930"/>
              <a:gd name="connsiteY3-8" fmla="*/ 1694237 h 169423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695930" h="1694237">
                <a:moveTo>
                  <a:pt x="0" y="1694237"/>
                </a:moveTo>
                <a:lnTo>
                  <a:pt x="862480" y="0"/>
                </a:lnTo>
                <a:lnTo>
                  <a:pt x="1695930" y="1694237"/>
                </a:lnTo>
                <a:lnTo>
                  <a:pt x="0" y="169423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5657520" y="2420938"/>
            <a:ext cx="5616118" cy="2016125"/>
          </a:xfrm>
        </p:spPr>
        <p:txBody>
          <a:bodyPr anchor="ctr">
            <a:normAutofit/>
          </a:bodyPr>
          <a:lstStyle>
            <a:lvl1pPr algn="ctr">
              <a:defRPr sz="8000" spc="600"/>
            </a:lvl1pPr>
          </a:lstStyle>
          <a:p>
            <a:r>
              <a:rPr lang="zh-CN" altLang="en-US" noProof="1"/>
              <a:t>编辑标题</a:t>
            </a:r>
          </a:p>
        </p:txBody>
      </p:sp>
      <p:sp>
        <p:nvSpPr>
          <p:cNvPr id="12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/>
              <a:t>2018/12/20</a:t>
            </a:fld>
            <a:endParaRPr lang="zh-CN" altLang="en-US"/>
          </a:p>
        </p:txBody>
      </p:sp>
      <p:sp>
        <p:nvSpPr>
          <p:cNvPr id="13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14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26F48EE0-4ABF-491F-B0BA-FE21D3D573F9}" type="slidenum">
              <a:rPr lang="zh-CN" altLang="en-US"/>
              <a:t>‹#›</a:t>
            </a:fld>
            <a:endParaRPr lang="zh-CN" altLang="en-US"/>
          </a:p>
        </p:txBody>
      </p:sp>
      <p:pic>
        <p:nvPicPr>
          <p:cNvPr id="16" name="图片 15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5" cstate="email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 rot="10800000" flipV="1">
            <a:off x="388585" y="409574"/>
            <a:ext cx="4753805" cy="6456590"/>
          </a:xfrm>
          <a:custGeom>
            <a:avLst/>
            <a:gdLst>
              <a:gd name="connsiteX0" fmla="*/ 1645443 w 4753805"/>
              <a:gd name="connsiteY0" fmla="*/ 0 h 6456590"/>
              <a:gd name="connsiteX1" fmla="*/ 2993011 w 4753805"/>
              <a:gd name="connsiteY1" fmla="*/ 2807919 h 6456590"/>
              <a:gd name="connsiteX2" fmla="*/ 2995875 w 4753805"/>
              <a:gd name="connsiteY2" fmla="*/ 2807919 h 6456590"/>
              <a:gd name="connsiteX3" fmla="*/ 4753805 w 4753805"/>
              <a:gd name="connsiteY3" fmla="*/ 6456590 h 6456590"/>
              <a:gd name="connsiteX4" fmla="*/ 1757930 w 4753805"/>
              <a:gd name="connsiteY4" fmla="*/ 6456590 h 6456590"/>
              <a:gd name="connsiteX5" fmla="*/ 0 w 4753805"/>
              <a:gd name="connsiteY5" fmla="*/ 2807919 h 6456590"/>
              <a:gd name="connsiteX6" fmla="*/ 4790 w 4753805"/>
              <a:gd name="connsiteY6" fmla="*/ 2807919 h 6456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753805" h="6456590">
                <a:moveTo>
                  <a:pt x="1645443" y="0"/>
                </a:moveTo>
                <a:lnTo>
                  <a:pt x="2993011" y="2807919"/>
                </a:lnTo>
                <a:lnTo>
                  <a:pt x="2995875" y="2807919"/>
                </a:lnTo>
                <a:lnTo>
                  <a:pt x="4753805" y="6456590"/>
                </a:lnTo>
                <a:lnTo>
                  <a:pt x="1757930" y="6456590"/>
                </a:lnTo>
                <a:lnTo>
                  <a:pt x="0" y="2807919"/>
                </a:lnTo>
                <a:lnTo>
                  <a:pt x="4790" y="2807919"/>
                </a:lnTo>
                <a:close/>
              </a:path>
            </a:pathLst>
          </a:cu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  <p:custDataLst>
              <p:tags r:id="rId13"/>
            </p:custDataLst>
          </p:nvPr>
        </p:nvSpPr>
        <p:spPr bwMode="auto">
          <a:xfrm>
            <a:off x="669925" y="442913"/>
            <a:ext cx="1085215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600" tIns="38100" rIns="76200" bIns="38100" numCol="1" anchor="t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  <p:custDataLst>
              <p:tags r:id="rId14"/>
            </p:custDataLst>
          </p:nvPr>
        </p:nvSpPr>
        <p:spPr bwMode="auto">
          <a:xfrm>
            <a:off x="669925" y="952500"/>
            <a:ext cx="10852150" cy="538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600" tIns="0" rIns="82550" bIns="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noProof="1" smtClean="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/>
              <a:t>2018/12/20</a:t>
            </a:fld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 noProof="1" dirty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 noProof="1" smtClean="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B1DBDBB4-61DE-46BE-A325-B54E06B8A8EB}" type="slidenum">
              <a:rPr lang="zh-CN" altLang="en-US"/>
              <a:t>‹#›</a:t>
            </a:fld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 kern="1200" spc="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9pPr>
    </p:titleStyle>
    <p:bodyStyle>
      <a:lvl1pPr marL="2286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108.xml"/><Relationship Id="rId2" Type="http://schemas.openxmlformats.org/officeDocument/2006/relationships/tags" Target="../tags/tag107.xml"/><Relationship Id="rId1" Type="http://schemas.openxmlformats.org/officeDocument/2006/relationships/tags" Target="../tags/tag106.xml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noProof="1"/>
              <a:t>项目商业计划书</a:t>
            </a:r>
          </a:p>
        </p:txBody>
      </p:sp>
      <p:sp>
        <p:nvSpPr>
          <p:cNvPr id="8194" name="副标题 7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/>
        <p:txBody>
          <a:bodyPr/>
          <a:lstStyle/>
          <a:p>
            <a:r>
              <a:rPr lang="en-US" altLang="zh-CN" noProof="1"/>
              <a:t>单击此处</a:t>
            </a:r>
          </a:p>
          <a:p>
            <a:r>
              <a:rPr lang="en-US" altLang="zh-CN" noProof="1"/>
              <a:t>添加副标题</a:t>
            </a: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9173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9173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20191734"/>
  <p:tag name="KSO_WM_TEMPLATE_THUMBS_INDEX" val="1"/>
  <p:tag name="KSO_WM_TEMPLATE_TOPIC_ID" val="2869567"/>
  <p:tag name="KSO_WM_TEMPLATE_OUTLINE_ID" val="15"/>
  <p:tag name="KSO_WM_TEMPLATE_SCENE_ID" val="1"/>
  <p:tag name="KSO_WM_TEMPLATE_JOB_ID" val="2"/>
  <p:tag name="KSO_WM_TEMPLATE_TOPIC_DEFAULT" val="1"/>
  <p:tag name="KSO_WM_TEMPLATE_SUBCATEGORY" val="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191734_1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91734"/>
  <p:tag name="KSO_WM_SLIDE_LAYOUT" val="a_b"/>
  <p:tag name="KSO_WM_SLIDE_LAYOUT_CNT" val="1_3"/>
  <p:tag name="KSO_WM_TEMPLATE_THUMBS_INDEX" val="1"/>
  <p:tag name="KSO_WM_SLIDE_COVER_PICTUREID" val="133086496"/>
  <p:tag name="KSO_WM_SLIDE_COVER_PICTURERESID" val="133086496"/>
  <p:tag name="KSO_WM_SLIDE_COVER_HASPICTURE" val="1"/>
  <p:tag name="KSO_WM_SLIDE_MODEL_TYPE" val="cover"/>
  <p:tag name="KSO_WM_TEMPLATE_TOPIC_ID" val="2869567"/>
  <p:tag name="KSO_WM_TEMPLATE_OUTLINE_ID" val="15"/>
  <p:tag name="KSO_WM_TEMPLATE_SCENE_ID" val="1"/>
  <p:tag name="KSO_WM_TEMPLATE_JOB_ID" val="2"/>
  <p:tag name="KSO_WM_TEMPLATE_TOPIC_DEFAULT" val="1"/>
  <p:tag name="KSO_WM_TEMPLATE_SUBCATEGORY" val="0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UNIT_ID" val="custom20191734_1*a*1"/>
  <p:tag name="KSO_WM_TEMPLATE_CATEGORY" val="custom"/>
  <p:tag name="KSO_WM_TEMPLATE_INDEX" val="20191734"/>
  <p:tag name="KSO_WM_UNIT_LAYERLEVEL" val="1"/>
  <p:tag name="KSO_WM_TAG_VERSION" val="1.0"/>
  <p:tag name="KSO_WM_BEAUTIFY_FLAG" val="#wm#"/>
  <p:tag name="KSO_WM_UNIT_PRESET_TEXT" val="项目商业计划书"/>
  <p:tag name="KSO_WM_UNIT_TYPE" val="a"/>
  <p:tag name="KSO_WM_UNIT_INDEX" val="1"/>
  <p:tag name="KSO_WM_UNIT_NOCLEAR" val="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VALUE" val="12"/>
  <p:tag name="KSO_WM_UNIT_HIGHLIGHT" val="0"/>
  <p:tag name="KSO_WM_UNIT_COMPATIBLE" val="0"/>
  <p:tag name="KSO_WM_UNIT_DIAGRAM_ISNUMVISUAL" val="0"/>
  <p:tag name="KSO_WM_UNIT_DIAGRAM_ISREFERUNIT" val="0"/>
  <p:tag name="KSO_WM_UNIT_ID" val="custom20191734_1*b*1"/>
  <p:tag name="KSO_WM_TEMPLATE_CATEGORY" val="custom"/>
  <p:tag name="KSO_WM_TEMPLATE_INDEX" val="20191734"/>
  <p:tag name="KSO_WM_UNIT_LAYERLEVEL" val="1"/>
  <p:tag name="KSO_WM_TAG_VERSION" val="1.0"/>
  <p:tag name="KSO_WM_BEAUTIFY_FLAG" val="#wm#"/>
  <p:tag name="KSO_WM_UNIT_PRESET_TEXT" val="单击此处&#10;添加副标题"/>
  <p:tag name="KSO_WM_UNIT_TYPE" val="b"/>
  <p:tag name="KSO_WM_UNIT_INDEX" val="1"/>
  <p:tag name="KSO_WM_UNIT_NOCLEAR" val="0"/>
</p:tagLst>
</file>

<file path=ppt/theme/theme1.xml><?xml version="1.0" encoding="utf-8"?>
<a:theme xmlns:a="http://schemas.openxmlformats.org/drawingml/2006/main" name="Office 主题​​">
  <a:themeElements>
    <a:clrScheme name="4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EF8519"/>
      </a:accent1>
      <a:accent2>
        <a:srgbClr val="20908A"/>
      </a:accent2>
      <a:accent3>
        <a:srgbClr val="F39231"/>
      </a:accent3>
      <a:accent4>
        <a:srgbClr val="EF8519"/>
      </a:accent4>
      <a:accent5>
        <a:srgbClr val="20908A"/>
      </a:accent5>
      <a:accent6>
        <a:srgbClr val="FFFFFF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lan.potx" id="{8967C76C-F8B0-4F6C-B784-7D480D542D11}" vid="{B00D33F2-76D2-46CB-8872-9FD21CAB28D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等线</vt:lpstr>
      <vt:lpstr>微软雅黑</vt:lpstr>
      <vt:lpstr>Arial</vt:lpstr>
      <vt:lpstr>Office 主题​​</vt:lpstr>
      <vt:lpstr>项目商业计划书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项目商业计划书</dc:title>
  <cp:revision>3</cp:revision>
  <dcterms:created xsi:type="dcterms:W3CDTF">2018-12-19T04:07:00Z</dcterms:created>
  <dcterms:modified xsi:type="dcterms:W3CDTF">2018-12-20T07:34:34Z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2052-11.1.0.8324</vt:lpwstr>
  </property>
  <property fmtid="{D5CDD505-2E9C-101B-9397-08002B2CF9AE}" pid="3" name="KSORubyTemplateID">
    <vt:lpwstr>2</vt:lpwstr>
  </property>
</Properties>
</file>