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heme/theme2.xml" ContentType="application/vnd.openxmlformats-officedocument.them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8559"/>
    <a:srgbClr val="364148"/>
    <a:srgbClr val="395B99"/>
    <a:srgbClr val="FFFFFF"/>
    <a:srgbClr val="FDFDFD"/>
    <a:srgbClr val="263D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 autoAdjust="0"/>
  </p:normalViewPr>
  <p:slideViewPr>
    <p:cSldViewPr snapToGrid="0">
      <p:cViewPr varScale="1">
        <p:scale>
          <a:sx n="90" d="100"/>
          <a:sy n="90" d="100"/>
        </p:scale>
        <p:origin x="84" y="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7F25A8C7-CC1A-4A08-9B4B-31F43B054C7F}" type="datetimeFigureOut">
              <a:rPr lang="zh-CN" altLang="en-US"/>
              <a:t>2018/12/19</a:t>
            </a:fld>
            <a:endParaRPr lang="zh-CN" altLang="en-US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FB8A026-5618-4B70-9D3F-EDE414F1C86B}" type="slidenum">
              <a:rPr lang="zh-CN" altLang="en-US"/>
              <a:t>‹#›</a:t>
            </a:fld>
            <a:endParaRPr lang="zh-CN" altLang="en-US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7170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fontAlgn="base"/>
            <a:fld id="{0350F435-7A4C-4919-8F5B-6FD7726D6CD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image" Target="../media/image1.png"/><Relationship Id="rId5" Type="http://schemas.openxmlformats.org/officeDocument/2006/relationships/tags" Target="../tags/tag11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0.xml"/><Relationship Id="rId9" Type="http://schemas.openxmlformats.org/officeDocument/2006/relationships/tags" Target="../tags/tag15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0.xml"/><Relationship Id="rId4" Type="http://schemas.openxmlformats.org/officeDocument/2006/relationships/tags" Target="../tags/tag19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5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3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6.xml"/><Relationship Id="rId7" Type="http://schemas.openxmlformats.org/officeDocument/2006/relationships/tags" Target="../tags/tag70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Relationship Id="rId9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8588"/>
            <a:ext cx="12192000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直接连接符 4"/>
          <p:cNvCxnSpPr/>
          <p:nvPr>
            <p:custDataLst>
              <p:tags r:id="rId2"/>
            </p:custDataLst>
          </p:nvPr>
        </p:nvCxnSpPr>
        <p:spPr>
          <a:xfrm flipH="1">
            <a:off x="0" y="2298700"/>
            <a:ext cx="2587625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>
            <p:custDataLst>
              <p:tags r:id="rId3"/>
            </p:custDataLst>
          </p:nvPr>
        </p:nvCxnSpPr>
        <p:spPr>
          <a:xfrm flipH="1" flipV="1">
            <a:off x="9605963" y="2298700"/>
            <a:ext cx="2587625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: 圆角 6"/>
          <p:cNvSpPr/>
          <p:nvPr>
            <p:custDataLst>
              <p:tags r:id="rId4"/>
            </p:custDataLst>
          </p:nvPr>
        </p:nvSpPr>
        <p:spPr>
          <a:xfrm>
            <a:off x="4900613" y="752475"/>
            <a:ext cx="2390775" cy="75565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5"/>
            </p:custDataLst>
          </p:nvPr>
        </p:nvSpPr>
        <p:spPr>
          <a:xfrm>
            <a:off x="2495600" y="1826578"/>
            <a:ext cx="7200800" cy="949878"/>
          </a:xfrm>
        </p:spPr>
        <p:txBody>
          <a:bodyPr>
            <a:normAutofit/>
          </a:bodyPr>
          <a:lstStyle>
            <a:lvl1pPr algn="ctr">
              <a:defRPr sz="4800" b="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2495600" y="2826092"/>
            <a:ext cx="7200800" cy="465746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C1002BE-88CC-407A-9276-99F9F779F690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B5B6ECB5-325D-4CF4-B9BA-EBEAD9FE7E7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FB12E30-F54E-4143-BBAB-2B2BB412F75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3038475" y="2284413"/>
            <a:ext cx="6115050" cy="7667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5" name="Picture 3" descr="D:\Desktop\素材\素描城市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831850" y="3373606"/>
            <a:ext cx="10515600" cy="1061467"/>
          </a:xfrm>
        </p:spPr>
        <p:txBody>
          <a:bodyPr>
            <a:normAutofit/>
          </a:bodyPr>
          <a:lstStyle>
            <a:lvl1pPr algn="ctr">
              <a:defRPr sz="4800" b="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2207568" y="4527773"/>
            <a:ext cx="7776864" cy="106146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单击此处编辑文本</a:t>
            </a: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FCB4D56-782D-442B-9B32-0BC325ED746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sz="1600"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sz="1600"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sz="1600"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sz="1600"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69BF5C79-DA22-4139-84B5-B765D8D7C1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0E9DED34-BA2D-4216-9570-33E0747C3AA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BD269E1A-4DF9-4A6A-B519-38EBE42E334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A82AAA69-07B5-4D85-8665-A5C85F200ED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875DC736-03BF-4814-9D2E-300545445C8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7940751-87FA-432F-B686-9A2882929C8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 hasCustomPrompt="1"/>
            <p:custDataLst>
              <p:tags r:id="rId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832D2733-B305-4D60-8089-6493AFCFDE7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8588"/>
            <a:ext cx="12192000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 flipH="1">
            <a:off x="0" y="2995613"/>
            <a:ext cx="2587625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>
            <p:custDataLst>
              <p:tags r:id="rId3"/>
            </p:custDataLst>
          </p:nvPr>
        </p:nvCxnSpPr>
        <p:spPr>
          <a:xfrm flipH="1" flipV="1">
            <a:off x="9605963" y="2995613"/>
            <a:ext cx="2587625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2726808" y="2313806"/>
            <a:ext cx="6738385" cy="1448117"/>
          </a:xfrm>
        </p:spPr>
        <p:txBody>
          <a:bodyPr rIns="25400" rtlCol="0" anchor="ctr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0" i="0" u="none" strike="noStrike" kern="1200" cap="none" spc="600" normalizeH="0" baseline="0" noProof="1" dirty="0">
                <a:solidFill>
                  <a:schemeClr val="tx2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1F416EC6-90A0-4FF7-BF22-87F915FB23B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4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noProof="1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noProof="1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C0294-05D2-4145-B132-72B2C7F1D57E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6858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1430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6002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20574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标题 8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/>
              <a:t>单击此处添加标题</a:t>
            </a:r>
          </a:p>
        </p:txBody>
      </p:sp>
      <p:sp>
        <p:nvSpPr>
          <p:cNvPr id="6146" name="文本占位符 15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 noProof="1"/>
              <a:t>单击此处添加副标题</a:t>
            </a:r>
          </a:p>
        </p:txBody>
      </p:sp>
      <p:sp>
        <p:nvSpPr>
          <p:cNvPr id="6147" name="文本框 1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038725" y="838200"/>
            <a:ext cx="21145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ctr"/>
            <a:r>
              <a:rPr lang="en-US" altLang="zh-CN" sz="3200" b="1">
                <a:solidFill>
                  <a:schemeClr val="bg1"/>
                </a:solidFill>
              </a:rPr>
              <a:t>LOGO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657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657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custom925310_1"/>
  <p:tag name="KSO_WM_TEMPLATE_CATEGORY" val="custom"/>
  <p:tag name="KSO_WM_TEMPLATE_INDEX" val="20196579"/>
  <p:tag name="KSO_WM_TEMPLATE_SUBCATEGORY" val="0"/>
  <p:tag name="KSO_WM_TEMPLATE_THUMBS_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0"/>
  <p:tag name="KSO_WM_SLIDE_LAYOUT" val="a_b_k"/>
  <p:tag name="KSO_WM_SLIDE_LAYOUT_CNT" val="1_1_1"/>
  <p:tag name="KSO_WM_SLIDE_TYPE" val="title"/>
  <p:tag name="KSO_WM_BEAUTIFY_FLAG" val="#wm#"/>
  <p:tag name="KSO_WM_COMBINE_RELATE_SLIDE_ID" val="custom925310_1"/>
  <p:tag name="KSO_WM_TEMPLATE_CATEGORY" val="custom"/>
  <p:tag name="KSO_WM_TEMPLATE_INDEX" val="20196579"/>
  <p:tag name="KSO_WM_SLIDE_ID" val="custom20196579_1"/>
  <p:tag name="KSO_WM_SLIDE_INDEX" val="1"/>
  <p:tag name="KSO_WM_TEMPLATE_SUBCATEGORY" val="0"/>
  <p:tag name="KSO_WM_TEMPLATE_THUMBS_INDEX" val="1"/>
  <p:tag name="KSO_WM_SLIDE_SUBTYPE" val="pureTxt"/>
  <p:tag name="KSO_WM_SLIDE_MODEL_TYPE" val="cover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6579"/>
  <p:tag name="KSO_WM_TAG_VERSION" val="1.0"/>
  <p:tag name="KSO_WM_UNIT_ID" val="custom20196579_1*a*1"/>
  <p:tag name="KSO_WM_UNIT_LAYERLEVEL" val="1"/>
  <p:tag name="KSO_WM_UNIT_VALUE" val="12"/>
  <p:tag name="KSO_WM_UNIT_ISCONTENTSTITLE" val="0"/>
  <p:tag name="KSO_WM_UNIT_HIGHLIGHT" val="0"/>
  <p:tag name="KSO_WM_UNIT_COMPATIBLE" val="0"/>
  <p:tag name="KSO_WM_BEAUTIFY_FLAG" val="#wm#"/>
  <p:tag name="KSO_WM_UNIT_TYPE" val="a"/>
  <p:tag name="KSO_WM_UNIT_INDEX" val="1"/>
  <p:tag name="KSO_WM_UNIT_PRESET_TEXT" val="单击此处添加标题"/>
  <p:tag name="KSO_WM_UNIT_NOCLEAR" val="0"/>
  <p:tag name="KSO_WM_UNIT_DIAGRAM_ISNUMVISUAL" val="0"/>
  <p:tag name="KSO_WM_UNIT_DIAGRAM_ISREFERUNIT" val="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6579"/>
  <p:tag name="KSO_WM_UNIT_LAYERLEVEL" val="1"/>
  <p:tag name="KSO_WM_UNIT_VALUE" val="30"/>
  <p:tag name="KSO_WM_UNIT_ISCONTENTSTITLE" val="0"/>
  <p:tag name="KSO_WM_UNIT_HIGHLIGHT" val="0"/>
  <p:tag name="KSO_WM_UNIT_COMPATIBLE" val="0"/>
  <p:tag name="KSO_WM_BEAUTIFY_FLAG" val="#wm#"/>
  <p:tag name="KSO_WM_TAG_VERSION" val="1.0"/>
  <p:tag name="KSO_WM_UNIT_ID" val="custom20196579_1*b*2"/>
  <p:tag name="KSO_WM_UNIT_TYPE" val="b"/>
  <p:tag name="KSO_WM_UNIT_INDEX" val="2"/>
  <p:tag name="KSO_WM_UNIT_PRESET_TEXT" val="单击此处添加副标题"/>
  <p:tag name="KSO_WM_UNIT_NOCLEAR" val="0"/>
  <p:tag name="KSO_WM_UNIT_DIAGRAM_ISNUMVISUAL" val="0"/>
  <p:tag name="KSO_WM_UNIT_DIAGRAM_ISREFERUNIT" val="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LOGO"/>
  <p:tag name="KSO_WM_UNIT_NOCLEAR" val="0"/>
  <p:tag name="KSO_WM_UNIT_VALUE" val="4"/>
  <p:tag name="KSO_WM_UNIT_HIGHLIGHT" val="0"/>
  <p:tag name="KSO_WM_UNIT_COMPATIBLE" val="0"/>
  <p:tag name="KSO_WM_UNIT_DIAGRAM_ISNUMVISUAL" val="0"/>
  <p:tag name="KSO_WM_UNIT_DIAGRAM_ISREFERUNIT" val="0"/>
  <p:tag name="KSO_WM_UNIT_TYPE" val="k"/>
  <p:tag name="KSO_WM_UNIT_INDEX" val="1"/>
  <p:tag name="KSO_WM_UNIT_ID" val="custom20196579_1*k*1"/>
  <p:tag name="KSO_WM_TEMPLATE_CATEGORY" val="custom"/>
  <p:tag name="KSO_WM_TEMPLATE_INDEX" val="20196579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自定义 4">
      <a:dk1>
        <a:srgbClr val="000000"/>
      </a:dk1>
      <a:lt1>
        <a:srgbClr val="FFFFFF"/>
      </a:lt1>
      <a:dk2>
        <a:srgbClr val="364048"/>
      </a:dk2>
      <a:lt2>
        <a:srgbClr val="8F7046"/>
      </a:lt2>
      <a:accent1>
        <a:srgbClr val="8F7046"/>
      </a:accent1>
      <a:accent2>
        <a:srgbClr val="C8AF92"/>
      </a:accent2>
      <a:accent3>
        <a:srgbClr val="C6BCB2"/>
      </a:accent3>
      <a:accent4>
        <a:srgbClr val="D7C9BC"/>
      </a:accent4>
      <a:accent5>
        <a:srgbClr val="364148"/>
      </a:accent5>
      <a:accent6>
        <a:srgbClr val="907046"/>
      </a:accent6>
      <a:hlink>
        <a:srgbClr val="D7C9BC"/>
      </a:hlink>
      <a:folHlink>
        <a:srgbClr val="BFBFBF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9" id="{B82A6A08-ED4D-4062-A3E7-CD733C00393E}" vid="{11A7DAF3-2106-476F-97B7-FC702D37A45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10</Words>
  <Application>Microsoft Office PowerPoint</Application>
  <PresentationFormat>宽屏</PresentationFormat>
  <Paragraphs>4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微软雅黑</vt:lpstr>
      <vt:lpstr>Arial</vt:lpstr>
      <vt:lpstr>Calibri</vt:lpstr>
      <vt:lpstr>Office 主题​​</vt:lpstr>
      <vt:lpstr>单击此处添加标题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单击此处添加标题</dc:title>
  <cp:revision>1</cp:revision>
  <dcterms:created xsi:type="dcterms:W3CDTF">2018-12-19T05:15:32Z</dcterms:created>
  <dcterms:modified xsi:type="dcterms:W3CDTF">2018-12-19T05:17:02Z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2052-10.1.0.2059</vt:lpwstr>
  </property>
  <property fmtid="{D5CDD505-2E9C-101B-9397-08002B2CF9AE}" pid="3" name="KSORubyTemplateID">
    <vt:lpwstr>13</vt:lpwstr>
  </property>
</Properties>
</file>