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9" r:id="rId2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6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546A"/>
    <a:srgbClr val="5A6E8C"/>
    <a:srgbClr val="333F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60" autoAdjust="0"/>
  </p:normalViewPr>
  <p:slideViewPr>
    <p:cSldViewPr snapToGrid="0">
      <p:cViewPr varScale="1">
        <p:scale>
          <a:sx n="90" d="100"/>
          <a:sy n="90" d="100"/>
        </p:scale>
        <p:origin x="84" y="348"/>
      </p:cViewPr>
      <p:guideLst>
        <p:guide orient="horz" pos="2166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Tx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Tx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Tx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buFontTx/>
              <a:buNone/>
              <a:defRPr sz="1200" noProof="1" smtClean="0"/>
            </a:lvl1pPr>
          </a:lstStyle>
          <a:p>
            <a:pPr>
              <a:defRPr/>
            </a:pPr>
            <a:fld id="{D0BA4635-1B09-4D07-9EB6-EA7B1F8B334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Tx/>
              <a:buNone/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Tx/>
              <a:buNone/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124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Tx/>
              <a:buNone/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buFontTx/>
              <a:buNone/>
              <a:defRPr sz="1200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fld id="{158BEFCD-674C-4537-8A3F-FB678F7F427B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仿宋" panose="02010609060101010101" pitchFamily="49" charset="-122"/>
        <a:ea typeface="仿宋" panose="02010609060101010101" pitchFamily="49" charset="-122"/>
        <a:cs typeface="仿宋" panose="02010609060101010101" pitchFamily="49" charset="-122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仿宋" panose="02010609060101010101" pitchFamily="49" charset="-122"/>
        <a:ea typeface="仿宋" panose="02010609060101010101" pitchFamily="49" charset="-122"/>
        <a:cs typeface="仿宋" panose="02010609060101010101" pitchFamily="49" charset="-122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仿宋" panose="02010609060101010101" pitchFamily="49" charset="-122"/>
        <a:ea typeface="仿宋" panose="02010609060101010101" pitchFamily="49" charset="-122"/>
        <a:cs typeface="仿宋" panose="02010609060101010101" pitchFamily="49" charset="-122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仿宋" panose="02010609060101010101" pitchFamily="49" charset="-122"/>
        <a:ea typeface="仿宋" panose="02010609060101010101" pitchFamily="49" charset="-122"/>
        <a:cs typeface="仿宋" panose="02010609060101010101" pitchFamily="49" charset="-122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仿宋" panose="02010609060101010101" pitchFamily="49" charset="-122"/>
        <a:ea typeface="仿宋" panose="02010609060101010101" pitchFamily="49" charset="-122"/>
        <a:cs typeface="仿宋" panose="02010609060101010101" pitchFamily="49" charset="-12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7170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171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buFont typeface="Arial" panose="020B0604020202020204" pitchFamily="34" charset="0"/>
              <a:buNone/>
            </a:pPr>
            <a:fld id="{168EBD02-70F6-4AFA-B044-7341EC09E1D9}" type="slidenum">
              <a:rPr altLang="en-US" smtClean="0">
                <a:latin typeface="Calibri" panose="020F0502020204030204" pitchFamily="34" charset="0"/>
              </a:rPr>
              <a:t>1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6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8.xml"/><Relationship Id="rId4" Type="http://schemas.openxmlformats.org/officeDocument/2006/relationships/tags" Target="../tags/tag17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38.xml"/><Relationship Id="rId3" Type="http://schemas.openxmlformats.org/officeDocument/2006/relationships/tags" Target="../tags/tag33.xml"/><Relationship Id="rId7" Type="http://schemas.openxmlformats.org/officeDocument/2006/relationships/tags" Target="../tags/tag37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4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tags" Target="../tags/tag50.xml"/><Relationship Id="rId5" Type="http://schemas.openxmlformats.org/officeDocument/2006/relationships/tags" Target="../tags/tag49.xml"/><Relationship Id="rId4" Type="http://schemas.openxmlformats.org/officeDocument/2006/relationships/tags" Target="../tags/tag48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5.xml"/><Relationship Id="rId4" Type="http://schemas.openxmlformats.org/officeDocument/2006/relationships/tags" Target="../tags/tag54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9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6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6"/>
          <p:cNvCxnSpPr/>
          <p:nvPr>
            <p:custDataLst>
              <p:tags r:id="rId1"/>
            </p:custDataLst>
          </p:nvPr>
        </p:nvCxnSpPr>
        <p:spPr>
          <a:xfrm>
            <a:off x="1912938" y="4314825"/>
            <a:ext cx="2438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>
            <p:custDataLst>
              <p:tags r:id="rId2"/>
            </p:custDataLst>
          </p:nvPr>
        </p:nvCxnSpPr>
        <p:spPr>
          <a:xfrm>
            <a:off x="2032000" y="4314825"/>
            <a:ext cx="221456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3"/>
            </p:custDataLst>
          </p:nvPr>
        </p:nvSpPr>
        <p:spPr>
          <a:xfrm>
            <a:off x="1036938" y="3438525"/>
            <a:ext cx="4190400" cy="700727"/>
          </a:xfrm>
        </p:spPr>
        <p:txBody>
          <a:bodyPr anchor="b">
            <a:normAutofit/>
          </a:bodyPr>
          <a:lstStyle>
            <a:lvl1pPr algn="ctr">
              <a:defRPr sz="360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noProof="1"/>
              <a:t>单击此处编辑标题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4"/>
            </p:custDataLst>
          </p:nvPr>
        </p:nvSpPr>
        <p:spPr>
          <a:xfrm>
            <a:off x="1036938" y="4514851"/>
            <a:ext cx="4190400" cy="317180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4" name="日期占位符 3"/>
          <p:cNvSpPr>
            <a:spLocks noGrp="1"/>
          </p:cNvSpPr>
          <p:nvPr>
            <p:ph type="dt" sz="half" idx="13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14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5"/>
          <p:cNvSpPr>
            <a:spLocks noGrp="1"/>
          </p:cNvSpPr>
          <p:nvPr>
            <p:ph type="sldNum" sz="quarter" idx="15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F0310-A02D-45B1-8130-F5D9DC4F742B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  <p:custDataLst>
              <p:tags r:id="rId2"/>
            </p:custDataLst>
          </p:nvPr>
        </p:nvSpPr>
        <p:spPr>
          <a:xfrm>
            <a:off x="669882" y="952508"/>
            <a:ext cx="10852237" cy="5388907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7E87-56C4-47D6-993D-5029296D683A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6"/>
          <p:cNvCxnSpPr/>
          <p:nvPr>
            <p:custDataLst>
              <p:tags r:id="rId1"/>
            </p:custDataLst>
          </p:nvPr>
        </p:nvCxnSpPr>
        <p:spPr>
          <a:xfrm flipH="1">
            <a:off x="4110038" y="3198813"/>
            <a:ext cx="808196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097111" y="2382361"/>
            <a:ext cx="7904390" cy="701731"/>
          </a:xfrm>
        </p:spPr>
        <p:txBody>
          <a:bodyPr anchor="b">
            <a:normAutofit/>
          </a:bodyPr>
          <a:lstStyle>
            <a:lvl1pPr>
              <a:defRPr sz="44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4097110" y="3315284"/>
            <a:ext cx="7904390" cy="286232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6DD44-CB8B-4612-A28C-4C228BE49A0F}" type="datetime1">
              <a:rPr lang="zh-CN" altLang="en-US"/>
              <a:t>2018/12/19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E6059-0BE0-41DC-9F9F-90EC42990C2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3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sz="16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F34FF-803A-4B41-8207-69B21B07714C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381003"/>
          </a:xfrm>
        </p:spPr>
        <p:txBody>
          <a:bodyPr tIns="38100" rIns="76200" bIns="3810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3"/>
            </p:custDataLst>
          </p:nvPr>
        </p:nvSpPr>
        <p:spPr>
          <a:xfrm>
            <a:off x="669925" y="1406525"/>
            <a:ext cx="5283200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952508"/>
            <a:ext cx="5283242" cy="381003"/>
          </a:xfrm>
        </p:spPr>
        <p:txBody>
          <a:bodyPr tIns="38100" rIns="76200" bIns="3810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  <p:custDataLst>
              <p:tags r:id="rId5"/>
            </p:custDataLst>
          </p:nvPr>
        </p:nvSpPr>
        <p:spPr>
          <a:xfrm>
            <a:off x="6235750" y="1406525"/>
            <a:ext cx="5283242" cy="4934752"/>
          </a:xfrm>
        </p:spPr>
        <p:txBody>
          <a:bodyPr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5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</a:p>
          <a:p>
            <a:pPr lvl="1"/>
            <a:r>
              <a:rPr lang="zh-CN" altLang="en-US" noProof="1">
                <a:sym typeface="+mn-ea"/>
              </a:rPr>
              <a:t>第二级</a:t>
            </a:r>
          </a:p>
          <a:p>
            <a:pPr lvl="2"/>
            <a:r>
              <a:rPr lang="zh-CN" altLang="en-US" noProof="1">
                <a:sym typeface="+mn-ea"/>
              </a:rPr>
              <a:t>第三级</a:t>
            </a:r>
          </a:p>
          <a:p>
            <a:pPr lvl="3"/>
            <a:r>
              <a:rPr lang="zh-CN" altLang="en-US" noProof="1">
                <a:sym typeface="+mn-ea"/>
              </a:rPr>
              <a:t>第四级</a:t>
            </a:r>
          </a:p>
          <a:p>
            <a:pPr lvl="4"/>
            <a:r>
              <a:rPr lang="zh-CN" altLang="en-US" noProof="1">
                <a:sym typeface="+mn-ea"/>
              </a:rPr>
              <a:t>第五级</a:t>
            </a:r>
            <a:endParaRPr noProof="1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573CAF-7E1A-4005-9424-C22C82BBBFAB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AA113-0A0D-4826-9E23-1280D9003A42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482E50-E73D-4CBD-AE53-3AD51BC81577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443234"/>
            <a:ext cx="10852237" cy="441964"/>
          </a:xfrm>
        </p:spPr>
        <p:txBody>
          <a:bodyPr rtlCol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lang="zh-CN" altLang="en-US" noProof="1">
                <a:sym typeface="+mn-ea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3"/>
            </p:custDataLst>
          </p:nvPr>
        </p:nvSpPr>
        <p:spPr>
          <a:xfrm>
            <a:off x="6238925" y="952508"/>
            <a:ext cx="5283242" cy="5388907"/>
          </a:xfrm>
        </p:spPr>
        <p:txBody>
          <a:bodyPr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/>
              <a:t>单击此处</a:t>
            </a:r>
            <a:r>
              <a:rPr lang="zh-CN" altLang="en-US" noProof="1">
                <a:sym typeface="+mn-ea"/>
              </a:rPr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44F6D-2DD7-41BA-8FBC-A3A515E3E90E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rtlCol="0" anchor="ctr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indent="0" eaLnBrk="1" fontAlgn="auto" latinLnBrk="0" hangingPunct="1">
              <a:defRPr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A6B13-2138-4571-8CD9-3CB953564B17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 hasCustomPrompt="1"/>
            <p:custDataLst>
              <p:tags r:id="rId1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8545C-41A2-4515-8542-2CF25804E6BB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2303175" y="2738120"/>
            <a:ext cx="5421600" cy="1090800"/>
          </a:xfrm>
        </p:spPr>
        <p:txBody>
          <a:bodyPr rIns="25400" rtlCol="0" anchor="ctr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1" i="0" u="none" strike="noStrike" kern="1200" cap="none" spc="600" normalizeH="0" baseline="0" noProof="1" dirty="0">
                <a:solidFill>
                  <a:schemeClr val="tx2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编辑标题</a:t>
            </a:r>
            <a:endParaRPr noProof="1">
              <a:sym typeface="+mn-ea"/>
            </a:endParaRP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92814-EA41-4E92-BD9F-9B3797F3ED26}" type="slidenum">
              <a:rPr lang="zh-CN" altLang="en-US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6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  <p:custDataLst>
              <p:tags r:id="rId13"/>
            </p:custDataLst>
          </p:nvPr>
        </p:nvSpPr>
        <p:spPr bwMode="auto">
          <a:xfrm>
            <a:off x="669925" y="442913"/>
            <a:ext cx="10852150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38100" rIns="76200" bIns="38100" numCol="1" anchor="t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  <p:custDataLst>
              <p:tags r:id="rId14"/>
            </p:custDataLst>
          </p:nvPr>
        </p:nvSpPr>
        <p:spPr bwMode="auto">
          <a:xfrm>
            <a:off x="669925" y="952500"/>
            <a:ext cx="10852150" cy="538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1600" tIns="0" rIns="82550" bIns="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475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cs typeface="微软雅黑" panose="020B0503020204020204" pitchFamily="34" charset="-122"/>
              </a:defRPr>
            </a:lvl1pPr>
          </a:lstStyle>
          <a:p>
            <a:pPr>
              <a:defRPr/>
            </a:pPr>
            <a:fld id="{BAF98166-F4B6-417B-9DDC-14A527615F52}" type="slidenum">
              <a:rPr lang="zh-CN" altLang="en-US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 noProof="1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 kern="1200" spc="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9pPr>
    </p:titleStyle>
    <p:bodyStyle>
      <a:lvl1pPr marL="228600" indent="-228600" algn="l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1pPr>
      <a:lvl2pPr marL="6858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2pPr>
      <a:lvl3pPr marL="11430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3pPr>
      <a:lvl4pPr marL="16002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4pPr>
      <a:lvl5pPr marL="2057400" indent="-228600" algn="l" defTabSz="0" rtl="0" eaLnBrk="1" fontAlgn="base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微软雅黑" panose="020B0503020204020204" pitchFamily="34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71.xml"/><Relationship Id="rId3" Type="http://schemas.openxmlformats.org/officeDocument/2006/relationships/tags" Target="../tags/tag66.xml"/><Relationship Id="rId7" Type="http://schemas.openxmlformats.org/officeDocument/2006/relationships/tags" Target="../tags/tag70.xml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6" Type="http://schemas.openxmlformats.org/officeDocument/2006/relationships/tags" Target="../tags/tag69.xml"/><Relationship Id="rId11" Type="http://schemas.openxmlformats.org/officeDocument/2006/relationships/image" Target="../media/image1.jpeg"/><Relationship Id="rId5" Type="http://schemas.openxmlformats.org/officeDocument/2006/relationships/tags" Target="../tags/tag68.xml"/><Relationship Id="rId10" Type="http://schemas.openxmlformats.org/officeDocument/2006/relationships/notesSlide" Target="../notesSlides/notesSlide1.xml"/><Relationship Id="rId4" Type="http://schemas.openxmlformats.org/officeDocument/2006/relationships/tags" Target="../tags/tag67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图片 13" descr="C:\Users\admin\Desktop\2图示图\image1 (4).jpegimage1 (4)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968"/>
          <a:stretch>
            <a:fillRect/>
          </a:stretch>
        </p:blipFill>
        <p:spPr bwMode="auto">
          <a:xfrm>
            <a:off x="6269038" y="-6350"/>
            <a:ext cx="5919787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矩形 14"/>
          <p:cNvSpPr/>
          <p:nvPr>
            <p:custDataLst>
              <p:tags r:id="rId3"/>
            </p:custDataLst>
          </p:nvPr>
        </p:nvSpPr>
        <p:spPr>
          <a:xfrm>
            <a:off x="6269038" y="-6350"/>
            <a:ext cx="5915025" cy="6873875"/>
          </a:xfrm>
          <a:prstGeom prst="rect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buFontTx/>
              <a:buNone/>
              <a:defRPr/>
            </a:pPr>
            <a:endParaRPr lang="zh-CN" altLang="en-US" noProof="1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5121" name="标题 9"/>
          <p:cNvSpPr>
            <a:spLocks noGrp="1"/>
          </p:cNvSpPr>
          <p:nvPr>
            <p:ph type="ctrTitle"/>
            <p:custDataLst>
              <p:tags r:id="rId4"/>
            </p:custDataLst>
          </p:nvPr>
        </p:nvSpPr>
        <p:spPr/>
        <p:txBody>
          <a:bodyPr/>
          <a:lstStyle/>
          <a:p>
            <a:r>
              <a:rPr lang="zh-CN" altLang="en-US"/>
              <a:t>单击此处添加标题</a:t>
            </a:r>
          </a:p>
        </p:txBody>
      </p:sp>
      <p:sp>
        <p:nvSpPr>
          <p:cNvPr id="5122" name="副标题 11"/>
          <p:cNvSpPr>
            <a:spLocks noGrp="1"/>
          </p:cNvSpPr>
          <p:nvPr>
            <p:ph type="subTitle" idx="1"/>
            <p:custDataLst>
              <p:tags r:id="rId5"/>
            </p:custDataLst>
          </p:nvPr>
        </p:nvSpPr>
        <p:spPr/>
        <p:txBody>
          <a:bodyPr/>
          <a:lstStyle/>
          <a:p>
            <a:r>
              <a:rPr lang="zh-CN" altLang="en-US"/>
              <a:t>公司介绍丨品牌宣讲</a:t>
            </a:r>
          </a:p>
        </p:txBody>
      </p:sp>
      <p:sp>
        <p:nvSpPr>
          <p:cNvPr id="32" name="矩形 31"/>
          <p:cNvSpPr/>
          <p:nvPr>
            <p:custDataLst>
              <p:tags r:id="rId6"/>
            </p:custDataLst>
          </p:nvPr>
        </p:nvSpPr>
        <p:spPr>
          <a:xfrm>
            <a:off x="11566525" y="5818188"/>
            <a:ext cx="146050" cy="30956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endParaRPr lang="zh-CN" altLang="en-US">
              <a:latin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2201863" y="2144345"/>
            <a:ext cx="1860550" cy="830997"/>
          </a:xfrm>
          <a:prstGeom prst="rect">
            <a:avLst/>
          </a:prstGeom>
          <a:solidFill>
            <a:schemeClr val="accent3"/>
          </a:solidFill>
        </p:spPr>
        <p:txBody>
          <a:bodyPr anchor="ctr">
            <a:spAutoFit/>
          </a:bodyPr>
          <a:lstStyle/>
          <a:p>
            <a:pPr algn="ctr">
              <a:buFontTx/>
              <a:buNone/>
              <a:defRPr/>
            </a:pPr>
            <a:r>
              <a:rPr lang="en-US" altLang="zh-CN" sz="4800" b="1" noProof="1">
                <a:solidFill>
                  <a:schemeClr val="bg1"/>
                </a:solidFill>
                <a:latin typeface="Impact" panose="020B0806030902050204" pitchFamily="34" charset="0"/>
                <a:cs typeface="Impact" panose="020B0806030902050204" pitchFamily="34" charset="0"/>
                <a:sym typeface="+mn-ea"/>
              </a:rPr>
              <a:t>LOGO</a:t>
            </a:r>
          </a:p>
        </p:txBody>
      </p:sp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11458994" y="2224726"/>
            <a:ext cx="321424" cy="3470907"/>
          </a:xfrm>
          <a:prstGeom prst="rect">
            <a:avLst/>
          </a:prstGeom>
          <a:noFill/>
        </p:spPr>
        <p:txBody>
          <a:bodyPr vert="eaVert" wrap="square" lIns="0" tIns="0" rIns="0" bIns="0" rtlCol="0" anchor="ctr">
            <a:normAutofit/>
          </a:bodyPr>
          <a:lstStyle/>
          <a:p>
            <a:pPr algn="r"/>
            <a:r>
              <a:rPr lang="en-US" altLang="zh-CN" sz="1400" spc="200" dirty="0">
                <a:solidFill>
                  <a:schemeClr val="bg1"/>
                </a:solidFill>
              </a:rPr>
              <a:t>BUSINESS ANALYSIS REPORT</a:t>
            </a:r>
            <a:endParaRPr lang="zh-CN" altLang="en-US" sz="1400" spc="200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9658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9658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COMBINE_RELATE_SLIDE_ID" val="background20185109_1"/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9658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ID" val="_1*i*1"/>
  <p:tag name="KSO_WM_UNIT_LAYERLEVEL" val="1"/>
  <p:tag name="KSO_WM_TAG_VERSION" val="1.0"/>
  <p:tag name="KSO_WM_BEAUTIFY_FLAG" val="#wm#"/>
  <p:tag name="KSO_WM_UNIT_TYPE" val="i"/>
  <p:tag name="KSO_WM_UNIT_INDEX" val="1"/>
  <p:tag name="KSO_WM_UNIT_DIAGRAM_ISNUMVISUAL" val="0"/>
  <p:tag name="KSO_WM_UNIT_DIAGRAM_ISREFERUNIT" val="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ID" val="_1*i*1"/>
  <p:tag name="KSO_WM_UNIT_LAYERLEVEL" val="1"/>
  <p:tag name="KSO_WM_TAG_VERSION" val="1.0"/>
  <p:tag name="KSO_WM_BEAUTIFY_FLAG" val="#wm#"/>
  <p:tag name="KSO_WM_UNIT_TYPE" val="i"/>
  <p:tag name="KSO_WM_UNIT_INDEX" val="1"/>
  <p:tag name="KSO_WM_UNIT_DIAGRAM_ISNUMVISUAL" val="0"/>
  <p:tag name="KSO_WM_UNIT_DIAGRAM_ISREFERUNIT" val="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COMBINE_RELATE_SLIDE_ID" val="background20185109_1"/>
  <p:tag name="KSO_WM_TEMPLATE_THUMBS_INDEX" val="1"/>
  <p:tag name="KSO_WM_SLIDE_MODEL_TYPE" val="cover"/>
  <p:tag name="KSO_WM_SLIDE_ID" val="custom20196580_1"/>
  <p:tag name="KSO_WM_TEMPLATE_SUBCATEGORY" val="0"/>
  <p:tag name="KSO_WM_SLIDE_TYPE" val="title"/>
  <p:tag name="KSO_WM_SLIDE_SUBTYPE" val="pic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96580"/>
  <p:tag name="KSO_WM_SLIDE_LAYOUT" val="a_b_d_k_γ"/>
  <p:tag name="KSO_WM_SLIDE_LAYOUT_CNT" val="1_1_1_1_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901*1643"/>
  <p:tag name="KSO_WM_UNIT_HIGHLIGHT" val="0"/>
  <p:tag name="KSO_WM_UNIT_COMPATIBLE" val="0"/>
  <p:tag name="KSO_WM_UNIT_DIAGRAM_ISNUMVISUAL" val="0"/>
  <p:tag name="KSO_WM_UNIT_DIAGRAM_ISREFERUNIT" val="0"/>
  <p:tag name="KSO_WM_UNIT_ID" val="custom20196580_1*d*1"/>
  <p:tag name="KSO_WM_TEMPLATE_CATEGORY" val="custom"/>
  <p:tag name="KSO_WM_TEMPLATE_INDEX" val="20196580"/>
  <p:tag name="KSO_WM_UNIT_LAYERLEVEL" val="1"/>
  <p:tag name="KSO_WM_TAG_VERSION" val="1.0"/>
  <p:tag name="KSO_WM_BEAUTIFY_FLAG" val="#wm#"/>
  <p:tag name="KSO_WM_UNIT_TYPE" val="d"/>
  <p:tag name="KSO_WM_UNIT_INDEX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196580_1*γ*1"/>
  <p:tag name="KSO_WM_TEMPLATE_CATEGORY" val="custom"/>
  <p:tag name="KSO_WM_TEMPLATE_INDEX" val="20196580"/>
  <p:tag name="KSO_WM_UNIT_LAYERLEVEL" val="1"/>
  <p:tag name="KSO_WM_TAG_VERSION" val="1.0"/>
  <p:tag name="KSO_WM_BEAUTIFY_FLAG" val="#wm#"/>
  <p:tag name="KSO_WM_UNIT_TYPE" val="γ"/>
  <p:tag name="KSO_WM_UNIT_INDEX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D" val="custom20196580_1*a*1"/>
  <p:tag name="KSO_WM_TEMPLATE_CATEGORY" val="custom"/>
  <p:tag name="KSO_WM_TEMPLATE_INDEX" val="20196580"/>
  <p:tag name="KSO_WM_UNIT_LAYERLEVEL" val="1"/>
  <p:tag name="KSO_WM_TAG_VERSION" val="1.0"/>
  <p:tag name="KSO_WM_BEAUTIFY_FLAG" val="#wm#"/>
  <p:tag name="KSO_WM_UNIT_VALUE" val="9"/>
  <p:tag name="KSO_WM_UNIT_PRESET_TEXT" val="单击此处添加标题"/>
  <p:tag name="KSO_WM_UNIT_TYPE" val="a"/>
  <p:tag name="KSO_WM_UNIT_INDEX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NOCLEAR" val="0"/>
  <p:tag name="KSO_WM_UNIT_VALUE" val="19"/>
  <p:tag name="KSO_WM_UNIT_HIGHLIGHT" val="0"/>
  <p:tag name="KSO_WM_UNIT_COMPATIBLE" val="0"/>
  <p:tag name="KSO_WM_UNIT_DIAGRAM_ISNUMVISUAL" val="0"/>
  <p:tag name="KSO_WM_UNIT_DIAGRAM_ISREFERUNIT" val="0"/>
  <p:tag name="KSO_WM_UNIT_ID" val="custom20196580_1*b*1"/>
  <p:tag name="KSO_WM_TEMPLATE_CATEGORY" val="custom"/>
  <p:tag name="KSO_WM_TEMPLATE_INDEX" val="20196580"/>
  <p:tag name="KSO_WM_UNIT_LAYERLEVEL" val="1"/>
  <p:tag name="KSO_WM_TAG_VERSION" val="1.0"/>
  <p:tag name="KSO_WM_BEAUTIFY_FLAG" val="#wm#"/>
  <p:tag name="KSO_WM_UNIT_PRESET_TEXT" val="公司介绍丨品牌宣讲"/>
  <p:tag name="KSO_WM_UNIT_TYPE" val="b"/>
  <p:tag name="KSO_WM_UNIT_INDEX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196580_1*i*1"/>
  <p:tag name="KSO_WM_TEMPLATE_CATEGORY" val="custom"/>
  <p:tag name="KSO_WM_TEMPLATE_INDEX" val="20196580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2"/>
  <p:tag name="KSO_WM_UNIT_HIGHLIGHT" val="0"/>
  <p:tag name="KSO_WM_UNIT_COMPATIBLE" val="0"/>
  <p:tag name="KSO_WM_UNIT_DIAGRAM_ISNUMVISUAL" val="0"/>
  <p:tag name="KSO_WM_UNIT_DIAGRAM_ISREFERUNIT" val="0"/>
  <p:tag name="KSO_WM_UNIT_ID" val="custom20196580_1*k*1"/>
  <p:tag name="KSO_WM_TEMPLATE_CATEGORY" val="custom"/>
  <p:tag name="KSO_WM_TEMPLATE_INDEX" val="20196580"/>
  <p:tag name="KSO_WM_UNIT_LAYERLEVEL" val="1"/>
  <p:tag name="KSO_WM_TAG_VERSION" val="1.0"/>
  <p:tag name="KSO_WM_BEAUTIFY_FLAG" val="#wm#"/>
  <p:tag name="KSO_WM_UNIT_PRESET_TEXT" val="LOGO"/>
  <p:tag name="KSO_WM_UNIT_TYPE" val="k"/>
  <p:tag name="KSO_WM_UNIT_INDEX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custom20196580_1*i*2"/>
  <p:tag name="KSO_WM_TEMPLATE_CATEGORY" val="custom"/>
  <p:tag name="KSO_WM_TEMPLATE_INDEX" val="20196580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Office 主题​​">
  <a:themeElements>
    <a:clrScheme name="6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95959"/>
      </a:accent1>
      <a:accent2>
        <a:srgbClr val="8496B0"/>
      </a:accent2>
      <a:accent3>
        <a:srgbClr val="5A6E8C"/>
      </a:accent3>
      <a:accent4>
        <a:srgbClr val="E4E4E4"/>
      </a:accent4>
      <a:accent5>
        <a:srgbClr val="034A90"/>
      </a:accent5>
      <a:accent6>
        <a:srgbClr val="595959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演示文稿10" id="{9A8AB10A-6B3F-4365-AEEB-CE837774896D}" vid="{16468A84-9891-42E6-ABE6-4C7D75599310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14</Words>
  <Application>Microsoft Office PowerPoint</Application>
  <PresentationFormat>宽屏</PresentationFormat>
  <Paragraphs>5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仿宋</vt:lpstr>
      <vt:lpstr>微软雅黑</vt:lpstr>
      <vt:lpstr>Arial</vt:lpstr>
      <vt:lpstr>Calibri</vt:lpstr>
      <vt:lpstr>Impact</vt:lpstr>
      <vt:lpstr>Office 主题​​</vt:lpstr>
      <vt:lpstr>单击此处添加标题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单击此处添加标题</dc:title>
  <cp:revision>1</cp:revision>
  <dcterms:created xsi:type="dcterms:W3CDTF">2018-12-19T05:18:50Z</dcterms:created>
  <dcterms:modified xsi:type="dcterms:W3CDTF">2018-12-19T05:19:49Z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2052-10.1.0.2059</vt:lpwstr>
  </property>
</Properties>
</file>