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core.xml" Type="http://schemas.openxmlformats.org/package/2006/relationships/metadata/core-properties" Id="rId3"/>
 <Relationship Target="docProps/thumbnail.jpeg" Type="http://schemas.openxmlformats.org/package/2006/relationships/metadata/thumbnail" Id="rId2"/>
 <Relationship Target="ppt/presentation.xml" Type="http://schemas.openxmlformats.org/officeDocument/2006/relationships/officeDocument" Id="rId1"/>
 <Relationship Target="docProps/app.xml" Type="http://schemas.openxmlformats.org/officeDocument/2006/relationships/extended-properties" Id="rId4"/>
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3" r:id="rId3"/>
    <p:sldId id="258" r:id="rId4"/>
    <p:sldId id="259" r:id="rId5"/>
    <p:sldId id="264" r:id="rId6"/>
    <p:sldId id="268" r:id="rId7"/>
    <p:sldId id="260" r:id="rId8"/>
    <p:sldId id="267" r:id="rId9"/>
    <p:sldId id="269" r:id="rId10"/>
    <p:sldId id="261" r:id="rId11"/>
    <p:sldId id="270" r:id="rId12"/>
    <p:sldId id="271" r:id="rId13"/>
    <p:sldId id="262" r:id="rId14"/>
    <p:sldId id="272" r:id="rId15"/>
    <p:sldId id="273" r:id="rId16"/>
    <p:sldId id="26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orient="horz" pos="560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4056" userDrawn="1">
          <p15:clr>
            <a:srgbClr val="A4A3A4"/>
          </p15:clr>
        </p15:guide>
        <p15:guide id="6" orient="horz" pos="3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D39"/>
    <a:srgbClr val="C95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86" y="696"/>
      </p:cViewPr>
      <p:guideLst>
        <p:guide pos="302"/>
        <p:guide pos="7368"/>
        <p:guide orient="horz" pos="560"/>
        <p:guide orient="horz" pos="618"/>
        <p:guide orient="horz" pos="4056"/>
        <p:guide orient="horz" pos="3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4B42-E1B7-45C4-9C6B-FAD4FC79F387}" type="datetimeFigureOut">
              <a:rPr lang="zh-CN" altLang="en-US" smtClean="0"/>
              <a:t>2021/1/4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D60D-779E-4073-BDB1-EECAD6CC8E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41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2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56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3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52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0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14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04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20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4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28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64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7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32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70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3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560" userDrawn="1">
          <p15:clr>
            <a:srgbClr val="F26B43"/>
          </p15:clr>
        </p15:guide>
        <p15:guide id="4" orient="horz" pos="624" userDrawn="1">
          <p15:clr>
            <a:srgbClr val="F26B43"/>
          </p15:clr>
        </p15:guide>
        <p15:guide id="5" orient="horz" pos="4056" userDrawn="1">
          <p15:clr>
            <a:srgbClr val="F26B43"/>
          </p15:clr>
        </p15:guide>
        <p15:guide id="6" orient="horz" pos="3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8C8F44E-51BA-48CF-9161-2295ACE46529}"/>
              </a:ext>
            </a:extLst>
          </p:cNvPr>
          <p:cNvGrpSpPr/>
          <p:nvPr/>
        </p:nvGrpSpPr>
        <p:grpSpPr>
          <a:xfrm>
            <a:off x="-389011" y="-1282648"/>
            <a:ext cx="8572109" cy="6360762"/>
            <a:chOff x="-1125620" y="-2128826"/>
            <a:chExt cx="11441031" cy="8489588"/>
          </a:xfrm>
          <a:blipFill>
            <a:blip r:embed="rId3"/>
            <a:stretch>
              <a:fillRect/>
            </a:stretch>
          </a:blip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FDA5D77-2BC7-4486-BFB7-B81E363BC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1298" y="-2128826"/>
              <a:ext cx="30930" cy="35288"/>
            </a:xfrm>
            <a:custGeom>
              <a:avLst/>
              <a:gdLst>
                <a:gd name="connsiteX0" fmla="*/ 30930 w 30930"/>
                <a:gd name="connsiteY0" fmla="*/ 0 h 35288"/>
                <a:gd name="connsiteX1" fmla="*/ 0 w 30930"/>
                <a:gd name="connsiteY1" fmla="*/ 35288 h 35288"/>
                <a:gd name="connsiteX2" fmla="*/ 14966 w 30930"/>
                <a:gd name="connsiteY2" fmla="*/ 18213 h 35288"/>
                <a:gd name="connsiteX3" fmla="*/ 30930 w 30930"/>
                <a:gd name="connsiteY3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0" h="35288">
                  <a:moveTo>
                    <a:pt x="30930" y="0"/>
                  </a:moveTo>
                  <a:lnTo>
                    <a:pt x="0" y="35288"/>
                  </a:lnTo>
                  <a:lnTo>
                    <a:pt x="14966" y="18213"/>
                  </a:lnTo>
                  <a:lnTo>
                    <a:pt x="309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9ADEF04-3527-48ED-8FE9-7F27A8D894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5533" y="-1746792"/>
              <a:ext cx="3963286" cy="1746792"/>
            </a:xfrm>
            <a:custGeom>
              <a:avLst/>
              <a:gdLst>
                <a:gd name="connsiteX0" fmla="*/ 3963286 w 3963286"/>
                <a:gd name="connsiteY0" fmla="*/ 0 h 1746792"/>
                <a:gd name="connsiteX1" fmla="*/ 3932145 w 3963286"/>
                <a:gd name="connsiteY1" fmla="*/ 156210 h 1746792"/>
                <a:gd name="connsiteX2" fmla="*/ 3912205 w 3963286"/>
                <a:gd name="connsiteY2" fmla="*/ 138731 h 1746792"/>
                <a:gd name="connsiteX3" fmla="*/ 3856342 w 3963286"/>
                <a:gd name="connsiteY3" fmla="*/ 242685 h 1746792"/>
                <a:gd name="connsiteX4" fmla="*/ 3805261 w 3963286"/>
                <a:gd name="connsiteY4" fmla="*/ 381415 h 1746792"/>
                <a:gd name="connsiteX5" fmla="*/ 3825201 w 3963286"/>
                <a:gd name="connsiteY5" fmla="*/ 398895 h 1746792"/>
                <a:gd name="connsiteX6" fmla="*/ 3790100 w 3963286"/>
                <a:gd name="connsiteY6" fmla="*/ 398711 h 1746792"/>
                <a:gd name="connsiteX7" fmla="*/ 3648054 w 3963286"/>
                <a:gd name="connsiteY7" fmla="*/ 641211 h 1746792"/>
                <a:gd name="connsiteX8" fmla="*/ 3643274 w 3963286"/>
                <a:gd name="connsiteY8" fmla="*/ 606437 h 1746792"/>
                <a:gd name="connsiteX9" fmla="*/ 3440587 w 3963286"/>
                <a:gd name="connsiteY9" fmla="*/ 918117 h 1746792"/>
                <a:gd name="connsiteX10" fmla="*/ 3419826 w 3963286"/>
                <a:gd name="connsiteY10" fmla="*/ 1022257 h 1746792"/>
                <a:gd name="connsiteX11" fmla="*/ 3273000 w 3963286"/>
                <a:gd name="connsiteY11" fmla="*/ 1229983 h 1746792"/>
                <a:gd name="connsiteX12" fmla="*/ 3085472 w 3963286"/>
                <a:gd name="connsiteY12" fmla="*/ 1524368 h 1746792"/>
                <a:gd name="connsiteX13" fmla="*/ 3039992 w 3963286"/>
                <a:gd name="connsiteY13" fmla="*/ 1576254 h 1746792"/>
                <a:gd name="connsiteX14" fmla="*/ 3079873 w 3963286"/>
                <a:gd name="connsiteY14" fmla="*/ 1611214 h 1746792"/>
                <a:gd name="connsiteX15" fmla="*/ 2960829 w 3963286"/>
                <a:gd name="connsiteY15" fmla="*/ 1696104 h 1746792"/>
                <a:gd name="connsiteX16" fmla="*/ 2954927 w 3963286"/>
                <a:gd name="connsiteY16" fmla="*/ 1717074 h 1746792"/>
                <a:gd name="connsiteX17" fmla="*/ 2955856 w 3963286"/>
                <a:gd name="connsiteY17" fmla="*/ 1717197 h 1746792"/>
                <a:gd name="connsiteX18" fmla="*/ 2996493 w 3963286"/>
                <a:gd name="connsiteY18" fmla="*/ 1719873 h 1746792"/>
                <a:gd name="connsiteX19" fmla="*/ 2975250 w 3963286"/>
                <a:gd name="connsiteY19" fmla="*/ 1727153 h 1746792"/>
                <a:gd name="connsiteX20" fmla="*/ 2956166 w 3963286"/>
                <a:gd name="connsiteY20" fmla="*/ 1733694 h 1746792"/>
                <a:gd name="connsiteX21" fmla="*/ 2958164 w 3963286"/>
                <a:gd name="connsiteY21" fmla="*/ 1746792 h 1746792"/>
                <a:gd name="connsiteX22" fmla="*/ 0 w 3963286"/>
                <a:gd name="connsiteY22" fmla="*/ 1746792 h 1746792"/>
                <a:gd name="connsiteX23" fmla="*/ 22040 w 3963286"/>
                <a:gd name="connsiteY23" fmla="*/ 1725432 h 1746792"/>
                <a:gd name="connsiteX24" fmla="*/ 90653 w 3963286"/>
                <a:gd name="connsiteY24" fmla="*/ 1682356 h 1746792"/>
                <a:gd name="connsiteX25" fmla="*/ 95434 w 3963286"/>
                <a:gd name="connsiteY25" fmla="*/ 1717131 h 1746792"/>
                <a:gd name="connsiteX26" fmla="*/ 140916 w 3963286"/>
                <a:gd name="connsiteY26" fmla="*/ 1665245 h 1746792"/>
                <a:gd name="connsiteX27" fmla="*/ 186397 w 3963286"/>
                <a:gd name="connsiteY27" fmla="*/ 1613361 h 1746792"/>
                <a:gd name="connsiteX28" fmla="*/ 191177 w 3963286"/>
                <a:gd name="connsiteY28" fmla="*/ 1648135 h 1746792"/>
                <a:gd name="connsiteX29" fmla="*/ 223888 w 3963286"/>
                <a:gd name="connsiteY29" fmla="*/ 1630932 h 1746792"/>
                <a:gd name="connsiteX30" fmla="*/ 245696 w 3963286"/>
                <a:gd name="connsiteY30" fmla="*/ 1619464 h 1746792"/>
                <a:gd name="connsiteX31" fmla="*/ 241439 w 3963286"/>
                <a:gd name="connsiteY31" fmla="*/ 1631025 h 1746792"/>
                <a:gd name="connsiteX32" fmla="*/ 337182 w 3963286"/>
                <a:gd name="connsiteY32" fmla="*/ 1562029 h 1746792"/>
                <a:gd name="connsiteX33" fmla="*/ 478409 w 3963286"/>
                <a:gd name="connsiteY33" fmla="*/ 1441149 h 1746792"/>
                <a:gd name="connsiteX34" fmla="*/ 448087 w 3963286"/>
                <a:gd name="connsiteY34" fmla="*/ 1475739 h 1746792"/>
                <a:gd name="connsiteX35" fmla="*/ 456265 w 3963286"/>
                <a:gd name="connsiteY35" fmla="*/ 1471438 h 1746792"/>
                <a:gd name="connsiteX36" fmla="*/ 471281 w 3963286"/>
                <a:gd name="connsiteY36" fmla="*/ 1463542 h 1746792"/>
                <a:gd name="connsiteX37" fmla="*/ 501535 w 3963286"/>
                <a:gd name="connsiteY37" fmla="*/ 1429028 h 1746792"/>
                <a:gd name="connsiteX38" fmla="*/ 537288 w 3963286"/>
                <a:gd name="connsiteY38" fmla="*/ 1430174 h 1746792"/>
                <a:gd name="connsiteX39" fmla="*/ 470311 w 3963286"/>
                <a:gd name="connsiteY39" fmla="*/ 1477513 h 1746792"/>
                <a:gd name="connsiteX40" fmla="*/ 468028 w 3963286"/>
                <a:gd name="connsiteY40" fmla="*/ 1493218 h 1746792"/>
                <a:gd name="connsiteX41" fmla="*/ 503129 w 3963286"/>
                <a:gd name="connsiteY41" fmla="*/ 1493404 h 1746792"/>
                <a:gd name="connsiteX42" fmla="*/ 503129 w 3963286"/>
                <a:gd name="connsiteY42" fmla="*/ 1493404 h 1746792"/>
                <a:gd name="connsiteX43" fmla="*/ 583712 w 3963286"/>
                <a:gd name="connsiteY43" fmla="*/ 1441703 h 1746792"/>
                <a:gd name="connsiteX44" fmla="*/ 558172 w 3963286"/>
                <a:gd name="connsiteY44" fmla="*/ 1511068 h 1746792"/>
                <a:gd name="connsiteX45" fmla="*/ 638755 w 3963286"/>
                <a:gd name="connsiteY45" fmla="*/ 1459367 h 1746792"/>
                <a:gd name="connsiteX46" fmla="*/ 643535 w 3963286"/>
                <a:gd name="connsiteY46" fmla="*/ 1494143 h 1746792"/>
                <a:gd name="connsiteX47" fmla="*/ 674091 w 3963286"/>
                <a:gd name="connsiteY47" fmla="*/ 1471228 h 1746792"/>
                <a:gd name="connsiteX48" fmla="*/ 689826 w 3963286"/>
                <a:gd name="connsiteY48" fmla="*/ 1448146 h 1746792"/>
                <a:gd name="connsiteX49" fmla="*/ 691033 w 3963286"/>
                <a:gd name="connsiteY49" fmla="*/ 1456928 h 1746792"/>
                <a:gd name="connsiteX50" fmla="*/ 693797 w 3963286"/>
                <a:gd name="connsiteY50" fmla="*/ 1477032 h 1746792"/>
                <a:gd name="connsiteX51" fmla="*/ 739466 w 3963286"/>
                <a:gd name="connsiteY51" fmla="*/ 1490303 h 1746792"/>
                <a:gd name="connsiteX52" fmla="*/ 784745 w 3963286"/>
                <a:gd name="connsiteY52" fmla="*/ 1526479 h 1746792"/>
                <a:gd name="connsiteX53" fmla="*/ 787800 w 3963286"/>
                <a:gd name="connsiteY53" fmla="*/ 1524827 h 1746792"/>
                <a:gd name="connsiteX54" fmla="*/ 787737 w 3963286"/>
                <a:gd name="connsiteY54" fmla="*/ 1524493 h 1746792"/>
                <a:gd name="connsiteX55" fmla="*/ 768780 w 3963286"/>
                <a:gd name="connsiteY55" fmla="*/ 1512176 h 1746792"/>
                <a:gd name="connsiteX56" fmla="*/ 799101 w 3963286"/>
                <a:gd name="connsiteY56" fmla="*/ 1477586 h 1746792"/>
                <a:gd name="connsiteX57" fmla="*/ 794722 w 3963286"/>
                <a:gd name="connsiteY57" fmla="*/ 1499553 h 1746792"/>
                <a:gd name="connsiteX58" fmla="*/ 789911 w 3963286"/>
                <a:gd name="connsiteY58" fmla="*/ 1523684 h 1746792"/>
                <a:gd name="connsiteX59" fmla="*/ 902627 w 3963286"/>
                <a:gd name="connsiteY59" fmla="*/ 1462706 h 1746792"/>
                <a:gd name="connsiteX60" fmla="*/ 912788 w 3963286"/>
                <a:gd name="connsiteY60" fmla="*/ 1443434 h 1746792"/>
                <a:gd name="connsiteX61" fmla="*/ 959939 w 3963286"/>
                <a:gd name="connsiteY61" fmla="*/ 1418639 h 1746792"/>
                <a:gd name="connsiteX62" fmla="*/ 974174 w 3963286"/>
                <a:gd name="connsiteY62" fmla="*/ 1423071 h 1746792"/>
                <a:gd name="connsiteX63" fmla="*/ 984652 w 3963286"/>
                <a:gd name="connsiteY63" fmla="*/ 1417071 h 1746792"/>
                <a:gd name="connsiteX64" fmla="*/ 984189 w 3963286"/>
                <a:gd name="connsiteY64" fmla="*/ 1404174 h 1746792"/>
                <a:gd name="connsiteX65" fmla="*/ 1025690 w 3963286"/>
                <a:gd name="connsiteY65" fmla="*/ 1339780 h 1746792"/>
                <a:gd name="connsiteX66" fmla="*/ 1161316 w 3963286"/>
                <a:gd name="connsiteY66" fmla="*/ 1305744 h 1746792"/>
                <a:gd name="connsiteX67" fmla="*/ 1184551 w 3963286"/>
                <a:gd name="connsiteY67" fmla="*/ 1299350 h 1746792"/>
                <a:gd name="connsiteX68" fmla="*/ 1192215 w 3963286"/>
                <a:gd name="connsiteY68" fmla="*/ 1303598 h 1746792"/>
                <a:gd name="connsiteX69" fmla="*/ 1202824 w 3963286"/>
                <a:gd name="connsiteY69" fmla="*/ 1303195 h 1746792"/>
                <a:gd name="connsiteX70" fmla="*/ 1231620 w 3963286"/>
                <a:gd name="connsiteY70" fmla="*/ 1290911 h 1746792"/>
                <a:gd name="connsiteX71" fmla="*/ 1279551 w 3963286"/>
                <a:gd name="connsiteY71" fmla="*/ 1289087 h 1746792"/>
                <a:gd name="connsiteX72" fmla="*/ 1314362 w 3963286"/>
                <a:gd name="connsiteY72" fmla="*/ 1281664 h 1746792"/>
                <a:gd name="connsiteX73" fmla="*/ 1370412 w 3963286"/>
                <a:gd name="connsiteY73" fmla="*/ 1242866 h 1746792"/>
                <a:gd name="connsiteX74" fmla="*/ 1375896 w 3963286"/>
                <a:gd name="connsiteY74" fmla="*/ 1242894 h 1746792"/>
                <a:gd name="connsiteX75" fmla="*/ 1383160 w 3963286"/>
                <a:gd name="connsiteY75" fmla="*/ 1242932 h 1746792"/>
                <a:gd name="connsiteX76" fmla="*/ 1407105 w 3963286"/>
                <a:gd name="connsiteY76" fmla="*/ 1213918 h 1746792"/>
                <a:gd name="connsiteX77" fmla="*/ 1424667 w 3963286"/>
                <a:gd name="connsiteY77" fmla="*/ 1196399 h 1746792"/>
                <a:gd name="connsiteX78" fmla="*/ 1441195 w 3963286"/>
                <a:gd name="connsiteY78" fmla="*/ 1186637 h 1746792"/>
                <a:gd name="connsiteX79" fmla="*/ 1456079 w 3963286"/>
                <a:gd name="connsiteY79" fmla="*/ 1149588 h 1746792"/>
                <a:gd name="connsiteX80" fmla="*/ 1507026 w 3963286"/>
                <a:gd name="connsiteY80" fmla="*/ 1086555 h 1746792"/>
                <a:gd name="connsiteX81" fmla="*/ 1470694 w 3963286"/>
                <a:gd name="connsiteY81" fmla="*/ 1162400 h 1746792"/>
                <a:gd name="connsiteX82" fmla="*/ 1445352 w 3963286"/>
                <a:gd name="connsiteY82" fmla="*/ 1193755 h 1746792"/>
                <a:gd name="connsiteX83" fmla="*/ 1448079 w 3963286"/>
                <a:gd name="connsiteY83" fmla="*/ 1203004 h 1746792"/>
                <a:gd name="connsiteX84" fmla="*/ 1456306 w 3963286"/>
                <a:gd name="connsiteY84" fmla="*/ 1206137 h 1746792"/>
                <a:gd name="connsiteX85" fmla="*/ 1445119 w 3963286"/>
                <a:gd name="connsiteY85" fmla="*/ 1211328 h 1746792"/>
                <a:gd name="connsiteX86" fmla="*/ 1400130 w 3963286"/>
                <a:gd name="connsiteY86" fmla="*/ 1257625 h 1746792"/>
                <a:gd name="connsiteX87" fmla="*/ 1397245 w 3963286"/>
                <a:gd name="connsiteY87" fmla="*/ 1257165 h 1746792"/>
                <a:gd name="connsiteX88" fmla="*/ 1396634 w 3963286"/>
                <a:gd name="connsiteY88" fmla="*/ 1258206 h 1746792"/>
                <a:gd name="connsiteX89" fmla="*/ 1334490 w 3963286"/>
                <a:gd name="connsiteY89" fmla="*/ 1364300 h 1746792"/>
                <a:gd name="connsiteX90" fmla="*/ 1384752 w 3963286"/>
                <a:gd name="connsiteY90" fmla="*/ 1347190 h 1746792"/>
                <a:gd name="connsiteX91" fmla="*/ 1308949 w 3963286"/>
                <a:gd name="connsiteY91" fmla="*/ 1433666 h 1746792"/>
                <a:gd name="connsiteX92" fmla="*/ 1339825 w 3963286"/>
                <a:gd name="connsiteY92" fmla="*/ 1433014 h 1746792"/>
                <a:gd name="connsiteX93" fmla="*/ 1342134 w 3963286"/>
                <a:gd name="connsiteY93" fmla="*/ 1430465 h 1746792"/>
                <a:gd name="connsiteX94" fmla="*/ 1366324 w 3963286"/>
                <a:gd name="connsiteY94" fmla="*/ 1393697 h 1746792"/>
                <a:gd name="connsiteX95" fmla="*/ 1396644 w 3963286"/>
                <a:gd name="connsiteY95" fmla="*/ 1359107 h 1746792"/>
                <a:gd name="connsiteX96" fmla="*/ 1396320 w 3963286"/>
                <a:gd name="connsiteY96" fmla="*/ 1360734 h 1746792"/>
                <a:gd name="connsiteX97" fmla="*/ 1394580 w 3963286"/>
                <a:gd name="connsiteY97" fmla="*/ 1369465 h 1746792"/>
                <a:gd name="connsiteX98" fmla="*/ 1408720 w 3963286"/>
                <a:gd name="connsiteY98" fmla="*/ 1360076 h 1746792"/>
                <a:gd name="connsiteX99" fmla="*/ 1414037 w 3963286"/>
                <a:gd name="connsiteY99" fmla="*/ 1360894 h 1746792"/>
                <a:gd name="connsiteX100" fmla="*/ 1411573 w 3963286"/>
                <a:gd name="connsiteY100" fmla="*/ 1342275 h 1746792"/>
                <a:gd name="connsiteX101" fmla="*/ 1442505 w 3963286"/>
                <a:gd name="connsiteY101" fmla="*/ 1306988 h 1746792"/>
                <a:gd name="connsiteX102" fmla="*/ 1421561 w 3963286"/>
                <a:gd name="connsiteY102" fmla="*/ 1362051 h 1746792"/>
                <a:gd name="connsiteX103" fmla="*/ 1439794 w 3963286"/>
                <a:gd name="connsiteY103" fmla="*/ 1364855 h 1746792"/>
                <a:gd name="connsiteX104" fmla="*/ 1497914 w 3963286"/>
                <a:gd name="connsiteY104" fmla="*/ 1321180 h 1746792"/>
                <a:gd name="connsiteX105" fmla="*/ 1502754 w 3963286"/>
                <a:gd name="connsiteY105" fmla="*/ 1319451 h 1746792"/>
                <a:gd name="connsiteX106" fmla="*/ 1504691 w 3963286"/>
                <a:gd name="connsiteY106" fmla="*/ 1317241 h 1746792"/>
                <a:gd name="connsiteX107" fmla="*/ 1516864 w 3963286"/>
                <a:gd name="connsiteY107" fmla="*/ 1299561 h 1746792"/>
                <a:gd name="connsiteX108" fmla="*/ 1518056 w 3963286"/>
                <a:gd name="connsiteY108" fmla="*/ 1296264 h 1746792"/>
                <a:gd name="connsiteX109" fmla="*/ 1518361 w 3963286"/>
                <a:gd name="connsiteY109" fmla="*/ 1298484 h 1746792"/>
                <a:gd name="connsiteX110" fmla="*/ 1519682 w 3963286"/>
                <a:gd name="connsiteY110" fmla="*/ 1308094 h 1746792"/>
                <a:gd name="connsiteX111" fmla="*/ 1547164 w 3963286"/>
                <a:gd name="connsiteY111" fmla="*/ 1308099 h 1746792"/>
                <a:gd name="connsiteX112" fmla="*/ 1499699 w 3963286"/>
                <a:gd name="connsiteY112" fmla="*/ 1324491 h 1746792"/>
                <a:gd name="connsiteX113" fmla="*/ 1492652 w 3963286"/>
                <a:gd name="connsiteY113" fmla="*/ 1334728 h 1746792"/>
                <a:gd name="connsiteX114" fmla="*/ 1476897 w 3963286"/>
                <a:gd name="connsiteY114" fmla="*/ 1348951 h 1746792"/>
                <a:gd name="connsiteX115" fmla="*/ 1467810 w 3963286"/>
                <a:gd name="connsiteY115" fmla="*/ 1359316 h 1746792"/>
                <a:gd name="connsiteX116" fmla="*/ 1466594 w 3963286"/>
                <a:gd name="connsiteY116" fmla="*/ 1358250 h 1746792"/>
                <a:gd name="connsiteX117" fmla="*/ 1460959 w 3963286"/>
                <a:gd name="connsiteY117" fmla="*/ 1363337 h 1746792"/>
                <a:gd name="connsiteX118" fmla="*/ 1424633 w 3963286"/>
                <a:gd name="connsiteY118" fmla="*/ 1382150 h 1746792"/>
                <a:gd name="connsiteX119" fmla="*/ 1444575 w 3963286"/>
                <a:gd name="connsiteY119" fmla="*/ 1399630 h 1746792"/>
                <a:gd name="connsiteX120" fmla="*/ 1399804 w 3963286"/>
                <a:gd name="connsiteY120" fmla="*/ 1450704 h 1746792"/>
                <a:gd name="connsiteX121" fmla="*/ 1398233 w 3963286"/>
                <a:gd name="connsiteY121" fmla="*/ 1452496 h 1746792"/>
                <a:gd name="connsiteX122" fmla="*/ 1447340 w 3963286"/>
                <a:gd name="connsiteY122" fmla="*/ 1428873 h 1746792"/>
                <a:gd name="connsiteX123" fmla="*/ 1647956 w 3963286"/>
                <a:gd name="connsiteY123" fmla="*/ 1273555 h 1746792"/>
                <a:gd name="connsiteX124" fmla="*/ 1663115 w 3963286"/>
                <a:gd name="connsiteY124" fmla="*/ 1256260 h 1746792"/>
                <a:gd name="connsiteX125" fmla="*/ 1687661 w 3963286"/>
                <a:gd name="connsiteY125" fmla="*/ 1241458 h 1746792"/>
                <a:gd name="connsiteX126" fmla="*/ 1709684 w 3963286"/>
                <a:gd name="connsiteY126" fmla="*/ 1241362 h 1746792"/>
                <a:gd name="connsiteX127" fmla="*/ 1713452 w 3963286"/>
                <a:gd name="connsiteY127" fmla="*/ 1218609 h 1746792"/>
                <a:gd name="connsiteX128" fmla="*/ 1746966 w 3963286"/>
                <a:gd name="connsiteY128" fmla="*/ 1175348 h 1746792"/>
                <a:gd name="connsiteX129" fmla="*/ 1752566 w 3963286"/>
                <a:gd name="connsiteY129" fmla="*/ 1088503 h 1746792"/>
                <a:gd name="connsiteX130" fmla="*/ 1802828 w 3963286"/>
                <a:gd name="connsiteY130" fmla="*/ 1071393 h 1746792"/>
                <a:gd name="connsiteX131" fmla="*/ 1894612 w 3963286"/>
                <a:gd name="connsiteY131" fmla="*/ 846003 h 1746792"/>
                <a:gd name="connsiteX132" fmla="*/ 1943532 w 3963286"/>
                <a:gd name="connsiteY132" fmla="*/ 807167 h 1746792"/>
                <a:gd name="connsiteX133" fmla="*/ 1958520 w 3963286"/>
                <a:gd name="connsiteY133" fmla="*/ 811191 h 1746792"/>
                <a:gd name="connsiteX134" fmla="*/ 1944874 w 3963286"/>
                <a:gd name="connsiteY134" fmla="*/ 828893 h 1746792"/>
                <a:gd name="connsiteX135" fmla="*/ 1960035 w 3963286"/>
                <a:gd name="connsiteY135" fmla="*/ 811597 h 1746792"/>
                <a:gd name="connsiteX136" fmla="*/ 1958520 w 3963286"/>
                <a:gd name="connsiteY136" fmla="*/ 811191 h 1746792"/>
                <a:gd name="connsiteX137" fmla="*/ 1989060 w 3963286"/>
                <a:gd name="connsiteY137" fmla="*/ 771556 h 1746792"/>
                <a:gd name="connsiteX138" fmla="*/ 2086920 w 3963286"/>
                <a:gd name="connsiteY138" fmla="*/ 586380 h 1746792"/>
                <a:gd name="connsiteX139" fmla="*/ 2055779 w 3963286"/>
                <a:gd name="connsiteY139" fmla="*/ 742590 h 1746792"/>
                <a:gd name="connsiteX140" fmla="*/ 2035838 w 3963286"/>
                <a:gd name="connsiteY140" fmla="*/ 725107 h 1746792"/>
                <a:gd name="connsiteX141" fmla="*/ 1979976 w 3963286"/>
                <a:gd name="connsiteY141" fmla="*/ 829077 h 1746792"/>
                <a:gd name="connsiteX142" fmla="*/ 1928893 w 3963286"/>
                <a:gd name="connsiteY142" fmla="*/ 967806 h 1746792"/>
                <a:gd name="connsiteX143" fmla="*/ 1948835 w 3963286"/>
                <a:gd name="connsiteY143" fmla="*/ 985287 h 1746792"/>
                <a:gd name="connsiteX144" fmla="*/ 1913733 w 3963286"/>
                <a:gd name="connsiteY144" fmla="*/ 985103 h 1746792"/>
                <a:gd name="connsiteX145" fmla="*/ 1771688 w 3963286"/>
                <a:gd name="connsiteY145" fmla="*/ 1227603 h 1746792"/>
                <a:gd name="connsiteX146" fmla="*/ 1766907 w 3963286"/>
                <a:gd name="connsiteY146" fmla="*/ 1192828 h 1746792"/>
                <a:gd name="connsiteX147" fmla="*/ 1737079 w 3963286"/>
                <a:gd name="connsiteY147" fmla="*/ 1243429 h 1746792"/>
                <a:gd name="connsiteX148" fmla="*/ 1747818 w 3963286"/>
                <a:gd name="connsiteY148" fmla="*/ 1244489 h 1746792"/>
                <a:gd name="connsiteX149" fmla="*/ 1783580 w 3963286"/>
                <a:gd name="connsiteY149" fmla="*/ 1239520 h 1746792"/>
                <a:gd name="connsiteX150" fmla="*/ 1788360 w 3963286"/>
                <a:gd name="connsiteY150" fmla="*/ 1274294 h 1746792"/>
                <a:gd name="connsiteX151" fmla="*/ 1733318 w 3963286"/>
                <a:gd name="connsiteY151" fmla="*/ 1256629 h 1746792"/>
                <a:gd name="connsiteX152" fmla="*/ 1738099 w 3963286"/>
                <a:gd name="connsiteY152" fmla="*/ 1291404 h 1746792"/>
                <a:gd name="connsiteX153" fmla="*/ 1723290 w 3963286"/>
                <a:gd name="connsiteY153" fmla="*/ 1291327 h 1746792"/>
                <a:gd name="connsiteX154" fmla="*/ 1708889 w 3963286"/>
                <a:gd name="connsiteY154" fmla="*/ 1291251 h 1746792"/>
                <a:gd name="connsiteX155" fmla="*/ 1692770 w 3963286"/>
                <a:gd name="connsiteY155" fmla="*/ 1318595 h 1746792"/>
                <a:gd name="connsiteX156" fmla="*/ 1693199 w 3963286"/>
                <a:gd name="connsiteY156" fmla="*/ 1318511 h 1746792"/>
                <a:gd name="connsiteX157" fmla="*/ 1707412 w 3963286"/>
                <a:gd name="connsiteY157" fmla="*/ 1325782 h 1746792"/>
                <a:gd name="connsiteX158" fmla="*/ 1694783 w 3963286"/>
                <a:gd name="connsiteY158" fmla="*/ 1340187 h 1746792"/>
                <a:gd name="connsiteX159" fmla="*/ 1679349 w 3963286"/>
                <a:gd name="connsiteY159" fmla="*/ 1357796 h 1746792"/>
                <a:gd name="connsiteX160" fmla="*/ 1669861 w 3963286"/>
                <a:gd name="connsiteY160" fmla="*/ 1357457 h 1746792"/>
                <a:gd name="connsiteX161" fmla="*/ 1667355 w 3963286"/>
                <a:gd name="connsiteY161" fmla="*/ 1361708 h 1746792"/>
                <a:gd name="connsiteX162" fmla="*/ 1604138 w 3963286"/>
                <a:gd name="connsiteY162" fmla="*/ 1449238 h 1746792"/>
                <a:gd name="connsiteX163" fmla="*/ 1611624 w 3963286"/>
                <a:gd name="connsiteY163" fmla="*/ 1455800 h 1746792"/>
                <a:gd name="connsiteX164" fmla="*/ 1621594 w 3963286"/>
                <a:gd name="connsiteY164" fmla="*/ 1464540 h 1746792"/>
                <a:gd name="connsiteX165" fmla="*/ 1647135 w 3963286"/>
                <a:gd name="connsiteY165" fmla="*/ 1395175 h 1746792"/>
                <a:gd name="connsiteX166" fmla="*/ 1808302 w 3963286"/>
                <a:gd name="connsiteY166" fmla="*/ 1291773 h 1746792"/>
                <a:gd name="connsiteX167" fmla="*/ 1717338 w 3963286"/>
                <a:gd name="connsiteY167" fmla="*/ 1395544 h 1746792"/>
                <a:gd name="connsiteX168" fmla="*/ 1817862 w 3963286"/>
                <a:gd name="connsiteY168" fmla="*/ 1361324 h 1746792"/>
                <a:gd name="connsiteX169" fmla="*/ 1802701 w 3963286"/>
                <a:gd name="connsiteY169" fmla="*/ 1378618 h 1746792"/>
                <a:gd name="connsiteX170" fmla="*/ 1898444 w 3963286"/>
                <a:gd name="connsiteY170" fmla="*/ 1309623 h 1746792"/>
                <a:gd name="connsiteX171" fmla="*/ 1918385 w 3963286"/>
                <a:gd name="connsiteY171" fmla="*/ 1327103 h 1746792"/>
                <a:gd name="connsiteX172" fmla="*/ 1968648 w 3963286"/>
                <a:gd name="connsiteY172" fmla="*/ 1309993 h 1746792"/>
                <a:gd name="connsiteX173" fmla="*/ 1948707 w 3963286"/>
                <a:gd name="connsiteY173" fmla="*/ 1292513 h 1746792"/>
                <a:gd name="connsiteX174" fmla="*/ 1979028 w 3963286"/>
                <a:gd name="connsiteY174" fmla="*/ 1257923 h 1746792"/>
                <a:gd name="connsiteX175" fmla="*/ 1983809 w 3963286"/>
                <a:gd name="connsiteY175" fmla="*/ 1292697 h 1746792"/>
                <a:gd name="connsiteX176" fmla="*/ 2129814 w 3963286"/>
                <a:gd name="connsiteY176" fmla="*/ 1206592 h 1746792"/>
                <a:gd name="connsiteX177" fmla="*/ 3045730 w 3963286"/>
                <a:gd name="connsiteY177" fmla="*/ 724916 h 1746792"/>
                <a:gd name="connsiteX178" fmla="*/ 3131094 w 3963286"/>
                <a:gd name="connsiteY178" fmla="*/ 707990 h 1746792"/>
                <a:gd name="connsiteX179" fmla="*/ 3246778 w 3963286"/>
                <a:gd name="connsiteY179" fmla="*/ 656474 h 1746792"/>
                <a:gd name="connsiteX180" fmla="*/ 3281880 w 3963286"/>
                <a:gd name="connsiteY180" fmla="*/ 656659 h 1746792"/>
                <a:gd name="connsiteX181" fmla="*/ 3210857 w 3963286"/>
                <a:gd name="connsiteY181" fmla="*/ 777909 h 1746792"/>
                <a:gd name="connsiteX182" fmla="*/ 3261119 w 3963286"/>
                <a:gd name="connsiteY182" fmla="*/ 760799 h 1746792"/>
                <a:gd name="connsiteX183" fmla="*/ 3185316 w 3963286"/>
                <a:gd name="connsiteY183" fmla="*/ 847274 h 1746792"/>
                <a:gd name="connsiteX184" fmla="*/ 3265900 w 3963286"/>
                <a:gd name="connsiteY184" fmla="*/ 795574 h 1746792"/>
                <a:gd name="connsiteX185" fmla="*/ 3316161 w 3963286"/>
                <a:gd name="connsiteY185" fmla="*/ 778464 h 1746792"/>
                <a:gd name="connsiteX186" fmla="*/ 3374281 w 3963286"/>
                <a:gd name="connsiteY186" fmla="*/ 734789 h 1746792"/>
                <a:gd name="connsiteX187" fmla="*/ 3379672 w 3963286"/>
                <a:gd name="connsiteY187" fmla="*/ 732863 h 1746792"/>
                <a:gd name="connsiteX188" fmla="*/ 3369018 w 3963286"/>
                <a:gd name="connsiteY188" fmla="*/ 748336 h 1746792"/>
                <a:gd name="connsiteX189" fmla="*/ 3301001 w 3963286"/>
                <a:gd name="connsiteY189" fmla="*/ 795759 h 1746792"/>
                <a:gd name="connsiteX190" fmla="*/ 3320941 w 3963286"/>
                <a:gd name="connsiteY190" fmla="*/ 813238 h 1746792"/>
                <a:gd name="connsiteX191" fmla="*/ 3214818 w 3963286"/>
                <a:gd name="connsiteY191" fmla="*/ 934304 h 1746792"/>
                <a:gd name="connsiteX192" fmla="*/ 3154175 w 3963286"/>
                <a:gd name="connsiteY192" fmla="*/ 1003484 h 1746792"/>
                <a:gd name="connsiteX193" fmla="*/ 3174116 w 3963286"/>
                <a:gd name="connsiteY193" fmla="*/ 1020964 h 1746792"/>
                <a:gd name="connsiteX194" fmla="*/ 3108693 w 3963286"/>
                <a:gd name="connsiteY194" fmla="*/ 1055369 h 1746792"/>
                <a:gd name="connsiteX195" fmla="*/ 3119074 w 3963286"/>
                <a:gd name="connsiteY195" fmla="*/ 1003299 h 1746792"/>
                <a:gd name="connsiteX196" fmla="*/ 3103913 w 3963286"/>
                <a:gd name="connsiteY196" fmla="*/ 1020595 h 1746792"/>
                <a:gd name="connsiteX197" fmla="*/ 3073592 w 3963286"/>
                <a:gd name="connsiteY197" fmla="*/ 1055185 h 1746792"/>
                <a:gd name="connsiteX198" fmla="*/ 3083972 w 3963286"/>
                <a:gd name="connsiteY198" fmla="*/ 1003115 h 1746792"/>
                <a:gd name="connsiteX199" fmla="*/ 2957907 w 3963286"/>
                <a:gd name="connsiteY199" fmla="*/ 1106701 h 1746792"/>
                <a:gd name="connsiteX200" fmla="*/ 2973068 w 3963286"/>
                <a:gd name="connsiteY200" fmla="*/ 1089406 h 1746792"/>
                <a:gd name="connsiteX201" fmla="*/ 2993008 w 3963286"/>
                <a:gd name="connsiteY201" fmla="*/ 1106885 h 1746792"/>
                <a:gd name="connsiteX202" fmla="*/ 2962688 w 3963286"/>
                <a:gd name="connsiteY202" fmla="*/ 1141476 h 1746792"/>
                <a:gd name="connsiteX203" fmla="*/ 2982628 w 3963286"/>
                <a:gd name="connsiteY203" fmla="*/ 1158955 h 1746792"/>
                <a:gd name="connsiteX204" fmla="*/ 2947526 w 3963286"/>
                <a:gd name="connsiteY204" fmla="*/ 1158771 h 1746792"/>
                <a:gd name="connsiteX205" fmla="*/ 2952307 w 3963286"/>
                <a:gd name="connsiteY205" fmla="*/ 1193546 h 1746792"/>
                <a:gd name="connsiteX206" fmla="*/ 2882104 w 3963286"/>
                <a:gd name="connsiteY206" fmla="*/ 1193176 h 1746792"/>
                <a:gd name="connsiteX207" fmla="*/ 2856563 w 3963286"/>
                <a:gd name="connsiteY207" fmla="*/ 1262541 h 1746792"/>
                <a:gd name="connsiteX208" fmla="*/ 2765600 w 3963286"/>
                <a:gd name="connsiteY208" fmla="*/ 1366312 h 1746792"/>
                <a:gd name="connsiteX209" fmla="*/ 2659475 w 3963286"/>
                <a:gd name="connsiteY209" fmla="*/ 1487376 h 1746792"/>
                <a:gd name="connsiteX210" fmla="*/ 2649095 w 3963286"/>
                <a:gd name="connsiteY210" fmla="*/ 1539447 h 1746792"/>
                <a:gd name="connsiteX211" fmla="*/ 2724078 w 3963286"/>
                <a:gd name="connsiteY211" fmla="*/ 1574592 h 1746792"/>
                <a:gd name="connsiteX212" fmla="*/ 2754399 w 3963286"/>
                <a:gd name="connsiteY212" fmla="*/ 1540001 h 1746792"/>
                <a:gd name="connsiteX213" fmla="*/ 2774340 w 3963286"/>
                <a:gd name="connsiteY213" fmla="*/ 1557481 h 1746792"/>
                <a:gd name="connsiteX214" fmla="*/ 2736541 w 3963286"/>
                <a:gd name="connsiteY214" fmla="*/ 1585516 h 1746792"/>
                <a:gd name="connsiteX215" fmla="*/ 2729680 w 3963286"/>
                <a:gd name="connsiteY215" fmla="*/ 1598776 h 1746792"/>
                <a:gd name="connsiteX216" fmla="*/ 2736149 w 3963286"/>
                <a:gd name="connsiteY216" fmla="*/ 1599450 h 1746792"/>
                <a:gd name="connsiteX217" fmla="*/ 2817490 w 3963286"/>
                <a:gd name="connsiteY217" fmla="*/ 1563229 h 1746792"/>
                <a:gd name="connsiteX218" fmla="*/ 2739837 w 3963286"/>
                <a:gd name="connsiteY218" fmla="*/ 1680100 h 1746792"/>
                <a:gd name="connsiteX219" fmla="*/ 2724227 w 3963286"/>
                <a:gd name="connsiteY219" fmla="*/ 1705777 h 1746792"/>
                <a:gd name="connsiteX220" fmla="*/ 2751804 w 3963286"/>
                <a:gd name="connsiteY220" fmla="*/ 1692560 h 1746792"/>
                <a:gd name="connsiteX221" fmla="*/ 2786086 w 3963286"/>
                <a:gd name="connsiteY221" fmla="*/ 1674823 h 1746792"/>
                <a:gd name="connsiteX222" fmla="*/ 2794772 w 3963286"/>
                <a:gd name="connsiteY222" fmla="*/ 1666951 h 1746792"/>
                <a:gd name="connsiteX223" fmla="*/ 2795324 w 3963286"/>
                <a:gd name="connsiteY223" fmla="*/ 1666321 h 1746792"/>
                <a:gd name="connsiteX224" fmla="*/ 2795397 w 3963286"/>
                <a:gd name="connsiteY224" fmla="*/ 1666385 h 1746792"/>
                <a:gd name="connsiteX225" fmla="*/ 2812890 w 3963286"/>
                <a:gd name="connsiteY225" fmla="*/ 1650531 h 1746792"/>
                <a:gd name="connsiteX226" fmla="*/ 2834163 w 3963286"/>
                <a:gd name="connsiteY226" fmla="*/ 1609920 h 1746792"/>
                <a:gd name="connsiteX227" fmla="*/ 2869264 w 3963286"/>
                <a:gd name="connsiteY227" fmla="*/ 1610105 h 1746792"/>
                <a:gd name="connsiteX228" fmla="*/ 2909966 w 3963286"/>
                <a:gd name="connsiteY228" fmla="*/ 1523445 h 1746792"/>
                <a:gd name="connsiteX229" fmla="*/ 2899585 w 3963286"/>
                <a:gd name="connsiteY229" fmla="*/ 1575515 h 1746792"/>
                <a:gd name="connsiteX230" fmla="*/ 3004889 w 3963286"/>
                <a:gd name="connsiteY230" fmla="*/ 1576069 h 1746792"/>
                <a:gd name="connsiteX231" fmla="*/ 2984948 w 3963286"/>
                <a:gd name="connsiteY231" fmla="*/ 1558589 h 1746792"/>
                <a:gd name="connsiteX232" fmla="*/ 3000109 w 3963286"/>
                <a:gd name="connsiteY232" fmla="*/ 1541294 h 1746792"/>
                <a:gd name="connsiteX233" fmla="*/ 3003217 w 3963286"/>
                <a:gd name="connsiteY233" fmla="*/ 1535967 h 1746792"/>
                <a:gd name="connsiteX234" fmla="*/ 3001619 w 3963286"/>
                <a:gd name="connsiteY234" fmla="*/ 1536469 h 1746792"/>
                <a:gd name="connsiteX235" fmla="*/ 2972296 w 3963286"/>
                <a:gd name="connsiteY235" fmla="*/ 1545678 h 1746792"/>
                <a:gd name="connsiteX236" fmla="*/ 2987263 w 3963286"/>
                <a:gd name="connsiteY236" fmla="*/ 1528603 h 1746792"/>
                <a:gd name="connsiteX237" fmla="*/ 3007141 w 3963286"/>
                <a:gd name="connsiteY237" fmla="*/ 1529241 h 1746792"/>
                <a:gd name="connsiteX238" fmla="*/ 3019847 w 3963286"/>
                <a:gd name="connsiteY238" fmla="*/ 1507463 h 1746792"/>
                <a:gd name="connsiteX239" fmla="*/ 3121394 w 3963286"/>
                <a:gd name="connsiteY239" fmla="*/ 1402933 h 1746792"/>
                <a:gd name="connsiteX240" fmla="*/ 3116614 w 3963286"/>
                <a:gd name="connsiteY240" fmla="*/ 1368158 h 1746792"/>
                <a:gd name="connsiteX241" fmla="*/ 3136554 w 3963286"/>
                <a:gd name="connsiteY241" fmla="*/ 1385638 h 1746792"/>
                <a:gd name="connsiteX242" fmla="*/ 3253059 w 3963286"/>
                <a:gd name="connsiteY242" fmla="*/ 1212503 h 1746792"/>
                <a:gd name="connsiteX243" fmla="*/ 3298541 w 3963286"/>
                <a:gd name="connsiteY243" fmla="*/ 1160618 h 1746792"/>
                <a:gd name="connsiteX244" fmla="*/ 3379944 w 3963286"/>
                <a:gd name="connsiteY244" fmla="*/ 987298 h 1746792"/>
                <a:gd name="connsiteX245" fmla="*/ 3582631 w 3963286"/>
                <a:gd name="connsiteY245" fmla="*/ 675617 h 1746792"/>
                <a:gd name="connsiteX246" fmla="*/ 3623333 w 3963286"/>
                <a:gd name="connsiteY246" fmla="*/ 588957 h 1746792"/>
                <a:gd name="connsiteX247" fmla="*/ 3628934 w 3963286"/>
                <a:gd name="connsiteY247" fmla="*/ 502112 h 1746792"/>
                <a:gd name="connsiteX248" fmla="*/ 3679195 w 3963286"/>
                <a:gd name="connsiteY248" fmla="*/ 485001 h 1746792"/>
                <a:gd name="connsiteX249" fmla="*/ 3770979 w 3963286"/>
                <a:gd name="connsiteY249" fmla="*/ 259611 h 1746792"/>
                <a:gd name="connsiteX250" fmla="*/ 3819899 w 3963286"/>
                <a:gd name="connsiteY250" fmla="*/ 220775 h 1746792"/>
                <a:gd name="connsiteX251" fmla="*/ 3834886 w 3963286"/>
                <a:gd name="connsiteY251" fmla="*/ 224799 h 1746792"/>
                <a:gd name="connsiteX252" fmla="*/ 3821241 w 3963286"/>
                <a:gd name="connsiteY252" fmla="*/ 242500 h 1746792"/>
                <a:gd name="connsiteX253" fmla="*/ 3836402 w 3963286"/>
                <a:gd name="connsiteY253" fmla="*/ 225206 h 1746792"/>
                <a:gd name="connsiteX254" fmla="*/ 3834886 w 3963286"/>
                <a:gd name="connsiteY254" fmla="*/ 224799 h 1746792"/>
                <a:gd name="connsiteX255" fmla="*/ 3865427 w 3963286"/>
                <a:gd name="connsiteY255" fmla="*/ 185180 h 1746792"/>
                <a:gd name="connsiteX256" fmla="*/ 3963286 w 3963286"/>
                <a:gd name="connsiteY256" fmla="*/ 0 h 1746792"/>
                <a:gd name="connsiteX257" fmla="*/ 1665551 w 3963286"/>
                <a:gd name="connsiteY257" fmla="*/ 1303362 h 1746792"/>
                <a:gd name="connsiteX258" fmla="*/ 1657597 w 3963286"/>
                <a:gd name="connsiteY258" fmla="*/ 1307813 h 1746792"/>
                <a:gd name="connsiteX259" fmla="*/ 1511510 w 3963286"/>
                <a:gd name="connsiteY259" fmla="*/ 1429210 h 1746792"/>
                <a:gd name="connsiteX260" fmla="*/ 1516290 w 3963286"/>
                <a:gd name="connsiteY260" fmla="*/ 1463986 h 1746792"/>
                <a:gd name="connsiteX261" fmla="*/ 1536231 w 3963286"/>
                <a:gd name="connsiteY261" fmla="*/ 1481465 h 1746792"/>
                <a:gd name="connsiteX262" fmla="*/ 1596872 w 3963286"/>
                <a:gd name="connsiteY262" fmla="*/ 1412285 h 1746792"/>
                <a:gd name="connsiteX263" fmla="*/ 1599263 w 3963286"/>
                <a:gd name="connsiteY263" fmla="*/ 1429672 h 1746792"/>
                <a:gd name="connsiteX264" fmla="*/ 1599301 w 3963286"/>
                <a:gd name="connsiteY264" fmla="*/ 1429950 h 1746792"/>
                <a:gd name="connsiteX265" fmla="*/ 1604921 w 3963286"/>
                <a:gd name="connsiteY265" fmla="*/ 1417848 h 1746792"/>
                <a:gd name="connsiteX266" fmla="*/ 1643402 w 3963286"/>
                <a:gd name="connsiteY266" fmla="*/ 1334977 h 1746792"/>
                <a:gd name="connsiteX267" fmla="*/ 1665551 w 3963286"/>
                <a:gd name="connsiteY267" fmla="*/ 1303362 h 1746792"/>
                <a:gd name="connsiteX268" fmla="*/ 764289 w 3963286"/>
                <a:gd name="connsiteY268" fmla="*/ 1527356 h 1746792"/>
                <a:gd name="connsiteX269" fmla="*/ 738458 w 3963286"/>
                <a:gd name="connsiteY269" fmla="*/ 1546767 h 1746792"/>
                <a:gd name="connsiteX270" fmla="*/ 751345 w 3963286"/>
                <a:gd name="connsiteY270" fmla="*/ 1544548 h 1746792"/>
                <a:gd name="connsiteX271" fmla="*/ 776310 w 3963286"/>
                <a:gd name="connsiteY271" fmla="*/ 1531042 h 1746792"/>
                <a:gd name="connsiteX272" fmla="*/ 764289 w 3963286"/>
                <a:gd name="connsiteY272" fmla="*/ 1527356 h 1746792"/>
                <a:gd name="connsiteX273" fmla="*/ 2724855 w 3963286"/>
                <a:gd name="connsiteY273" fmla="*/ 1608100 h 1746792"/>
                <a:gd name="connsiteX274" fmla="*/ 2724633 w 3963286"/>
                <a:gd name="connsiteY274" fmla="*/ 1608530 h 1746792"/>
                <a:gd name="connsiteX275" fmla="*/ 2713698 w 3963286"/>
                <a:gd name="connsiteY275" fmla="*/ 1626661 h 1746792"/>
                <a:gd name="connsiteX276" fmla="*/ 2716190 w 3963286"/>
                <a:gd name="connsiteY276" fmla="*/ 1628846 h 1746792"/>
                <a:gd name="connsiteX277" fmla="*/ 2720871 w 3963286"/>
                <a:gd name="connsiteY277" fmla="*/ 1632950 h 1746792"/>
                <a:gd name="connsiteX278" fmla="*/ 2721746 w 3963286"/>
                <a:gd name="connsiteY278" fmla="*/ 1632224 h 1746792"/>
                <a:gd name="connsiteX279" fmla="*/ 2725040 w 3963286"/>
                <a:gd name="connsiteY279" fmla="*/ 1608351 h 1746792"/>
                <a:gd name="connsiteX280" fmla="*/ 2724855 w 3963286"/>
                <a:gd name="connsiteY280" fmla="*/ 1608100 h 17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963286" h="1746792">
                  <a:moveTo>
                    <a:pt x="3963286" y="0"/>
                  </a:moveTo>
                  <a:cubicBezTo>
                    <a:pt x="3952906" y="52070"/>
                    <a:pt x="3907424" y="103956"/>
                    <a:pt x="3932145" y="156210"/>
                  </a:cubicBezTo>
                  <a:cubicBezTo>
                    <a:pt x="3932145" y="156210"/>
                    <a:pt x="3932145" y="156210"/>
                    <a:pt x="3912205" y="138731"/>
                  </a:cubicBezTo>
                  <a:cubicBezTo>
                    <a:pt x="3916985" y="173505"/>
                    <a:pt x="3866723" y="190616"/>
                    <a:pt x="3856342" y="242685"/>
                  </a:cubicBezTo>
                  <a:cubicBezTo>
                    <a:pt x="3856342" y="242685"/>
                    <a:pt x="3856342" y="242685"/>
                    <a:pt x="3805261" y="381415"/>
                  </a:cubicBezTo>
                  <a:cubicBezTo>
                    <a:pt x="3805261" y="381415"/>
                    <a:pt x="3805261" y="381415"/>
                    <a:pt x="3825201" y="398895"/>
                  </a:cubicBezTo>
                  <a:cubicBezTo>
                    <a:pt x="3810040" y="416190"/>
                    <a:pt x="3790100" y="398711"/>
                    <a:pt x="3790100" y="398711"/>
                  </a:cubicBezTo>
                  <a:cubicBezTo>
                    <a:pt x="3729458" y="467891"/>
                    <a:pt x="3693536" y="589326"/>
                    <a:pt x="3648054" y="641211"/>
                  </a:cubicBezTo>
                  <a:cubicBezTo>
                    <a:pt x="3648054" y="641211"/>
                    <a:pt x="3663215" y="623916"/>
                    <a:pt x="3643274" y="606437"/>
                  </a:cubicBezTo>
                  <a:cubicBezTo>
                    <a:pt x="3572251" y="727687"/>
                    <a:pt x="3516389" y="831642"/>
                    <a:pt x="3440587" y="918117"/>
                  </a:cubicBezTo>
                  <a:cubicBezTo>
                    <a:pt x="3430206" y="970187"/>
                    <a:pt x="3430206" y="970187"/>
                    <a:pt x="3419826" y="1022257"/>
                  </a:cubicBezTo>
                  <a:cubicBezTo>
                    <a:pt x="3374344" y="1074142"/>
                    <a:pt x="3313701" y="1143322"/>
                    <a:pt x="3273000" y="1229983"/>
                  </a:cubicBezTo>
                  <a:cubicBezTo>
                    <a:pt x="3217138" y="1333938"/>
                    <a:pt x="3126174" y="1437708"/>
                    <a:pt x="3085472" y="1524368"/>
                  </a:cubicBezTo>
                  <a:cubicBezTo>
                    <a:pt x="3050371" y="1524184"/>
                    <a:pt x="3055151" y="1558959"/>
                    <a:pt x="3039992" y="1576254"/>
                  </a:cubicBezTo>
                  <a:cubicBezTo>
                    <a:pt x="3059931" y="1593734"/>
                    <a:pt x="3079873" y="1611214"/>
                    <a:pt x="3079873" y="1611214"/>
                  </a:cubicBezTo>
                  <a:cubicBezTo>
                    <a:pt x="3057132" y="1637156"/>
                    <a:pt x="2983685" y="1653058"/>
                    <a:pt x="2960829" y="1696104"/>
                  </a:cubicBezTo>
                  <a:lnTo>
                    <a:pt x="2954927" y="1717074"/>
                  </a:lnTo>
                  <a:lnTo>
                    <a:pt x="2955856" y="1717197"/>
                  </a:lnTo>
                  <a:cubicBezTo>
                    <a:pt x="2974653" y="1721713"/>
                    <a:pt x="2989836" y="1727467"/>
                    <a:pt x="2996493" y="1719873"/>
                  </a:cubicBezTo>
                  <a:cubicBezTo>
                    <a:pt x="2996493" y="1719873"/>
                    <a:pt x="2996493" y="1719873"/>
                    <a:pt x="2975250" y="1727153"/>
                  </a:cubicBezTo>
                  <a:lnTo>
                    <a:pt x="2956166" y="1733694"/>
                  </a:lnTo>
                  <a:lnTo>
                    <a:pt x="2958164" y="1746792"/>
                  </a:lnTo>
                  <a:lnTo>
                    <a:pt x="0" y="1746792"/>
                  </a:lnTo>
                  <a:lnTo>
                    <a:pt x="22040" y="1725432"/>
                  </a:lnTo>
                  <a:cubicBezTo>
                    <a:pt x="41588" y="1708160"/>
                    <a:pt x="65523" y="1690911"/>
                    <a:pt x="90653" y="1682356"/>
                  </a:cubicBezTo>
                  <a:cubicBezTo>
                    <a:pt x="90653" y="1682356"/>
                    <a:pt x="90653" y="1682356"/>
                    <a:pt x="95434" y="1717131"/>
                  </a:cubicBezTo>
                  <a:cubicBezTo>
                    <a:pt x="110594" y="1699836"/>
                    <a:pt x="140916" y="1665245"/>
                    <a:pt x="140916" y="1665245"/>
                  </a:cubicBezTo>
                  <a:cubicBezTo>
                    <a:pt x="191177" y="1648135"/>
                    <a:pt x="151295" y="1613175"/>
                    <a:pt x="186397" y="1613361"/>
                  </a:cubicBezTo>
                  <a:cubicBezTo>
                    <a:pt x="186397" y="1613361"/>
                    <a:pt x="186397" y="1613361"/>
                    <a:pt x="191177" y="1648135"/>
                  </a:cubicBezTo>
                  <a:cubicBezTo>
                    <a:pt x="198757" y="1639488"/>
                    <a:pt x="211322" y="1635210"/>
                    <a:pt x="223888" y="1630932"/>
                  </a:cubicBezTo>
                  <a:lnTo>
                    <a:pt x="245696" y="1619464"/>
                  </a:lnTo>
                  <a:lnTo>
                    <a:pt x="241439" y="1631025"/>
                  </a:lnTo>
                  <a:cubicBezTo>
                    <a:pt x="316421" y="1666169"/>
                    <a:pt x="302081" y="1561845"/>
                    <a:pt x="337182" y="1562029"/>
                  </a:cubicBezTo>
                  <a:cubicBezTo>
                    <a:pt x="382664" y="1510144"/>
                    <a:pt x="428146" y="1458259"/>
                    <a:pt x="478409" y="1441149"/>
                  </a:cubicBezTo>
                  <a:cubicBezTo>
                    <a:pt x="463247" y="1458444"/>
                    <a:pt x="428146" y="1458259"/>
                    <a:pt x="448087" y="1475739"/>
                  </a:cubicBezTo>
                  <a:cubicBezTo>
                    <a:pt x="448087" y="1475739"/>
                    <a:pt x="448087" y="1475739"/>
                    <a:pt x="456265" y="1471438"/>
                  </a:cubicBezTo>
                  <a:lnTo>
                    <a:pt x="471281" y="1463542"/>
                  </a:lnTo>
                  <a:lnTo>
                    <a:pt x="501535" y="1429028"/>
                  </a:lnTo>
                  <a:lnTo>
                    <a:pt x="537288" y="1430174"/>
                  </a:lnTo>
                  <a:lnTo>
                    <a:pt x="470311" y="1477513"/>
                  </a:lnTo>
                  <a:lnTo>
                    <a:pt x="468028" y="1493218"/>
                  </a:lnTo>
                  <a:cubicBezTo>
                    <a:pt x="487969" y="1510699"/>
                    <a:pt x="487969" y="1510699"/>
                    <a:pt x="503129" y="1493404"/>
                  </a:cubicBezTo>
                  <a:cubicBezTo>
                    <a:pt x="523069" y="1510883"/>
                    <a:pt x="503129" y="1493404"/>
                    <a:pt x="503129" y="1493404"/>
                  </a:cubicBezTo>
                  <a:cubicBezTo>
                    <a:pt x="503129" y="1493404"/>
                    <a:pt x="503129" y="1493404"/>
                    <a:pt x="583712" y="1441703"/>
                  </a:cubicBezTo>
                  <a:cubicBezTo>
                    <a:pt x="568551" y="1458998"/>
                    <a:pt x="553391" y="1476293"/>
                    <a:pt x="558172" y="1511068"/>
                  </a:cubicBezTo>
                  <a:cubicBezTo>
                    <a:pt x="553391" y="1476293"/>
                    <a:pt x="643535" y="1494143"/>
                    <a:pt x="638755" y="1459367"/>
                  </a:cubicBezTo>
                  <a:cubicBezTo>
                    <a:pt x="638755" y="1459367"/>
                    <a:pt x="638755" y="1459367"/>
                    <a:pt x="643535" y="1494143"/>
                  </a:cubicBezTo>
                  <a:cubicBezTo>
                    <a:pt x="656101" y="1489865"/>
                    <a:pt x="665875" y="1481229"/>
                    <a:pt x="674091" y="1471228"/>
                  </a:cubicBezTo>
                  <a:lnTo>
                    <a:pt x="689826" y="1448146"/>
                  </a:lnTo>
                  <a:lnTo>
                    <a:pt x="691033" y="1456928"/>
                  </a:lnTo>
                  <a:cubicBezTo>
                    <a:pt x="691705" y="1461818"/>
                    <a:pt x="692602" y="1468338"/>
                    <a:pt x="693797" y="1477032"/>
                  </a:cubicBezTo>
                  <a:cubicBezTo>
                    <a:pt x="711347" y="1477124"/>
                    <a:pt x="725108" y="1481540"/>
                    <a:pt x="739466" y="1490303"/>
                  </a:cubicBezTo>
                  <a:lnTo>
                    <a:pt x="784745" y="1526479"/>
                  </a:lnTo>
                  <a:lnTo>
                    <a:pt x="787800" y="1524827"/>
                  </a:lnTo>
                  <a:lnTo>
                    <a:pt x="787737" y="1524493"/>
                  </a:lnTo>
                  <a:cubicBezTo>
                    <a:pt x="785681" y="1515523"/>
                    <a:pt x="780150" y="1499205"/>
                    <a:pt x="768780" y="1512176"/>
                  </a:cubicBezTo>
                  <a:cubicBezTo>
                    <a:pt x="768780" y="1512176"/>
                    <a:pt x="768780" y="1512176"/>
                    <a:pt x="799101" y="1477586"/>
                  </a:cubicBezTo>
                  <a:cubicBezTo>
                    <a:pt x="799101" y="1477586"/>
                    <a:pt x="799101" y="1477586"/>
                    <a:pt x="794722" y="1499553"/>
                  </a:cubicBezTo>
                  <a:lnTo>
                    <a:pt x="789911" y="1523684"/>
                  </a:lnTo>
                  <a:lnTo>
                    <a:pt x="902627" y="1462706"/>
                  </a:lnTo>
                  <a:lnTo>
                    <a:pt x="912788" y="1443434"/>
                  </a:lnTo>
                  <a:cubicBezTo>
                    <a:pt x="923710" y="1427203"/>
                    <a:pt x="937773" y="1415875"/>
                    <a:pt x="959939" y="1418639"/>
                  </a:cubicBezTo>
                  <a:lnTo>
                    <a:pt x="974174" y="1423071"/>
                  </a:lnTo>
                  <a:lnTo>
                    <a:pt x="984652" y="1417071"/>
                  </a:lnTo>
                  <a:lnTo>
                    <a:pt x="984189" y="1404174"/>
                  </a:lnTo>
                  <a:cubicBezTo>
                    <a:pt x="988254" y="1360487"/>
                    <a:pt x="1029873" y="1370208"/>
                    <a:pt x="1025690" y="1339780"/>
                  </a:cubicBezTo>
                  <a:cubicBezTo>
                    <a:pt x="1075952" y="1322669"/>
                    <a:pt x="1086332" y="1270600"/>
                    <a:pt x="1161316" y="1305744"/>
                  </a:cubicBezTo>
                  <a:cubicBezTo>
                    <a:pt x="1168895" y="1297096"/>
                    <a:pt x="1177671" y="1297143"/>
                    <a:pt x="1184551" y="1299350"/>
                  </a:cubicBezTo>
                  <a:lnTo>
                    <a:pt x="1192215" y="1303598"/>
                  </a:lnTo>
                  <a:lnTo>
                    <a:pt x="1202824" y="1303195"/>
                  </a:lnTo>
                  <a:lnTo>
                    <a:pt x="1231620" y="1290911"/>
                  </a:lnTo>
                  <a:lnTo>
                    <a:pt x="1279551" y="1289087"/>
                  </a:lnTo>
                  <a:lnTo>
                    <a:pt x="1314362" y="1281664"/>
                  </a:lnTo>
                  <a:cubicBezTo>
                    <a:pt x="1335105" y="1273086"/>
                    <a:pt x="1355251" y="1260161"/>
                    <a:pt x="1370412" y="1242866"/>
                  </a:cubicBezTo>
                  <a:cubicBezTo>
                    <a:pt x="1370412" y="1242866"/>
                    <a:pt x="1372606" y="1242877"/>
                    <a:pt x="1375896" y="1242894"/>
                  </a:cubicBezTo>
                  <a:lnTo>
                    <a:pt x="1383160" y="1242932"/>
                  </a:lnTo>
                  <a:lnTo>
                    <a:pt x="1407105" y="1213918"/>
                  </a:lnTo>
                  <a:cubicBezTo>
                    <a:pt x="1412908" y="1207298"/>
                    <a:pt x="1418727" y="1201288"/>
                    <a:pt x="1424667" y="1196399"/>
                  </a:cubicBezTo>
                  <a:lnTo>
                    <a:pt x="1441195" y="1186637"/>
                  </a:lnTo>
                  <a:lnTo>
                    <a:pt x="1456079" y="1149588"/>
                  </a:lnTo>
                  <a:cubicBezTo>
                    <a:pt x="1467837" y="1121434"/>
                    <a:pt x="1482030" y="1095414"/>
                    <a:pt x="1507026" y="1086555"/>
                  </a:cubicBezTo>
                  <a:cubicBezTo>
                    <a:pt x="1501517" y="1112496"/>
                    <a:pt x="1487323" y="1138516"/>
                    <a:pt x="1470694" y="1162400"/>
                  </a:cubicBezTo>
                  <a:lnTo>
                    <a:pt x="1445352" y="1193755"/>
                  </a:lnTo>
                  <a:lnTo>
                    <a:pt x="1448079" y="1203004"/>
                  </a:lnTo>
                  <a:lnTo>
                    <a:pt x="1456306" y="1206137"/>
                  </a:lnTo>
                  <a:lnTo>
                    <a:pt x="1445119" y="1211328"/>
                  </a:lnTo>
                  <a:cubicBezTo>
                    <a:pt x="1431476" y="1226300"/>
                    <a:pt x="1426773" y="1256518"/>
                    <a:pt x="1400130" y="1257625"/>
                  </a:cubicBezTo>
                  <a:lnTo>
                    <a:pt x="1397245" y="1257165"/>
                  </a:lnTo>
                  <a:lnTo>
                    <a:pt x="1396634" y="1258206"/>
                  </a:lnTo>
                  <a:cubicBezTo>
                    <a:pt x="1387757" y="1273363"/>
                    <a:pt x="1370001" y="1303675"/>
                    <a:pt x="1334490" y="1364300"/>
                  </a:cubicBezTo>
                  <a:cubicBezTo>
                    <a:pt x="1374372" y="1399260"/>
                    <a:pt x="1329710" y="1329526"/>
                    <a:pt x="1384752" y="1347190"/>
                  </a:cubicBezTo>
                  <a:cubicBezTo>
                    <a:pt x="1354431" y="1381780"/>
                    <a:pt x="1339270" y="1399076"/>
                    <a:pt x="1308949" y="1433666"/>
                  </a:cubicBezTo>
                  <a:cubicBezTo>
                    <a:pt x="1322710" y="1438082"/>
                    <a:pt x="1332432" y="1437047"/>
                    <a:pt x="1339825" y="1433014"/>
                  </a:cubicBezTo>
                  <a:lnTo>
                    <a:pt x="1342134" y="1430465"/>
                  </a:lnTo>
                  <a:lnTo>
                    <a:pt x="1366324" y="1393697"/>
                  </a:lnTo>
                  <a:cubicBezTo>
                    <a:pt x="1366324" y="1393697"/>
                    <a:pt x="1366324" y="1393697"/>
                    <a:pt x="1396644" y="1359107"/>
                  </a:cubicBezTo>
                  <a:cubicBezTo>
                    <a:pt x="1396644" y="1359107"/>
                    <a:pt x="1396644" y="1359107"/>
                    <a:pt x="1396320" y="1360734"/>
                  </a:cubicBezTo>
                  <a:lnTo>
                    <a:pt x="1394580" y="1369465"/>
                  </a:lnTo>
                  <a:lnTo>
                    <a:pt x="1408720" y="1360076"/>
                  </a:lnTo>
                  <a:lnTo>
                    <a:pt x="1414037" y="1360894"/>
                  </a:lnTo>
                  <a:lnTo>
                    <a:pt x="1411573" y="1342275"/>
                  </a:lnTo>
                  <a:lnTo>
                    <a:pt x="1442505" y="1306988"/>
                  </a:lnTo>
                  <a:lnTo>
                    <a:pt x="1421561" y="1362051"/>
                  </a:lnTo>
                  <a:lnTo>
                    <a:pt x="1439794" y="1364855"/>
                  </a:lnTo>
                  <a:cubicBezTo>
                    <a:pt x="1421253" y="1325664"/>
                    <a:pt x="1467324" y="1325906"/>
                    <a:pt x="1497914" y="1321180"/>
                  </a:cubicBezTo>
                  <a:lnTo>
                    <a:pt x="1502754" y="1319451"/>
                  </a:lnTo>
                  <a:lnTo>
                    <a:pt x="1504691" y="1317241"/>
                  </a:lnTo>
                  <a:lnTo>
                    <a:pt x="1516864" y="1299561"/>
                  </a:lnTo>
                  <a:lnTo>
                    <a:pt x="1518056" y="1296264"/>
                  </a:lnTo>
                  <a:lnTo>
                    <a:pt x="1518361" y="1298484"/>
                  </a:lnTo>
                  <a:lnTo>
                    <a:pt x="1519682" y="1308094"/>
                  </a:lnTo>
                  <a:lnTo>
                    <a:pt x="1547164" y="1308099"/>
                  </a:lnTo>
                  <a:lnTo>
                    <a:pt x="1499699" y="1324491"/>
                  </a:lnTo>
                  <a:lnTo>
                    <a:pt x="1492652" y="1334728"/>
                  </a:lnTo>
                  <a:lnTo>
                    <a:pt x="1476897" y="1348951"/>
                  </a:lnTo>
                  <a:lnTo>
                    <a:pt x="1467810" y="1359316"/>
                  </a:lnTo>
                  <a:lnTo>
                    <a:pt x="1466594" y="1358250"/>
                  </a:lnTo>
                  <a:lnTo>
                    <a:pt x="1460959" y="1363337"/>
                  </a:lnTo>
                  <a:cubicBezTo>
                    <a:pt x="1449466" y="1371422"/>
                    <a:pt x="1437200" y="1377872"/>
                    <a:pt x="1424633" y="1382150"/>
                  </a:cubicBezTo>
                  <a:cubicBezTo>
                    <a:pt x="1424633" y="1382150"/>
                    <a:pt x="1424633" y="1382150"/>
                    <a:pt x="1444575" y="1399630"/>
                  </a:cubicBezTo>
                  <a:cubicBezTo>
                    <a:pt x="1444575" y="1399630"/>
                    <a:pt x="1444575" y="1399630"/>
                    <a:pt x="1399804" y="1450704"/>
                  </a:cubicBezTo>
                  <a:lnTo>
                    <a:pt x="1398233" y="1452496"/>
                  </a:lnTo>
                  <a:lnTo>
                    <a:pt x="1447340" y="1428873"/>
                  </a:lnTo>
                  <a:cubicBezTo>
                    <a:pt x="1515556" y="1386880"/>
                    <a:pt x="1576147" y="1325302"/>
                    <a:pt x="1647956" y="1273555"/>
                  </a:cubicBezTo>
                  <a:cubicBezTo>
                    <a:pt x="1647956" y="1273555"/>
                    <a:pt x="1647956" y="1273555"/>
                    <a:pt x="1663115" y="1256260"/>
                  </a:cubicBezTo>
                  <a:cubicBezTo>
                    <a:pt x="1670695" y="1247613"/>
                    <a:pt x="1678874" y="1243312"/>
                    <a:pt x="1687661" y="1241458"/>
                  </a:cubicBezTo>
                  <a:lnTo>
                    <a:pt x="1709684" y="1241362"/>
                  </a:lnTo>
                  <a:lnTo>
                    <a:pt x="1713452" y="1218609"/>
                  </a:lnTo>
                  <a:cubicBezTo>
                    <a:pt x="1720435" y="1205614"/>
                    <a:pt x="1731805" y="1192643"/>
                    <a:pt x="1746966" y="1175348"/>
                  </a:cubicBezTo>
                  <a:cubicBezTo>
                    <a:pt x="1742186" y="1140573"/>
                    <a:pt x="1807608" y="1106167"/>
                    <a:pt x="1752566" y="1088503"/>
                  </a:cubicBezTo>
                  <a:cubicBezTo>
                    <a:pt x="1752566" y="1088503"/>
                    <a:pt x="1752566" y="1088503"/>
                    <a:pt x="1802828" y="1071393"/>
                  </a:cubicBezTo>
                  <a:cubicBezTo>
                    <a:pt x="1828369" y="1002027"/>
                    <a:pt x="1889012" y="932847"/>
                    <a:pt x="1894612" y="846003"/>
                  </a:cubicBezTo>
                  <a:cubicBezTo>
                    <a:pt x="1905983" y="833032"/>
                    <a:pt x="1925881" y="810332"/>
                    <a:pt x="1943532" y="807167"/>
                  </a:cubicBezTo>
                  <a:lnTo>
                    <a:pt x="1958520" y="811191"/>
                  </a:lnTo>
                  <a:lnTo>
                    <a:pt x="1944874" y="828893"/>
                  </a:lnTo>
                  <a:cubicBezTo>
                    <a:pt x="1960035" y="811597"/>
                    <a:pt x="1960035" y="811597"/>
                    <a:pt x="1960035" y="811597"/>
                  </a:cubicBezTo>
                  <a:lnTo>
                    <a:pt x="1958520" y="811191"/>
                  </a:lnTo>
                  <a:lnTo>
                    <a:pt x="1989060" y="771556"/>
                  </a:lnTo>
                  <a:cubicBezTo>
                    <a:pt x="2031552" y="709886"/>
                    <a:pt x="2067763" y="638401"/>
                    <a:pt x="2086920" y="586380"/>
                  </a:cubicBezTo>
                  <a:cubicBezTo>
                    <a:pt x="2076540" y="638446"/>
                    <a:pt x="2031058" y="690331"/>
                    <a:pt x="2055779" y="742590"/>
                  </a:cubicBezTo>
                  <a:cubicBezTo>
                    <a:pt x="2055779" y="742590"/>
                    <a:pt x="2055779" y="742590"/>
                    <a:pt x="2035838" y="725107"/>
                  </a:cubicBezTo>
                  <a:cubicBezTo>
                    <a:pt x="2040618" y="759882"/>
                    <a:pt x="1990356" y="776992"/>
                    <a:pt x="1979976" y="829077"/>
                  </a:cubicBezTo>
                  <a:cubicBezTo>
                    <a:pt x="1979976" y="829077"/>
                    <a:pt x="1979976" y="829077"/>
                    <a:pt x="1928893" y="967806"/>
                  </a:cubicBezTo>
                  <a:cubicBezTo>
                    <a:pt x="1928893" y="967806"/>
                    <a:pt x="1928893" y="967806"/>
                    <a:pt x="1948835" y="985287"/>
                  </a:cubicBezTo>
                  <a:cubicBezTo>
                    <a:pt x="1933673" y="1002582"/>
                    <a:pt x="1913733" y="985103"/>
                    <a:pt x="1913733" y="985103"/>
                  </a:cubicBezTo>
                  <a:cubicBezTo>
                    <a:pt x="1853090" y="1054282"/>
                    <a:pt x="1817170" y="1175717"/>
                    <a:pt x="1771688" y="1227603"/>
                  </a:cubicBezTo>
                  <a:cubicBezTo>
                    <a:pt x="1771688" y="1227603"/>
                    <a:pt x="1786848" y="1210308"/>
                    <a:pt x="1766907" y="1192828"/>
                  </a:cubicBezTo>
                  <a:lnTo>
                    <a:pt x="1737079" y="1243429"/>
                  </a:lnTo>
                  <a:lnTo>
                    <a:pt x="1747818" y="1244489"/>
                  </a:lnTo>
                  <a:cubicBezTo>
                    <a:pt x="1759098" y="1244820"/>
                    <a:pt x="1771014" y="1243796"/>
                    <a:pt x="1783580" y="1239520"/>
                  </a:cubicBezTo>
                  <a:cubicBezTo>
                    <a:pt x="1783580" y="1239520"/>
                    <a:pt x="1783580" y="1239520"/>
                    <a:pt x="1788360" y="1274294"/>
                  </a:cubicBezTo>
                  <a:cubicBezTo>
                    <a:pt x="1768420" y="1256815"/>
                    <a:pt x="1753259" y="1274109"/>
                    <a:pt x="1733318" y="1256629"/>
                  </a:cubicBezTo>
                  <a:cubicBezTo>
                    <a:pt x="1718157" y="1273924"/>
                    <a:pt x="1718157" y="1273924"/>
                    <a:pt x="1738099" y="1291404"/>
                  </a:cubicBezTo>
                  <a:cubicBezTo>
                    <a:pt x="1738099" y="1291404"/>
                    <a:pt x="1738099" y="1291404"/>
                    <a:pt x="1723290" y="1291327"/>
                  </a:cubicBezTo>
                  <a:lnTo>
                    <a:pt x="1708889" y="1291251"/>
                  </a:lnTo>
                  <a:lnTo>
                    <a:pt x="1692770" y="1318595"/>
                  </a:lnTo>
                  <a:lnTo>
                    <a:pt x="1693199" y="1318511"/>
                  </a:lnTo>
                  <a:cubicBezTo>
                    <a:pt x="1697667" y="1319126"/>
                    <a:pt x="1702378" y="1321368"/>
                    <a:pt x="1707412" y="1325782"/>
                  </a:cubicBezTo>
                  <a:cubicBezTo>
                    <a:pt x="1707412" y="1325782"/>
                    <a:pt x="1707412" y="1325782"/>
                    <a:pt x="1694783" y="1340187"/>
                  </a:cubicBezTo>
                  <a:lnTo>
                    <a:pt x="1679349" y="1357796"/>
                  </a:lnTo>
                  <a:lnTo>
                    <a:pt x="1669861" y="1357457"/>
                  </a:lnTo>
                  <a:lnTo>
                    <a:pt x="1667355" y="1361708"/>
                  </a:lnTo>
                  <a:lnTo>
                    <a:pt x="1604138" y="1449238"/>
                  </a:lnTo>
                  <a:lnTo>
                    <a:pt x="1611624" y="1455800"/>
                  </a:lnTo>
                  <a:cubicBezTo>
                    <a:pt x="1616609" y="1460170"/>
                    <a:pt x="1621594" y="1464540"/>
                    <a:pt x="1621594" y="1464540"/>
                  </a:cubicBezTo>
                  <a:cubicBezTo>
                    <a:pt x="1616814" y="1429765"/>
                    <a:pt x="1651915" y="1429950"/>
                    <a:pt x="1647135" y="1395175"/>
                  </a:cubicBezTo>
                  <a:cubicBezTo>
                    <a:pt x="1717338" y="1395544"/>
                    <a:pt x="1758039" y="1308884"/>
                    <a:pt x="1808302" y="1291773"/>
                  </a:cubicBezTo>
                  <a:cubicBezTo>
                    <a:pt x="1808302" y="1291773"/>
                    <a:pt x="1808302" y="1291773"/>
                    <a:pt x="1717338" y="1395544"/>
                  </a:cubicBezTo>
                  <a:cubicBezTo>
                    <a:pt x="1772380" y="1413209"/>
                    <a:pt x="1782761" y="1361139"/>
                    <a:pt x="1817862" y="1361324"/>
                  </a:cubicBezTo>
                  <a:cubicBezTo>
                    <a:pt x="1817862" y="1361324"/>
                    <a:pt x="1817862" y="1361324"/>
                    <a:pt x="1802701" y="1378618"/>
                  </a:cubicBezTo>
                  <a:cubicBezTo>
                    <a:pt x="1837803" y="1378804"/>
                    <a:pt x="1903225" y="1344398"/>
                    <a:pt x="1898444" y="1309623"/>
                  </a:cubicBezTo>
                  <a:cubicBezTo>
                    <a:pt x="1898444" y="1309623"/>
                    <a:pt x="1898444" y="1309623"/>
                    <a:pt x="1918385" y="1327103"/>
                  </a:cubicBezTo>
                  <a:cubicBezTo>
                    <a:pt x="1918385" y="1327103"/>
                    <a:pt x="1953487" y="1327288"/>
                    <a:pt x="1968648" y="1309993"/>
                  </a:cubicBezTo>
                  <a:cubicBezTo>
                    <a:pt x="1968648" y="1309993"/>
                    <a:pt x="1968648" y="1309993"/>
                    <a:pt x="1948707" y="1292513"/>
                  </a:cubicBezTo>
                  <a:cubicBezTo>
                    <a:pt x="1948707" y="1292513"/>
                    <a:pt x="1948707" y="1292513"/>
                    <a:pt x="1979028" y="1257923"/>
                  </a:cubicBezTo>
                  <a:cubicBezTo>
                    <a:pt x="1979028" y="1257923"/>
                    <a:pt x="1979028" y="1257923"/>
                    <a:pt x="1983809" y="1292697"/>
                  </a:cubicBezTo>
                  <a:cubicBezTo>
                    <a:pt x="2054011" y="1293068"/>
                    <a:pt x="2079552" y="1223702"/>
                    <a:pt x="2129814" y="1206592"/>
                  </a:cubicBezTo>
                  <a:cubicBezTo>
                    <a:pt x="2426606" y="1069154"/>
                    <a:pt x="2753719" y="897127"/>
                    <a:pt x="3045730" y="724916"/>
                  </a:cubicBezTo>
                  <a:cubicBezTo>
                    <a:pt x="3060891" y="707621"/>
                    <a:pt x="3115933" y="725285"/>
                    <a:pt x="3131094" y="707990"/>
                  </a:cubicBezTo>
                  <a:cubicBezTo>
                    <a:pt x="3166195" y="708175"/>
                    <a:pt x="3216457" y="691064"/>
                    <a:pt x="3246778" y="656474"/>
                  </a:cubicBezTo>
                  <a:cubicBezTo>
                    <a:pt x="3246778" y="656474"/>
                    <a:pt x="3281880" y="656659"/>
                    <a:pt x="3281880" y="656659"/>
                  </a:cubicBezTo>
                  <a:cubicBezTo>
                    <a:pt x="3281880" y="656659"/>
                    <a:pt x="3281880" y="656659"/>
                    <a:pt x="3210857" y="777909"/>
                  </a:cubicBezTo>
                  <a:cubicBezTo>
                    <a:pt x="3250739" y="812869"/>
                    <a:pt x="3206077" y="743134"/>
                    <a:pt x="3261119" y="760799"/>
                  </a:cubicBezTo>
                  <a:cubicBezTo>
                    <a:pt x="3230798" y="795389"/>
                    <a:pt x="3215637" y="812685"/>
                    <a:pt x="3185316" y="847274"/>
                  </a:cubicBezTo>
                  <a:cubicBezTo>
                    <a:pt x="3240358" y="864939"/>
                    <a:pt x="3230798" y="795389"/>
                    <a:pt x="3265900" y="795574"/>
                  </a:cubicBezTo>
                  <a:cubicBezTo>
                    <a:pt x="3265900" y="795574"/>
                    <a:pt x="3261119" y="760799"/>
                    <a:pt x="3316161" y="778464"/>
                  </a:cubicBezTo>
                  <a:cubicBezTo>
                    <a:pt x="3297620" y="739273"/>
                    <a:pt x="3343691" y="739515"/>
                    <a:pt x="3374281" y="734789"/>
                  </a:cubicBezTo>
                  <a:lnTo>
                    <a:pt x="3379672" y="732863"/>
                  </a:lnTo>
                  <a:lnTo>
                    <a:pt x="3369018" y="748336"/>
                  </a:lnTo>
                  <a:cubicBezTo>
                    <a:pt x="3350067" y="769955"/>
                    <a:pt x="3326131" y="787203"/>
                    <a:pt x="3301001" y="795759"/>
                  </a:cubicBezTo>
                  <a:cubicBezTo>
                    <a:pt x="3301001" y="795759"/>
                    <a:pt x="3301001" y="795759"/>
                    <a:pt x="3320941" y="813238"/>
                  </a:cubicBezTo>
                  <a:cubicBezTo>
                    <a:pt x="3320941" y="813238"/>
                    <a:pt x="3320941" y="813238"/>
                    <a:pt x="3214818" y="934304"/>
                  </a:cubicBezTo>
                  <a:cubicBezTo>
                    <a:pt x="3179716" y="934120"/>
                    <a:pt x="3129454" y="951230"/>
                    <a:pt x="3154175" y="1003484"/>
                  </a:cubicBezTo>
                  <a:cubicBezTo>
                    <a:pt x="3154175" y="1003484"/>
                    <a:pt x="3154175" y="1003484"/>
                    <a:pt x="3174116" y="1020964"/>
                  </a:cubicBezTo>
                  <a:cubicBezTo>
                    <a:pt x="3134234" y="986004"/>
                    <a:pt x="3128634" y="1072849"/>
                    <a:pt x="3108693" y="1055369"/>
                  </a:cubicBezTo>
                  <a:cubicBezTo>
                    <a:pt x="3108693" y="1055369"/>
                    <a:pt x="3108693" y="1055369"/>
                    <a:pt x="3119074" y="1003299"/>
                  </a:cubicBezTo>
                  <a:cubicBezTo>
                    <a:pt x="3119074" y="1003299"/>
                    <a:pt x="3119074" y="1003299"/>
                    <a:pt x="3103913" y="1020595"/>
                  </a:cubicBezTo>
                  <a:cubicBezTo>
                    <a:pt x="3068811" y="1020410"/>
                    <a:pt x="3093533" y="1072665"/>
                    <a:pt x="3073592" y="1055185"/>
                  </a:cubicBezTo>
                  <a:cubicBezTo>
                    <a:pt x="3053651" y="1037705"/>
                    <a:pt x="3088752" y="1037890"/>
                    <a:pt x="3083972" y="1003115"/>
                  </a:cubicBezTo>
                  <a:cubicBezTo>
                    <a:pt x="3053651" y="1037705"/>
                    <a:pt x="2968287" y="1054631"/>
                    <a:pt x="2957907" y="1106701"/>
                  </a:cubicBezTo>
                  <a:cubicBezTo>
                    <a:pt x="2957907" y="1106701"/>
                    <a:pt x="2957907" y="1106701"/>
                    <a:pt x="2973068" y="1089406"/>
                  </a:cubicBezTo>
                  <a:cubicBezTo>
                    <a:pt x="2973068" y="1089406"/>
                    <a:pt x="2973068" y="1089406"/>
                    <a:pt x="2993008" y="1106885"/>
                  </a:cubicBezTo>
                  <a:cubicBezTo>
                    <a:pt x="2977848" y="1124181"/>
                    <a:pt x="2962688" y="1141476"/>
                    <a:pt x="2962688" y="1141476"/>
                  </a:cubicBezTo>
                  <a:cubicBezTo>
                    <a:pt x="2982628" y="1158955"/>
                    <a:pt x="2982628" y="1158955"/>
                    <a:pt x="2982628" y="1158955"/>
                  </a:cubicBezTo>
                  <a:cubicBezTo>
                    <a:pt x="2982628" y="1158955"/>
                    <a:pt x="2982628" y="1158955"/>
                    <a:pt x="2947526" y="1158771"/>
                  </a:cubicBezTo>
                  <a:cubicBezTo>
                    <a:pt x="2947526" y="1158771"/>
                    <a:pt x="2947526" y="1158771"/>
                    <a:pt x="2952307" y="1193546"/>
                  </a:cubicBezTo>
                  <a:cubicBezTo>
                    <a:pt x="2937146" y="1210841"/>
                    <a:pt x="2902045" y="1210656"/>
                    <a:pt x="2882104" y="1193176"/>
                  </a:cubicBezTo>
                  <a:cubicBezTo>
                    <a:pt x="2866944" y="1210471"/>
                    <a:pt x="2851783" y="1227767"/>
                    <a:pt x="2856563" y="1262541"/>
                  </a:cubicBezTo>
                  <a:cubicBezTo>
                    <a:pt x="2916385" y="1314981"/>
                    <a:pt x="2756039" y="1296762"/>
                    <a:pt x="2765600" y="1366312"/>
                  </a:cubicBezTo>
                  <a:cubicBezTo>
                    <a:pt x="2735279" y="1400902"/>
                    <a:pt x="2669856" y="1435307"/>
                    <a:pt x="2659475" y="1487376"/>
                  </a:cubicBezTo>
                  <a:cubicBezTo>
                    <a:pt x="2624374" y="1487193"/>
                    <a:pt x="2629154" y="1521968"/>
                    <a:pt x="2649095" y="1539447"/>
                  </a:cubicBezTo>
                  <a:cubicBezTo>
                    <a:pt x="2664255" y="1522152"/>
                    <a:pt x="2704137" y="1557112"/>
                    <a:pt x="2724078" y="1574592"/>
                  </a:cubicBezTo>
                  <a:cubicBezTo>
                    <a:pt x="2719298" y="1539816"/>
                    <a:pt x="2739238" y="1557296"/>
                    <a:pt x="2754399" y="1540001"/>
                  </a:cubicBezTo>
                  <a:cubicBezTo>
                    <a:pt x="2754399" y="1540001"/>
                    <a:pt x="2754399" y="1540001"/>
                    <a:pt x="2774340" y="1557481"/>
                  </a:cubicBezTo>
                  <a:cubicBezTo>
                    <a:pt x="2756789" y="1557389"/>
                    <a:pt x="2745419" y="1570360"/>
                    <a:pt x="2736541" y="1585516"/>
                  </a:cubicBezTo>
                  <a:lnTo>
                    <a:pt x="2729680" y="1598776"/>
                  </a:lnTo>
                  <a:lnTo>
                    <a:pt x="2736149" y="1599450"/>
                  </a:lnTo>
                  <a:cubicBezTo>
                    <a:pt x="2758998" y="1592241"/>
                    <a:pt x="2791164" y="1563090"/>
                    <a:pt x="2817490" y="1563229"/>
                  </a:cubicBezTo>
                  <a:cubicBezTo>
                    <a:pt x="2836031" y="1602419"/>
                    <a:pt x="2775593" y="1641195"/>
                    <a:pt x="2739837" y="1680100"/>
                  </a:cubicBezTo>
                  <a:lnTo>
                    <a:pt x="2724227" y="1705777"/>
                  </a:lnTo>
                  <a:lnTo>
                    <a:pt x="2751804" y="1692560"/>
                  </a:lnTo>
                  <a:cubicBezTo>
                    <a:pt x="2764694" y="1686655"/>
                    <a:pt x="2776013" y="1681286"/>
                    <a:pt x="2786086" y="1674823"/>
                  </a:cubicBezTo>
                  <a:lnTo>
                    <a:pt x="2794772" y="1666951"/>
                  </a:lnTo>
                  <a:lnTo>
                    <a:pt x="2795324" y="1666321"/>
                  </a:lnTo>
                  <a:lnTo>
                    <a:pt x="2795397" y="1666385"/>
                  </a:lnTo>
                  <a:lnTo>
                    <a:pt x="2812890" y="1650531"/>
                  </a:lnTo>
                  <a:cubicBezTo>
                    <a:pt x="2820795" y="1640256"/>
                    <a:pt x="2827777" y="1627262"/>
                    <a:pt x="2834163" y="1609920"/>
                  </a:cubicBezTo>
                  <a:cubicBezTo>
                    <a:pt x="2834163" y="1609920"/>
                    <a:pt x="2834163" y="1609920"/>
                    <a:pt x="2869264" y="1610105"/>
                  </a:cubicBezTo>
                  <a:cubicBezTo>
                    <a:pt x="2829382" y="1575145"/>
                    <a:pt x="2894805" y="1540740"/>
                    <a:pt x="2909966" y="1523445"/>
                  </a:cubicBezTo>
                  <a:cubicBezTo>
                    <a:pt x="2909966" y="1523445"/>
                    <a:pt x="2909966" y="1523445"/>
                    <a:pt x="2899585" y="1575515"/>
                  </a:cubicBezTo>
                  <a:cubicBezTo>
                    <a:pt x="2949847" y="1558405"/>
                    <a:pt x="2969788" y="1575884"/>
                    <a:pt x="3004889" y="1576069"/>
                  </a:cubicBezTo>
                  <a:cubicBezTo>
                    <a:pt x="3020050" y="1558774"/>
                    <a:pt x="2984948" y="1558589"/>
                    <a:pt x="2984948" y="1558589"/>
                  </a:cubicBezTo>
                  <a:cubicBezTo>
                    <a:pt x="2984948" y="1558589"/>
                    <a:pt x="2984948" y="1558589"/>
                    <a:pt x="3000109" y="1541294"/>
                  </a:cubicBezTo>
                  <a:lnTo>
                    <a:pt x="3003217" y="1535967"/>
                  </a:lnTo>
                  <a:lnTo>
                    <a:pt x="3001619" y="1536469"/>
                  </a:lnTo>
                  <a:cubicBezTo>
                    <a:pt x="2994486" y="1538709"/>
                    <a:pt x="2984976" y="1541696"/>
                    <a:pt x="2972296" y="1545678"/>
                  </a:cubicBezTo>
                  <a:cubicBezTo>
                    <a:pt x="2972296" y="1545678"/>
                    <a:pt x="2987263" y="1528603"/>
                    <a:pt x="2987263" y="1528603"/>
                  </a:cubicBezTo>
                  <a:lnTo>
                    <a:pt x="3007141" y="1529241"/>
                  </a:lnTo>
                  <a:lnTo>
                    <a:pt x="3019847" y="1507463"/>
                  </a:lnTo>
                  <a:cubicBezTo>
                    <a:pt x="3049432" y="1477483"/>
                    <a:pt x="3102239" y="1454958"/>
                    <a:pt x="3121394" y="1402933"/>
                  </a:cubicBezTo>
                  <a:cubicBezTo>
                    <a:pt x="3121394" y="1402933"/>
                    <a:pt x="3121394" y="1402933"/>
                    <a:pt x="3116614" y="1368158"/>
                  </a:cubicBezTo>
                  <a:cubicBezTo>
                    <a:pt x="3136554" y="1385638"/>
                    <a:pt x="3136554" y="1385638"/>
                    <a:pt x="3136554" y="1385638"/>
                  </a:cubicBezTo>
                  <a:cubicBezTo>
                    <a:pt x="3162096" y="1316273"/>
                    <a:pt x="3227518" y="1281868"/>
                    <a:pt x="3253059" y="1212503"/>
                  </a:cubicBezTo>
                  <a:cubicBezTo>
                    <a:pt x="3268220" y="1195208"/>
                    <a:pt x="3243499" y="1142954"/>
                    <a:pt x="3298541" y="1160618"/>
                  </a:cubicBezTo>
                  <a:cubicBezTo>
                    <a:pt x="3324082" y="1091253"/>
                    <a:pt x="3369564" y="1039368"/>
                    <a:pt x="3379944" y="987298"/>
                  </a:cubicBezTo>
                  <a:cubicBezTo>
                    <a:pt x="3490848" y="901007"/>
                    <a:pt x="3471727" y="761907"/>
                    <a:pt x="3582631" y="675617"/>
                  </a:cubicBezTo>
                  <a:cubicBezTo>
                    <a:pt x="3577852" y="640841"/>
                    <a:pt x="3593012" y="623547"/>
                    <a:pt x="3623333" y="588957"/>
                  </a:cubicBezTo>
                  <a:cubicBezTo>
                    <a:pt x="3618553" y="554182"/>
                    <a:pt x="3683976" y="519776"/>
                    <a:pt x="3628934" y="502112"/>
                  </a:cubicBezTo>
                  <a:cubicBezTo>
                    <a:pt x="3628934" y="502112"/>
                    <a:pt x="3628934" y="502112"/>
                    <a:pt x="3679195" y="485001"/>
                  </a:cubicBezTo>
                  <a:cubicBezTo>
                    <a:pt x="3704737" y="415636"/>
                    <a:pt x="3765379" y="346456"/>
                    <a:pt x="3770979" y="259611"/>
                  </a:cubicBezTo>
                  <a:cubicBezTo>
                    <a:pt x="3782349" y="246640"/>
                    <a:pt x="3802248" y="223940"/>
                    <a:pt x="3819899" y="220775"/>
                  </a:cubicBezTo>
                  <a:lnTo>
                    <a:pt x="3834886" y="224799"/>
                  </a:lnTo>
                  <a:lnTo>
                    <a:pt x="3821241" y="242500"/>
                  </a:lnTo>
                  <a:cubicBezTo>
                    <a:pt x="3836402" y="225206"/>
                    <a:pt x="3836402" y="225206"/>
                    <a:pt x="3836402" y="225206"/>
                  </a:cubicBezTo>
                  <a:lnTo>
                    <a:pt x="3834886" y="224799"/>
                  </a:lnTo>
                  <a:lnTo>
                    <a:pt x="3865427" y="185180"/>
                  </a:lnTo>
                  <a:cubicBezTo>
                    <a:pt x="3907919" y="123505"/>
                    <a:pt x="3944130" y="52024"/>
                    <a:pt x="3963286" y="0"/>
                  </a:cubicBezTo>
                  <a:close/>
                  <a:moveTo>
                    <a:pt x="1665551" y="1303362"/>
                  </a:moveTo>
                  <a:lnTo>
                    <a:pt x="1657597" y="1307813"/>
                  </a:lnTo>
                  <a:cubicBezTo>
                    <a:pt x="1597684" y="1338446"/>
                    <a:pt x="1542035" y="1364216"/>
                    <a:pt x="1511510" y="1429210"/>
                  </a:cubicBezTo>
                  <a:cubicBezTo>
                    <a:pt x="1566552" y="1446875"/>
                    <a:pt x="1516290" y="1463986"/>
                    <a:pt x="1516290" y="1463986"/>
                  </a:cubicBezTo>
                  <a:cubicBezTo>
                    <a:pt x="1536231" y="1481465"/>
                    <a:pt x="1536231" y="1481465"/>
                    <a:pt x="1536231" y="1481465"/>
                  </a:cubicBezTo>
                  <a:cubicBezTo>
                    <a:pt x="1566552" y="1446875"/>
                    <a:pt x="1561772" y="1412101"/>
                    <a:pt x="1596872" y="1412285"/>
                  </a:cubicBezTo>
                  <a:cubicBezTo>
                    <a:pt x="1596872" y="1412285"/>
                    <a:pt x="1598069" y="1420979"/>
                    <a:pt x="1599263" y="1429672"/>
                  </a:cubicBezTo>
                  <a:lnTo>
                    <a:pt x="1599301" y="1429950"/>
                  </a:lnTo>
                  <a:lnTo>
                    <a:pt x="1604921" y="1417848"/>
                  </a:lnTo>
                  <a:cubicBezTo>
                    <a:pt x="1616394" y="1389674"/>
                    <a:pt x="1627867" y="1361501"/>
                    <a:pt x="1643402" y="1334977"/>
                  </a:cubicBezTo>
                  <a:lnTo>
                    <a:pt x="1665551" y="1303362"/>
                  </a:lnTo>
                  <a:close/>
                  <a:moveTo>
                    <a:pt x="764289" y="1527356"/>
                  </a:moveTo>
                  <a:cubicBezTo>
                    <a:pt x="748634" y="1525101"/>
                    <a:pt x="736068" y="1529379"/>
                    <a:pt x="738458" y="1546767"/>
                  </a:cubicBezTo>
                  <a:lnTo>
                    <a:pt x="751345" y="1544548"/>
                  </a:lnTo>
                  <a:lnTo>
                    <a:pt x="776310" y="1531042"/>
                  </a:lnTo>
                  <a:lnTo>
                    <a:pt x="764289" y="1527356"/>
                  </a:lnTo>
                  <a:close/>
                  <a:moveTo>
                    <a:pt x="2724855" y="1608100"/>
                  </a:moveTo>
                  <a:lnTo>
                    <a:pt x="2724633" y="1608530"/>
                  </a:lnTo>
                  <a:cubicBezTo>
                    <a:pt x="2720980" y="1615840"/>
                    <a:pt x="2717488" y="1622337"/>
                    <a:pt x="2713698" y="1626661"/>
                  </a:cubicBezTo>
                  <a:cubicBezTo>
                    <a:pt x="2713698" y="1626661"/>
                    <a:pt x="2713698" y="1626661"/>
                    <a:pt x="2716190" y="1628846"/>
                  </a:cubicBezTo>
                  <a:lnTo>
                    <a:pt x="2720871" y="1632950"/>
                  </a:lnTo>
                  <a:lnTo>
                    <a:pt x="2721746" y="1632224"/>
                  </a:lnTo>
                  <a:cubicBezTo>
                    <a:pt x="2729326" y="1623576"/>
                    <a:pt x="2728132" y="1614883"/>
                    <a:pt x="2725040" y="1608351"/>
                  </a:cubicBezTo>
                  <a:lnTo>
                    <a:pt x="2724855" y="16081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88E3E49-DED9-4A42-B458-6C739D4FE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6894" y="-1684479"/>
              <a:ext cx="30963" cy="44857"/>
            </a:xfrm>
            <a:custGeom>
              <a:avLst/>
              <a:gdLst>
                <a:gd name="connsiteX0" fmla="*/ 17065 w 30963"/>
                <a:gd name="connsiteY0" fmla="*/ 45 h 44857"/>
                <a:gd name="connsiteX1" fmla="*/ 30963 w 30963"/>
                <a:gd name="connsiteY1" fmla="*/ 7040 h 44857"/>
                <a:gd name="connsiteX2" fmla="*/ 1030 w 30963"/>
                <a:gd name="connsiteY2" fmla="*/ 41189 h 44857"/>
                <a:gd name="connsiteX3" fmla="*/ 17065 w 30963"/>
                <a:gd name="connsiteY3" fmla="*/ 4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3" h="44857">
                  <a:moveTo>
                    <a:pt x="17065" y="45"/>
                  </a:moveTo>
                  <a:cubicBezTo>
                    <a:pt x="21219" y="385"/>
                    <a:pt x="25930" y="2627"/>
                    <a:pt x="30963" y="7040"/>
                  </a:cubicBezTo>
                  <a:cubicBezTo>
                    <a:pt x="30963" y="7040"/>
                    <a:pt x="21166" y="58840"/>
                    <a:pt x="1030" y="41189"/>
                  </a:cubicBezTo>
                  <a:cubicBezTo>
                    <a:pt x="-2847" y="15145"/>
                    <a:pt x="4603" y="-970"/>
                    <a:pt x="17065" y="4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9BA02D6-41F1-4428-8F5B-6FFEE4BE6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2863" y="-1669188"/>
              <a:ext cx="16266" cy="18214"/>
            </a:xfrm>
            <a:custGeom>
              <a:avLst/>
              <a:gdLst>
                <a:gd name="connsiteX0" fmla="*/ 14967 w 16266"/>
                <a:gd name="connsiteY0" fmla="*/ 0 h 18214"/>
                <a:gd name="connsiteX1" fmla="*/ 16266 w 16266"/>
                <a:gd name="connsiteY1" fmla="*/ 1139 h 18214"/>
                <a:gd name="connsiteX2" fmla="*/ 1299 w 16266"/>
                <a:gd name="connsiteY2" fmla="*/ 18214 h 18214"/>
                <a:gd name="connsiteX3" fmla="*/ 0 w 16266"/>
                <a:gd name="connsiteY3" fmla="*/ 17075 h 18214"/>
                <a:gd name="connsiteX4" fmla="*/ 14967 w 16266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4">
                  <a:moveTo>
                    <a:pt x="14967" y="0"/>
                  </a:moveTo>
                  <a:lnTo>
                    <a:pt x="16266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5EBEC68-7D5B-4083-A812-C85668097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263" y="-1632762"/>
              <a:ext cx="29934" cy="52370"/>
            </a:xfrm>
            <a:custGeom>
              <a:avLst/>
              <a:gdLst>
                <a:gd name="connsiteX0" fmla="*/ 29934 w 29934"/>
                <a:gd name="connsiteY0" fmla="*/ 0 h 52370"/>
                <a:gd name="connsiteX1" fmla="*/ 20785 w 29934"/>
                <a:gd name="connsiteY1" fmla="*/ 52370 h 52370"/>
                <a:gd name="connsiteX2" fmla="*/ 0 w 29934"/>
                <a:gd name="connsiteY2" fmla="*/ 34150 h 52370"/>
                <a:gd name="connsiteX3" fmla="*/ 29934 w 29934"/>
                <a:gd name="connsiteY3" fmla="*/ 0 h 5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4" h="52370">
                  <a:moveTo>
                    <a:pt x="29934" y="0"/>
                  </a:moveTo>
                  <a:lnTo>
                    <a:pt x="20785" y="52370"/>
                  </a:lnTo>
                  <a:lnTo>
                    <a:pt x="0" y="34150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23C64A0-5179-4723-A44C-31C6BD21B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2481" y="-1608574"/>
              <a:ext cx="17512" cy="38720"/>
            </a:xfrm>
            <a:custGeom>
              <a:avLst/>
              <a:gdLst>
                <a:gd name="connsiteX0" fmla="*/ 6157 w 17512"/>
                <a:gd name="connsiteY0" fmla="*/ 0 h 38720"/>
                <a:gd name="connsiteX1" fmla="*/ 9679 w 17512"/>
                <a:gd name="connsiteY1" fmla="*/ 35295 h 38720"/>
                <a:gd name="connsiteX2" fmla="*/ 6157 w 17512"/>
                <a:gd name="connsiteY2" fmla="*/ 0 h 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2" h="38720">
                  <a:moveTo>
                    <a:pt x="6157" y="0"/>
                  </a:moveTo>
                  <a:cubicBezTo>
                    <a:pt x="6157" y="0"/>
                    <a:pt x="29166" y="52377"/>
                    <a:pt x="9679" y="35295"/>
                  </a:cubicBezTo>
                  <a:cubicBezTo>
                    <a:pt x="-9807" y="18213"/>
                    <a:pt x="6157" y="0"/>
                    <a:pt x="615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1AE79B2-59B5-4CC7-98E2-5F185F226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930" y="-1542428"/>
              <a:ext cx="30933" cy="35288"/>
            </a:xfrm>
            <a:custGeom>
              <a:avLst/>
              <a:gdLst>
                <a:gd name="connsiteX0" fmla="*/ 30933 w 30933"/>
                <a:gd name="connsiteY0" fmla="*/ 0 h 35288"/>
                <a:gd name="connsiteX1" fmla="*/ 14968 w 30933"/>
                <a:gd name="connsiteY1" fmla="*/ 18214 h 35288"/>
                <a:gd name="connsiteX2" fmla="*/ 0 w 30933"/>
                <a:gd name="connsiteY2" fmla="*/ 35288 h 35288"/>
                <a:gd name="connsiteX3" fmla="*/ 30933 w 30933"/>
                <a:gd name="connsiteY3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3" h="35288">
                  <a:moveTo>
                    <a:pt x="30933" y="0"/>
                  </a:moveTo>
                  <a:lnTo>
                    <a:pt x="14968" y="18214"/>
                  </a:lnTo>
                  <a:lnTo>
                    <a:pt x="0" y="35288"/>
                  </a:lnTo>
                  <a:lnTo>
                    <a:pt x="3093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613AD4A-7FDE-46AE-B88F-0D6C3B87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6779" y="-1518206"/>
              <a:ext cx="158217" cy="382666"/>
            </a:xfrm>
            <a:custGeom>
              <a:avLst/>
              <a:gdLst>
                <a:gd name="connsiteX0" fmla="*/ 158217 w 158217"/>
                <a:gd name="connsiteY0" fmla="*/ 0 h 382666"/>
                <a:gd name="connsiteX1" fmla="*/ 0 w 158217"/>
                <a:gd name="connsiteY1" fmla="*/ 382666 h 382666"/>
                <a:gd name="connsiteX2" fmla="*/ 20721 w 158217"/>
                <a:gd name="connsiteY2" fmla="*/ 278158 h 382666"/>
                <a:gd name="connsiteX3" fmla="*/ 158217 w 158217"/>
                <a:gd name="connsiteY3" fmla="*/ 0 h 38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17" h="382666">
                  <a:moveTo>
                    <a:pt x="158217" y="0"/>
                  </a:moveTo>
                  <a:cubicBezTo>
                    <a:pt x="87049" y="121623"/>
                    <a:pt x="40765" y="295727"/>
                    <a:pt x="0" y="382666"/>
                  </a:cubicBezTo>
                  <a:cubicBezTo>
                    <a:pt x="0" y="382666"/>
                    <a:pt x="0" y="382666"/>
                    <a:pt x="20721" y="278158"/>
                  </a:cubicBezTo>
                  <a:cubicBezTo>
                    <a:pt x="61486" y="191219"/>
                    <a:pt x="42121" y="51572"/>
                    <a:pt x="1582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B9820AB-B1FD-4216-9E5C-349840577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875" y="-1504107"/>
              <a:ext cx="35102" cy="17480"/>
            </a:xfrm>
            <a:custGeom>
              <a:avLst/>
              <a:gdLst>
                <a:gd name="connsiteX0" fmla="*/ 0 w 35102"/>
                <a:gd name="connsiteY0" fmla="*/ 0 h 17480"/>
                <a:gd name="connsiteX1" fmla="*/ 35102 w 35102"/>
                <a:gd name="connsiteY1" fmla="*/ 186 h 17480"/>
                <a:gd name="connsiteX2" fmla="*/ 19941 w 35102"/>
                <a:gd name="connsiteY2" fmla="*/ 17480 h 17480"/>
                <a:gd name="connsiteX3" fmla="*/ 0 w 35102"/>
                <a:gd name="connsiteY3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02" h="17480">
                  <a:moveTo>
                    <a:pt x="0" y="0"/>
                  </a:moveTo>
                  <a:cubicBezTo>
                    <a:pt x="0" y="0"/>
                    <a:pt x="0" y="0"/>
                    <a:pt x="35102" y="186"/>
                  </a:cubicBezTo>
                  <a:cubicBezTo>
                    <a:pt x="35102" y="186"/>
                    <a:pt x="19941" y="1748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747949E-038C-4E6B-ACCD-5875F7237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1647" y="-1246629"/>
              <a:ext cx="87279" cy="138880"/>
            </a:xfrm>
            <a:custGeom>
              <a:avLst/>
              <a:gdLst>
                <a:gd name="connsiteX0" fmla="*/ 87279 w 87279"/>
                <a:gd name="connsiteY0" fmla="*/ 0 h 138880"/>
                <a:gd name="connsiteX1" fmla="*/ 0 w 87279"/>
                <a:gd name="connsiteY1" fmla="*/ 138880 h 138880"/>
                <a:gd name="connsiteX2" fmla="*/ 87279 w 87279"/>
                <a:gd name="connsiteY2" fmla="*/ 0 h 13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9" h="138880">
                  <a:moveTo>
                    <a:pt x="87279" y="0"/>
                  </a:moveTo>
                  <a:cubicBezTo>
                    <a:pt x="76261" y="51881"/>
                    <a:pt x="30504" y="104081"/>
                    <a:pt x="0" y="138880"/>
                  </a:cubicBezTo>
                  <a:cubicBezTo>
                    <a:pt x="30504" y="104081"/>
                    <a:pt x="37288" y="17719"/>
                    <a:pt x="8727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C2DB6B7-CDF0-4459-82F8-8FA54BF04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2700" y="-1216841"/>
              <a:ext cx="676933" cy="848470"/>
            </a:xfrm>
            <a:custGeom>
              <a:avLst/>
              <a:gdLst>
                <a:gd name="connsiteX0" fmla="*/ 638078 w 676933"/>
                <a:gd name="connsiteY0" fmla="*/ 0 h 848470"/>
                <a:gd name="connsiteX1" fmla="*/ 673167 w 676933"/>
                <a:gd name="connsiteY1" fmla="*/ 155 h 848470"/>
                <a:gd name="connsiteX2" fmla="*/ 676933 w 676933"/>
                <a:gd name="connsiteY2" fmla="*/ 28980 h 848470"/>
                <a:gd name="connsiteX3" fmla="*/ 606814 w 676933"/>
                <a:gd name="connsiteY3" fmla="*/ 156221 h 848470"/>
                <a:gd name="connsiteX4" fmla="*/ 571724 w 676933"/>
                <a:gd name="connsiteY4" fmla="*/ 156066 h 848470"/>
                <a:gd name="connsiteX5" fmla="*/ 505370 w 676933"/>
                <a:gd name="connsiteY5" fmla="*/ 312133 h 848470"/>
                <a:gd name="connsiteX6" fmla="*/ 494948 w 676933"/>
                <a:gd name="connsiteY6" fmla="*/ 364207 h 848470"/>
                <a:gd name="connsiteX7" fmla="*/ 470280 w 676933"/>
                <a:gd name="connsiteY7" fmla="*/ 311978 h 848470"/>
                <a:gd name="connsiteX8" fmla="*/ 424767 w 676933"/>
                <a:gd name="connsiteY8" fmla="*/ 363897 h 848470"/>
                <a:gd name="connsiteX9" fmla="*/ 323325 w 676933"/>
                <a:gd name="connsiteY9" fmla="*/ 519808 h 848470"/>
                <a:gd name="connsiteX10" fmla="*/ 308154 w 676933"/>
                <a:gd name="connsiteY10" fmla="*/ 537115 h 848470"/>
                <a:gd name="connsiteX11" fmla="*/ 85619 w 676933"/>
                <a:gd name="connsiteY11" fmla="*/ 785329 h 848470"/>
                <a:gd name="connsiteX12" fmla="*/ 0 w 676933"/>
                <a:gd name="connsiteY12" fmla="*/ 848470 h 848470"/>
                <a:gd name="connsiteX13" fmla="*/ 75849 w 676933"/>
                <a:gd name="connsiteY13" fmla="*/ 761941 h 848470"/>
                <a:gd name="connsiteX14" fmla="*/ 162122 w 676933"/>
                <a:gd name="connsiteY14" fmla="*/ 623336 h 848470"/>
                <a:gd name="connsiteX15" fmla="*/ 182042 w 676933"/>
                <a:gd name="connsiteY15" fmla="*/ 640797 h 848470"/>
                <a:gd name="connsiteX16" fmla="*/ 242723 w 676933"/>
                <a:gd name="connsiteY16" fmla="*/ 571572 h 848470"/>
                <a:gd name="connsiteX17" fmla="*/ 222804 w 676933"/>
                <a:gd name="connsiteY17" fmla="*/ 554111 h 848470"/>
                <a:gd name="connsiteX18" fmla="*/ 268314 w 676933"/>
                <a:gd name="connsiteY18" fmla="*/ 502192 h 848470"/>
                <a:gd name="connsiteX19" fmla="*/ 339418 w 676933"/>
                <a:gd name="connsiteY19" fmla="*/ 380893 h 848470"/>
                <a:gd name="connsiteX20" fmla="*/ 430441 w 676933"/>
                <a:gd name="connsiteY20" fmla="*/ 277056 h 848470"/>
                <a:gd name="connsiteX21" fmla="*/ 516713 w 676933"/>
                <a:gd name="connsiteY21" fmla="*/ 138451 h 848470"/>
                <a:gd name="connsiteX22" fmla="*/ 547055 w 676933"/>
                <a:gd name="connsiteY22" fmla="*/ 103838 h 848470"/>
                <a:gd name="connsiteX23" fmla="*/ 577396 w 676933"/>
                <a:gd name="connsiteY23" fmla="*/ 69225 h 848470"/>
                <a:gd name="connsiteX24" fmla="*/ 638078 w 676933"/>
                <a:gd name="connsiteY24" fmla="*/ 0 h 8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6933" h="848470">
                  <a:moveTo>
                    <a:pt x="638078" y="0"/>
                  </a:moveTo>
                  <a:lnTo>
                    <a:pt x="673167" y="155"/>
                  </a:lnTo>
                  <a:lnTo>
                    <a:pt x="676933" y="28980"/>
                  </a:lnTo>
                  <a:cubicBezTo>
                    <a:pt x="670385" y="88095"/>
                    <a:pt x="567799" y="95243"/>
                    <a:pt x="606814" y="156221"/>
                  </a:cubicBezTo>
                  <a:cubicBezTo>
                    <a:pt x="606814" y="156221"/>
                    <a:pt x="606814" y="156221"/>
                    <a:pt x="571724" y="156066"/>
                  </a:cubicBezTo>
                  <a:cubicBezTo>
                    <a:pt x="561302" y="208141"/>
                    <a:pt x="535710" y="277520"/>
                    <a:pt x="505370" y="312133"/>
                  </a:cubicBezTo>
                  <a:cubicBezTo>
                    <a:pt x="490199" y="329439"/>
                    <a:pt x="510119" y="346900"/>
                    <a:pt x="494948" y="364207"/>
                  </a:cubicBezTo>
                  <a:cubicBezTo>
                    <a:pt x="475029" y="346745"/>
                    <a:pt x="490199" y="329439"/>
                    <a:pt x="470280" y="311978"/>
                  </a:cubicBezTo>
                  <a:cubicBezTo>
                    <a:pt x="435190" y="311823"/>
                    <a:pt x="439939" y="346590"/>
                    <a:pt x="424767" y="363897"/>
                  </a:cubicBezTo>
                  <a:cubicBezTo>
                    <a:pt x="414347" y="415971"/>
                    <a:pt x="293907" y="432812"/>
                    <a:pt x="323325" y="519808"/>
                  </a:cubicBezTo>
                  <a:cubicBezTo>
                    <a:pt x="323325" y="519808"/>
                    <a:pt x="308154" y="537115"/>
                    <a:pt x="308154" y="537115"/>
                  </a:cubicBezTo>
                  <a:cubicBezTo>
                    <a:pt x="213570" y="614876"/>
                    <a:pt x="161133" y="712369"/>
                    <a:pt x="85619" y="785329"/>
                  </a:cubicBezTo>
                  <a:lnTo>
                    <a:pt x="0" y="848470"/>
                  </a:lnTo>
                  <a:lnTo>
                    <a:pt x="75849" y="761941"/>
                  </a:lnTo>
                  <a:cubicBezTo>
                    <a:pt x="91019" y="744635"/>
                    <a:pt x="166871" y="658104"/>
                    <a:pt x="162122" y="623336"/>
                  </a:cubicBezTo>
                  <a:cubicBezTo>
                    <a:pt x="182042" y="640797"/>
                    <a:pt x="182042" y="640797"/>
                    <a:pt x="182042" y="640797"/>
                  </a:cubicBezTo>
                  <a:cubicBezTo>
                    <a:pt x="197212" y="623491"/>
                    <a:pt x="227553" y="588879"/>
                    <a:pt x="242723" y="571572"/>
                  </a:cubicBezTo>
                  <a:cubicBezTo>
                    <a:pt x="242723" y="571572"/>
                    <a:pt x="242723" y="571572"/>
                    <a:pt x="222804" y="554111"/>
                  </a:cubicBezTo>
                  <a:cubicBezTo>
                    <a:pt x="218054" y="519344"/>
                    <a:pt x="253145" y="519499"/>
                    <a:pt x="268314" y="502192"/>
                  </a:cubicBezTo>
                  <a:cubicBezTo>
                    <a:pt x="258817" y="432657"/>
                    <a:pt x="309077" y="415506"/>
                    <a:pt x="339418" y="380893"/>
                  </a:cubicBezTo>
                  <a:cubicBezTo>
                    <a:pt x="329920" y="311359"/>
                    <a:pt x="439939" y="346590"/>
                    <a:pt x="430441" y="277056"/>
                  </a:cubicBezTo>
                  <a:cubicBezTo>
                    <a:pt x="430441" y="277056"/>
                    <a:pt x="430441" y="277056"/>
                    <a:pt x="516713" y="138451"/>
                  </a:cubicBezTo>
                  <a:cubicBezTo>
                    <a:pt x="516713" y="138451"/>
                    <a:pt x="551804" y="138605"/>
                    <a:pt x="547055" y="103838"/>
                  </a:cubicBezTo>
                  <a:cubicBezTo>
                    <a:pt x="562226" y="86532"/>
                    <a:pt x="577396" y="69225"/>
                    <a:pt x="577396" y="69225"/>
                  </a:cubicBezTo>
                  <a:cubicBezTo>
                    <a:pt x="627656" y="52074"/>
                    <a:pt x="677917" y="34922"/>
                    <a:pt x="63807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A85C1505-0F07-4EE9-87C5-A9E359FAD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4953" y="-1216523"/>
              <a:ext cx="20458" cy="17075"/>
            </a:xfrm>
            <a:custGeom>
              <a:avLst/>
              <a:gdLst>
                <a:gd name="connsiteX0" fmla="*/ 20458 w 20458"/>
                <a:gd name="connsiteY0" fmla="*/ 0 h 17075"/>
                <a:gd name="connsiteX1" fmla="*/ 5490 w 20458"/>
                <a:gd name="connsiteY1" fmla="*/ 17075 h 17075"/>
                <a:gd name="connsiteX2" fmla="*/ 20458 w 20458"/>
                <a:gd name="connsiteY2" fmla="*/ 0 h 1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8" h="17075">
                  <a:moveTo>
                    <a:pt x="20458" y="0"/>
                  </a:moveTo>
                  <a:cubicBezTo>
                    <a:pt x="20458" y="0"/>
                    <a:pt x="20458" y="0"/>
                    <a:pt x="5490" y="17075"/>
                  </a:cubicBezTo>
                  <a:cubicBezTo>
                    <a:pt x="5490" y="17075"/>
                    <a:pt x="-13996" y="-6"/>
                    <a:pt x="2045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86F41D6-87D5-4067-8C7D-02D0AE313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2371" y="-1204956"/>
              <a:ext cx="50418" cy="40008"/>
            </a:xfrm>
            <a:custGeom>
              <a:avLst/>
              <a:gdLst>
                <a:gd name="connsiteX0" fmla="*/ 30932 w 50418"/>
                <a:gd name="connsiteY0" fmla="*/ 0 h 40008"/>
                <a:gd name="connsiteX1" fmla="*/ 50418 w 50418"/>
                <a:gd name="connsiteY1" fmla="*/ 17082 h 40008"/>
                <a:gd name="connsiteX2" fmla="*/ 0 w 50418"/>
                <a:gd name="connsiteY2" fmla="*/ 35287 h 40008"/>
                <a:gd name="connsiteX3" fmla="*/ 30932 w 50418"/>
                <a:gd name="connsiteY3" fmla="*/ 0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8" h="40008">
                  <a:moveTo>
                    <a:pt x="30932" y="0"/>
                  </a:moveTo>
                  <a:cubicBezTo>
                    <a:pt x="30932" y="0"/>
                    <a:pt x="30932" y="0"/>
                    <a:pt x="50418" y="17082"/>
                  </a:cubicBezTo>
                  <a:cubicBezTo>
                    <a:pt x="15467" y="17643"/>
                    <a:pt x="19486" y="52368"/>
                    <a:pt x="0" y="35287"/>
                  </a:cubicBezTo>
                  <a:cubicBezTo>
                    <a:pt x="0" y="35287"/>
                    <a:pt x="0" y="35287"/>
                    <a:pt x="3093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C8138D6-0FAE-477A-8D7C-5BE848666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957" y="-1193092"/>
              <a:ext cx="29934" cy="38806"/>
            </a:xfrm>
            <a:custGeom>
              <a:avLst/>
              <a:gdLst>
                <a:gd name="connsiteX0" fmla="*/ 29934 w 29934"/>
                <a:gd name="connsiteY0" fmla="*/ 0 h 38806"/>
                <a:gd name="connsiteX1" fmla="*/ 0 w 29934"/>
                <a:gd name="connsiteY1" fmla="*/ 34150 h 38806"/>
                <a:gd name="connsiteX2" fmla="*/ 29934 w 29934"/>
                <a:gd name="connsiteY2" fmla="*/ 0 h 3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34" h="38806">
                  <a:moveTo>
                    <a:pt x="29934" y="0"/>
                  </a:moveTo>
                  <a:cubicBezTo>
                    <a:pt x="14967" y="17075"/>
                    <a:pt x="19486" y="51231"/>
                    <a:pt x="0" y="34150"/>
                  </a:cubicBez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A7D9504A-CECD-4EF9-A1DA-021F19200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2719" y="-1184124"/>
              <a:ext cx="36751" cy="8100"/>
            </a:xfrm>
            <a:custGeom>
              <a:avLst/>
              <a:gdLst>
                <a:gd name="connsiteX0" fmla="*/ 22239 w 36751"/>
                <a:gd name="connsiteY0" fmla="*/ 411 h 8100"/>
                <a:gd name="connsiteX1" fmla="*/ 36751 w 36751"/>
                <a:gd name="connsiteY1" fmla="*/ 8100 h 8100"/>
                <a:gd name="connsiteX2" fmla="*/ 0 w 36751"/>
                <a:gd name="connsiteY2" fmla="*/ 8092 h 8100"/>
                <a:gd name="connsiteX3" fmla="*/ 22239 w 36751"/>
                <a:gd name="connsiteY3" fmla="*/ 411 h 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" h="8100">
                  <a:moveTo>
                    <a:pt x="22239" y="411"/>
                  </a:moveTo>
                  <a:cubicBezTo>
                    <a:pt x="26659" y="1267"/>
                    <a:pt x="31554" y="3545"/>
                    <a:pt x="36751" y="8100"/>
                  </a:cubicBezTo>
                  <a:cubicBezTo>
                    <a:pt x="36751" y="8100"/>
                    <a:pt x="36751" y="8100"/>
                    <a:pt x="0" y="8092"/>
                  </a:cubicBezTo>
                  <a:cubicBezTo>
                    <a:pt x="0" y="8092"/>
                    <a:pt x="8980" y="-2153"/>
                    <a:pt x="22239" y="41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BE3CE43-B928-4368-B775-2DB668A51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299" y="-1169669"/>
              <a:ext cx="131072" cy="71993"/>
            </a:xfrm>
            <a:custGeom>
              <a:avLst/>
              <a:gdLst>
                <a:gd name="connsiteX0" fmla="*/ 131072 w 131072"/>
                <a:gd name="connsiteY0" fmla="*/ 0 h 71993"/>
                <a:gd name="connsiteX1" fmla="*/ 0 w 131072"/>
                <a:gd name="connsiteY1" fmla="*/ 68283 h 71993"/>
                <a:gd name="connsiteX2" fmla="*/ 131072 w 131072"/>
                <a:gd name="connsiteY2" fmla="*/ 0 h 7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72" h="71993">
                  <a:moveTo>
                    <a:pt x="131072" y="0"/>
                  </a:moveTo>
                  <a:cubicBezTo>
                    <a:pt x="100805" y="34528"/>
                    <a:pt x="55405" y="86320"/>
                    <a:pt x="0" y="68283"/>
                  </a:cubicBezTo>
                  <a:lnTo>
                    <a:pt x="13107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AFD979D-A260-4115-A823-EF5A521D4B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919" y="-1107158"/>
              <a:ext cx="66479" cy="34741"/>
            </a:xfrm>
            <a:custGeom>
              <a:avLst/>
              <a:gdLst>
                <a:gd name="connsiteX0" fmla="*/ 66035 w 66479"/>
                <a:gd name="connsiteY0" fmla="*/ 0 h 34741"/>
                <a:gd name="connsiteX1" fmla="*/ 0 w 66479"/>
                <a:gd name="connsiteY1" fmla="*/ 34711 h 34741"/>
                <a:gd name="connsiteX2" fmla="*/ 66035 w 66479"/>
                <a:gd name="connsiteY2" fmla="*/ 0 h 3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79" h="34741">
                  <a:moveTo>
                    <a:pt x="66035" y="0"/>
                  </a:moveTo>
                  <a:cubicBezTo>
                    <a:pt x="70871" y="35105"/>
                    <a:pt x="35436" y="34908"/>
                    <a:pt x="0" y="34711"/>
                  </a:cubicBezTo>
                  <a:lnTo>
                    <a:pt x="660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F58FAD1-5A04-4A23-BCD1-4EAAD2AA4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0527" y="-1098102"/>
              <a:ext cx="30965" cy="44857"/>
            </a:xfrm>
            <a:custGeom>
              <a:avLst/>
              <a:gdLst>
                <a:gd name="connsiteX0" fmla="*/ 17065 w 30965"/>
                <a:gd name="connsiteY0" fmla="*/ 45 h 44857"/>
                <a:gd name="connsiteX1" fmla="*/ 30965 w 30965"/>
                <a:gd name="connsiteY1" fmla="*/ 7039 h 44857"/>
                <a:gd name="connsiteX2" fmla="*/ 1030 w 30965"/>
                <a:gd name="connsiteY2" fmla="*/ 41188 h 44857"/>
                <a:gd name="connsiteX3" fmla="*/ 17065 w 30965"/>
                <a:gd name="connsiteY3" fmla="*/ 4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5" h="44857">
                  <a:moveTo>
                    <a:pt x="17065" y="45"/>
                  </a:moveTo>
                  <a:cubicBezTo>
                    <a:pt x="21220" y="385"/>
                    <a:pt x="25930" y="2630"/>
                    <a:pt x="30965" y="7039"/>
                  </a:cubicBezTo>
                  <a:cubicBezTo>
                    <a:pt x="30965" y="7039"/>
                    <a:pt x="21165" y="58844"/>
                    <a:pt x="1030" y="41188"/>
                  </a:cubicBezTo>
                  <a:cubicBezTo>
                    <a:pt x="-2847" y="15144"/>
                    <a:pt x="4603" y="-970"/>
                    <a:pt x="17065" y="4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96343CC-6572-4768-8315-544989969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6496" y="-1082808"/>
              <a:ext cx="16267" cy="18215"/>
            </a:xfrm>
            <a:custGeom>
              <a:avLst/>
              <a:gdLst>
                <a:gd name="connsiteX0" fmla="*/ 14967 w 16267"/>
                <a:gd name="connsiteY0" fmla="*/ 0 h 18215"/>
                <a:gd name="connsiteX1" fmla="*/ 16267 w 16267"/>
                <a:gd name="connsiteY1" fmla="*/ 1142 h 18215"/>
                <a:gd name="connsiteX2" fmla="*/ 1299 w 16267"/>
                <a:gd name="connsiteY2" fmla="*/ 18215 h 18215"/>
                <a:gd name="connsiteX3" fmla="*/ 0 w 16267"/>
                <a:gd name="connsiteY3" fmla="*/ 17073 h 18215"/>
                <a:gd name="connsiteX4" fmla="*/ 14967 w 16267"/>
                <a:gd name="connsiteY4" fmla="*/ 0 h 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7" h="18215">
                  <a:moveTo>
                    <a:pt x="14967" y="0"/>
                  </a:moveTo>
                  <a:lnTo>
                    <a:pt x="16267" y="1142"/>
                  </a:lnTo>
                  <a:lnTo>
                    <a:pt x="1299" y="18215"/>
                  </a:lnTo>
                  <a:lnTo>
                    <a:pt x="0" y="17073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8D0978C-D1DF-49D2-8744-D28FA92767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497" y="-1072098"/>
              <a:ext cx="15161" cy="35179"/>
            </a:xfrm>
            <a:custGeom>
              <a:avLst/>
              <a:gdLst>
                <a:gd name="connsiteX0" fmla="*/ 15161 w 15161"/>
                <a:gd name="connsiteY0" fmla="*/ 0 h 35179"/>
                <a:gd name="connsiteX1" fmla="*/ 2458 w 15161"/>
                <a:gd name="connsiteY1" fmla="*/ 35179 h 35179"/>
                <a:gd name="connsiteX2" fmla="*/ 0 w 15161"/>
                <a:gd name="connsiteY2" fmla="*/ 17295 h 35179"/>
                <a:gd name="connsiteX3" fmla="*/ 15161 w 15161"/>
                <a:gd name="connsiteY3" fmla="*/ 0 h 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35179">
                  <a:moveTo>
                    <a:pt x="15161" y="0"/>
                  </a:moveTo>
                  <a:lnTo>
                    <a:pt x="2458" y="35179"/>
                  </a:lnTo>
                  <a:lnTo>
                    <a:pt x="0" y="17295"/>
                  </a:lnTo>
                  <a:cubicBezTo>
                    <a:pt x="0" y="17295"/>
                    <a:pt x="15161" y="0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FF6FF7F-3751-4E25-885D-06C219112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0432" y="-1067234"/>
              <a:ext cx="65387" cy="35280"/>
            </a:xfrm>
            <a:custGeom>
              <a:avLst/>
              <a:gdLst>
                <a:gd name="connsiteX0" fmla="*/ 65387 w 65387"/>
                <a:gd name="connsiteY0" fmla="*/ 0 h 35280"/>
                <a:gd name="connsiteX1" fmla="*/ 0 w 65387"/>
                <a:gd name="connsiteY1" fmla="*/ 35280 h 35280"/>
                <a:gd name="connsiteX2" fmla="*/ 15965 w 65387"/>
                <a:gd name="connsiteY2" fmla="*/ 17067 h 35280"/>
                <a:gd name="connsiteX3" fmla="*/ 65387 w 65387"/>
                <a:gd name="connsiteY3" fmla="*/ 0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87" h="35280">
                  <a:moveTo>
                    <a:pt x="65387" y="0"/>
                  </a:moveTo>
                  <a:lnTo>
                    <a:pt x="0" y="35280"/>
                  </a:lnTo>
                  <a:lnTo>
                    <a:pt x="15965" y="17067"/>
                  </a:lnTo>
                  <a:lnTo>
                    <a:pt x="653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7516CDE-EA39-410D-BE0C-5711BBA39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1896" y="-1046380"/>
              <a:ext cx="29935" cy="52366"/>
            </a:xfrm>
            <a:custGeom>
              <a:avLst/>
              <a:gdLst>
                <a:gd name="connsiteX0" fmla="*/ 29935 w 29935"/>
                <a:gd name="connsiteY0" fmla="*/ 0 h 52366"/>
                <a:gd name="connsiteX1" fmla="*/ 20786 w 29935"/>
                <a:gd name="connsiteY1" fmla="*/ 52366 h 52366"/>
                <a:gd name="connsiteX2" fmla="*/ 0 w 29935"/>
                <a:gd name="connsiteY2" fmla="*/ 34147 h 52366"/>
                <a:gd name="connsiteX3" fmla="*/ 29935 w 29935"/>
                <a:gd name="connsiteY3" fmla="*/ 0 h 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5" h="52366">
                  <a:moveTo>
                    <a:pt x="29935" y="0"/>
                  </a:moveTo>
                  <a:lnTo>
                    <a:pt x="20786" y="52366"/>
                  </a:lnTo>
                  <a:lnTo>
                    <a:pt x="0" y="34147"/>
                  </a:ln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A56A070-ABF7-4BFC-91D7-1736A475E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5205" y="-1036919"/>
              <a:ext cx="17072" cy="22991"/>
            </a:xfrm>
            <a:custGeom>
              <a:avLst/>
              <a:gdLst>
                <a:gd name="connsiteX0" fmla="*/ 14750 w 17072"/>
                <a:gd name="connsiteY0" fmla="*/ 0 h 22991"/>
                <a:gd name="connsiteX1" fmla="*/ 15055 w 17072"/>
                <a:gd name="connsiteY1" fmla="*/ 2221 h 22991"/>
                <a:gd name="connsiteX2" fmla="*/ 17072 w 17072"/>
                <a:gd name="connsiteY2" fmla="*/ 16891 h 22991"/>
                <a:gd name="connsiteX3" fmla="*/ 0 w 17072"/>
                <a:gd name="connsiteY3" fmla="*/ 22991 h 22991"/>
                <a:gd name="connsiteX4" fmla="*/ 13559 w 17072"/>
                <a:gd name="connsiteY4" fmla="*/ 3299 h 22991"/>
                <a:gd name="connsiteX5" fmla="*/ 14750 w 17072"/>
                <a:gd name="connsiteY5" fmla="*/ 0 h 2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2" h="22991">
                  <a:moveTo>
                    <a:pt x="14750" y="0"/>
                  </a:moveTo>
                  <a:lnTo>
                    <a:pt x="15055" y="2221"/>
                  </a:lnTo>
                  <a:cubicBezTo>
                    <a:pt x="17072" y="16891"/>
                    <a:pt x="17072" y="16891"/>
                    <a:pt x="17072" y="16891"/>
                  </a:cubicBezTo>
                  <a:lnTo>
                    <a:pt x="0" y="22991"/>
                  </a:lnTo>
                  <a:lnTo>
                    <a:pt x="13559" y="3299"/>
                  </a:lnTo>
                  <a:lnTo>
                    <a:pt x="147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A725629-AD75-4EA5-B9D2-707BAAD060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6114" y="-1022198"/>
              <a:ext cx="17512" cy="38722"/>
            </a:xfrm>
            <a:custGeom>
              <a:avLst/>
              <a:gdLst>
                <a:gd name="connsiteX0" fmla="*/ 6157 w 17512"/>
                <a:gd name="connsiteY0" fmla="*/ 0 h 38722"/>
                <a:gd name="connsiteX1" fmla="*/ 9680 w 17512"/>
                <a:gd name="connsiteY1" fmla="*/ 35296 h 38722"/>
                <a:gd name="connsiteX2" fmla="*/ 6157 w 17512"/>
                <a:gd name="connsiteY2" fmla="*/ 0 h 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2" h="38722">
                  <a:moveTo>
                    <a:pt x="6157" y="0"/>
                  </a:moveTo>
                  <a:cubicBezTo>
                    <a:pt x="6157" y="0"/>
                    <a:pt x="29165" y="52382"/>
                    <a:pt x="9680" y="35296"/>
                  </a:cubicBezTo>
                  <a:cubicBezTo>
                    <a:pt x="-9807" y="18214"/>
                    <a:pt x="6157" y="0"/>
                    <a:pt x="615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2BCFB61-646B-4498-9564-147B421D7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0417" y="-931814"/>
              <a:ext cx="158218" cy="382667"/>
            </a:xfrm>
            <a:custGeom>
              <a:avLst/>
              <a:gdLst>
                <a:gd name="connsiteX0" fmla="*/ 158218 w 158218"/>
                <a:gd name="connsiteY0" fmla="*/ 0 h 382667"/>
                <a:gd name="connsiteX1" fmla="*/ 0 w 158218"/>
                <a:gd name="connsiteY1" fmla="*/ 382667 h 382667"/>
                <a:gd name="connsiteX2" fmla="*/ 20717 w 158218"/>
                <a:gd name="connsiteY2" fmla="*/ 278158 h 382667"/>
                <a:gd name="connsiteX3" fmla="*/ 158218 w 158218"/>
                <a:gd name="connsiteY3" fmla="*/ 0 h 38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18" h="382667">
                  <a:moveTo>
                    <a:pt x="158218" y="0"/>
                  </a:moveTo>
                  <a:cubicBezTo>
                    <a:pt x="87047" y="121624"/>
                    <a:pt x="40763" y="295728"/>
                    <a:pt x="0" y="382667"/>
                  </a:cubicBezTo>
                  <a:cubicBezTo>
                    <a:pt x="0" y="382667"/>
                    <a:pt x="0" y="382667"/>
                    <a:pt x="20717" y="278158"/>
                  </a:cubicBezTo>
                  <a:cubicBezTo>
                    <a:pt x="61486" y="191220"/>
                    <a:pt x="42119" y="51573"/>
                    <a:pt x="15821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F51D4F6-49C7-4D0A-9678-8FF7D642C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5509" y="-917715"/>
              <a:ext cx="35101" cy="17480"/>
            </a:xfrm>
            <a:custGeom>
              <a:avLst/>
              <a:gdLst>
                <a:gd name="connsiteX0" fmla="*/ 0 w 35101"/>
                <a:gd name="connsiteY0" fmla="*/ 0 h 17480"/>
                <a:gd name="connsiteX1" fmla="*/ 35101 w 35101"/>
                <a:gd name="connsiteY1" fmla="*/ 185 h 17480"/>
                <a:gd name="connsiteX2" fmla="*/ 19940 w 35101"/>
                <a:gd name="connsiteY2" fmla="*/ 17480 h 17480"/>
                <a:gd name="connsiteX3" fmla="*/ 0 w 35101"/>
                <a:gd name="connsiteY3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01" h="17480">
                  <a:moveTo>
                    <a:pt x="0" y="0"/>
                  </a:moveTo>
                  <a:cubicBezTo>
                    <a:pt x="0" y="0"/>
                    <a:pt x="0" y="0"/>
                    <a:pt x="35101" y="185"/>
                  </a:cubicBezTo>
                  <a:cubicBezTo>
                    <a:pt x="35101" y="185"/>
                    <a:pt x="19940" y="17480"/>
                    <a:pt x="19940" y="17480"/>
                  </a:cubicBezTo>
                  <a:cubicBezTo>
                    <a:pt x="19940" y="17480"/>
                    <a:pt x="19940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AC1CD6A-A3B9-4C71-A981-2A62684CF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1549" y="-906567"/>
              <a:ext cx="29934" cy="51231"/>
            </a:xfrm>
            <a:custGeom>
              <a:avLst/>
              <a:gdLst>
                <a:gd name="connsiteX0" fmla="*/ 29934 w 29934"/>
                <a:gd name="connsiteY0" fmla="*/ 0 h 51231"/>
                <a:gd name="connsiteX1" fmla="*/ 19486 w 29934"/>
                <a:gd name="connsiteY1" fmla="*/ 51231 h 51231"/>
                <a:gd name="connsiteX2" fmla="*/ 0 w 29934"/>
                <a:gd name="connsiteY2" fmla="*/ 34149 h 51231"/>
                <a:gd name="connsiteX3" fmla="*/ 29934 w 29934"/>
                <a:gd name="connsiteY3" fmla="*/ 0 h 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4" h="51231">
                  <a:moveTo>
                    <a:pt x="29934" y="0"/>
                  </a:moveTo>
                  <a:lnTo>
                    <a:pt x="19486" y="51231"/>
                  </a:lnTo>
                  <a:lnTo>
                    <a:pt x="0" y="34149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5DB37F1-DA38-44C4-8D3E-3D6341E94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2567" y="-904155"/>
              <a:ext cx="96621" cy="69437"/>
            </a:xfrm>
            <a:custGeom>
              <a:avLst/>
              <a:gdLst>
                <a:gd name="connsiteX0" fmla="*/ 60867 w 96621"/>
                <a:gd name="connsiteY0" fmla="*/ 0 h 69437"/>
                <a:gd name="connsiteX1" fmla="*/ 96621 w 96621"/>
                <a:gd name="connsiteY1" fmla="*/ 1147 h 69437"/>
                <a:gd name="connsiteX2" fmla="*/ 0 w 96621"/>
                <a:gd name="connsiteY2" fmla="*/ 69437 h 69437"/>
                <a:gd name="connsiteX3" fmla="*/ 60867 w 96621"/>
                <a:gd name="connsiteY3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21" h="69437">
                  <a:moveTo>
                    <a:pt x="60867" y="0"/>
                  </a:moveTo>
                  <a:lnTo>
                    <a:pt x="96621" y="1147"/>
                  </a:lnTo>
                  <a:lnTo>
                    <a:pt x="0" y="69437"/>
                  </a:lnTo>
                  <a:lnTo>
                    <a:pt x="608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3AFC0F5-EF04-43AB-A032-28FCE5BAE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5633" y="-862922"/>
              <a:ext cx="61268" cy="69437"/>
            </a:xfrm>
            <a:custGeom>
              <a:avLst/>
              <a:gdLst>
                <a:gd name="connsiteX0" fmla="*/ 60867 w 61268"/>
                <a:gd name="connsiteY0" fmla="*/ 0 h 69437"/>
                <a:gd name="connsiteX1" fmla="*/ 0 w 61268"/>
                <a:gd name="connsiteY1" fmla="*/ 69437 h 69437"/>
                <a:gd name="connsiteX2" fmla="*/ 60867 w 61268"/>
                <a:gd name="connsiteY2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68" h="69437">
                  <a:moveTo>
                    <a:pt x="60867" y="0"/>
                  </a:moveTo>
                  <a:cubicBezTo>
                    <a:pt x="65136" y="34441"/>
                    <a:pt x="34703" y="69159"/>
                    <a:pt x="0" y="69437"/>
                  </a:cubicBezTo>
                  <a:lnTo>
                    <a:pt x="608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4E62371-6BA5-47BD-A8AF-DE065A840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6037" y="-857395"/>
              <a:ext cx="80487" cy="96931"/>
            </a:xfrm>
            <a:custGeom>
              <a:avLst/>
              <a:gdLst>
                <a:gd name="connsiteX0" fmla="*/ 46905 w 80487"/>
                <a:gd name="connsiteY0" fmla="*/ 1828 h 96931"/>
                <a:gd name="connsiteX1" fmla="*/ 80487 w 80487"/>
                <a:gd name="connsiteY1" fmla="*/ 3545 h 96931"/>
                <a:gd name="connsiteX2" fmla="*/ 65325 w 80487"/>
                <a:gd name="connsiteY2" fmla="*/ 20841 h 96931"/>
                <a:gd name="connsiteX3" fmla="*/ 35305 w 80487"/>
                <a:gd name="connsiteY3" fmla="*/ 90110 h 96931"/>
                <a:gd name="connsiteX4" fmla="*/ 27862 w 80487"/>
                <a:gd name="connsiteY4" fmla="*/ 96931 h 96931"/>
                <a:gd name="connsiteX5" fmla="*/ 28704 w 80487"/>
                <a:gd name="connsiteY5" fmla="*/ 85758 h 96931"/>
                <a:gd name="connsiteX6" fmla="*/ 19841 w 80487"/>
                <a:gd name="connsiteY6" fmla="*/ 72730 h 96931"/>
                <a:gd name="connsiteX7" fmla="*/ 2705 w 80487"/>
                <a:gd name="connsiteY7" fmla="*/ 75392 h 96931"/>
                <a:gd name="connsiteX8" fmla="*/ 0 w 80487"/>
                <a:gd name="connsiteY8" fmla="*/ 55338 h 96931"/>
                <a:gd name="connsiteX9" fmla="*/ 46905 w 80487"/>
                <a:gd name="connsiteY9" fmla="*/ 1828 h 9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7" h="96931">
                  <a:moveTo>
                    <a:pt x="46905" y="1828"/>
                  </a:moveTo>
                  <a:cubicBezTo>
                    <a:pt x="55838" y="-857"/>
                    <a:pt x="66775" y="-827"/>
                    <a:pt x="80487" y="3545"/>
                  </a:cubicBezTo>
                  <a:cubicBezTo>
                    <a:pt x="65325" y="20841"/>
                    <a:pt x="65325" y="20841"/>
                    <a:pt x="65325" y="20841"/>
                  </a:cubicBezTo>
                  <a:cubicBezTo>
                    <a:pt x="70005" y="55530"/>
                    <a:pt x="54843" y="72827"/>
                    <a:pt x="35305" y="90110"/>
                  </a:cubicBezTo>
                  <a:lnTo>
                    <a:pt x="27862" y="96931"/>
                  </a:lnTo>
                  <a:lnTo>
                    <a:pt x="28704" y="85758"/>
                  </a:lnTo>
                  <a:cubicBezTo>
                    <a:pt x="27573" y="81420"/>
                    <a:pt x="24801" y="77078"/>
                    <a:pt x="19841" y="72730"/>
                  </a:cubicBezTo>
                  <a:cubicBezTo>
                    <a:pt x="11090" y="72707"/>
                    <a:pt x="5767" y="73775"/>
                    <a:pt x="2705" y="75392"/>
                  </a:cubicBezTo>
                  <a:lnTo>
                    <a:pt x="0" y="55338"/>
                  </a:lnTo>
                  <a:cubicBezTo>
                    <a:pt x="11370" y="42366"/>
                    <a:pt x="20110" y="9881"/>
                    <a:pt x="46905" y="182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F0DB767-254E-4271-B049-D312D7788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6260" y="-846483"/>
              <a:ext cx="21153" cy="34738"/>
            </a:xfrm>
            <a:custGeom>
              <a:avLst/>
              <a:gdLst>
                <a:gd name="connsiteX0" fmla="*/ 0 w 21153"/>
                <a:gd name="connsiteY0" fmla="*/ 13 h 34738"/>
                <a:gd name="connsiteX1" fmla="*/ 4022 w 21153"/>
                <a:gd name="connsiteY1" fmla="*/ 34738 h 34738"/>
                <a:gd name="connsiteX2" fmla="*/ 0 w 21153"/>
                <a:gd name="connsiteY2" fmla="*/ 13 h 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3" h="34738">
                  <a:moveTo>
                    <a:pt x="0" y="13"/>
                  </a:moveTo>
                  <a:cubicBezTo>
                    <a:pt x="34954" y="-549"/>
                    <a:pt x="19488" y="17094"/>
                    <a:pt x="4022" y="34738"/>
                  </a:cubicBezTo>
                  <a:cubicBezTo>
                    <a:pt x="4022" y="34738"/>
                    <a:pt x="4022" y="34738"/>
                    <a:pt x="0" y="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3AB169E-40F3-4476-AE5B-C89241D93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3504" y="-842275"/>
              <a:ext cx="114640" cy="86503"/>
            </a:xfrm>
            <a:custGeom>
              <a:avLst/>
              <a:gdLst>
                <a:gd name="connsiteX0" fmla="*/ 114640 w 114640"/>
                <a:gd name="connsiteY0" fmla="*/ 0 h 86503"/>
                <a:gd name="connsiteX1" fmla="*/ 4353 w 114640"/>
                <a:gd name="connsiteY1" fmla="*/ 86503 h 86503"/>
                <a:gd name="connsiteX2" fmla="*/ 0 w 114640"/>
                <a:gd name="connsiteY2" fmla="*/ 52157 h 86503"/>
                <a:gd name="connsiteX3" fmla="*/ 114640 w 114640"/>
                <a:gd name="connsiteY3" fmla="*/ 0 h 8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0" h="86503">
                  <a:moveTo>
                    <a:pt x="114640" y="0"/>
                  </a:moveTo>
                  <a:cubicBezTo>
                    <a:pt x="114640" y="0"/>
                    <a:pt x="114640" y="0"/>
                    <a:pt x="4353" y="86503"/>
                  </a:cubicBezTo>
                  <a:cubicBezTo>
                    <a:pt x="4353" y="86503"/>
                    <a:pt x="4353" y="86503"/>
                    <a:pt x="0" y="52157"/>
                  </a:cubicBezTo>
                  <a:cubicBezTo>
                    <a:pt x="34620" y="51975"/>
                    <a:pt x="80020" y="182"/>
                    <a:pt x="11464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9E6E2C9-6B8F-4BC1-A0A3-A38B614F0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3775" y="-837111"/>
              <a:ext cx="342499" cy="188920"/>
            </a:xfrm>
            <a:custGeom>
              <a:avLst/>
              <a:gdLst>
                <a:gd name="connsiteX0" fmla="*/ 342499 w 342499"/>
                <a:gd name="connsiteY0" fmla="*/ 0 h 188920"/>
                <a:gd name="connsiteX1" fmla="*/ 0 w 342499"/>
                <a:gd name="connsiteY1" fmla="*/ 188920 h 188920"/>
                <a:gd name="connsiteX2" fmla="*/ 342499 w 342499"/>
                <a:gd name="connsiteY2" fmla="*/ 0 h 1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499" h="188920">
                  <a:moveTo>
                    <a:pt x="342499" y="0"/>
                  </a:moveTo>
                  <a:cubicBezTo>
                    <a:pt x="251573" y="103727"/>
                    <a:pt x="95778" y="120018"/>
                    <a:pt x="0" y="188920"/>
                  </a:cubicBezTo>
                  <a:cubicBezTo>
                    <a:pt x="90925" y="85193"/>
                    <a:pt x="231568" y="86190"/>
                    <a:pt x="34249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D90BEF6B-CFC4-434F-B8ED-67338BA45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4500" y="-828803"/>
              <a:ext cx="11954" cy="13637"/>
            </a:xfrm>
            <a:custGeom>
              <a:avLst/>
              <a:gdLst>
                <a:gd name="connsiteX0" fmla="*/ 11954 w 11954"/>
                <a:gd name="connsiteY0" fmla="*/ 0 h 13637"/>
                <a:gd name="connsiteX1" fmla="*/ 6248 w 11954"/>
                <a:gd name="connsiteY1" fmla="*/ 6510 h 13637"/>
                <a:gd name="connsiteX2" fmla="*/ 0 w 11954"/>
                <a:gd name="connsiteY2" fmla="*/ 13637 h 13637"/>
                <a:gd name="connsiteX3" fmla="*/ 11954 w 11954"/>
                <a:gd name="connsiteY3" fmla="*/ 0 h 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4" h="13637">
                  <a:moveTo>
                    <a:pt x="11954" y="0"/>
                  </a:moveTo>
                  <a:cubicBezTo>
                    <a:pt x="11954" y="0"/>
                    <a:pt x="11954" y="0"/>
                    <a:pt x="6248" y="6510"/>
                  </a:cubicBezTo>
                  <a:lnTo>
                    <a:pt x="0" y="13637"/>
                  </a:lnTo>
                  <a:lnTo>
                    <a:pt x="119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71B742B-CF03-451D-A96D-0DC6AC1CB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0804" y="-815166"/>
              <a:ext cx="33696" cy="40513"/>
            </a:xfrm>
            <a:custGeom>
              <a:avLst/>
              <a:gdLst>
                <a:gd name="connsiteX0" fmla="*/ 33696 w 33696"/>
                <a:gd name="connsiteY0" fmla="*/ 0 h 40513"/>
                <a:gd name="connsiteX1" fmla="*/ 15217 w 33696"/>
                <a:gd name="connsiteY1" fmla="*/ 21081 h 40513"/>
                <a:gd name="connsiteX2" fmla="*/ 3076 w 33696"/>
                <a:gd name="connsiteY2" fmla="*/ 40513 h 40513"/>
                <a:gd name="connsiteX3" fmla="*/ 0 w 33696"/>
                <a:gd name="connsiteY3" fmla="*/ 38440 h 40513"/>
                <a:gd name="connsiteX4" fmla="*/ 26391 w 33696"/>
                <a:gd name="connsiteY4" fmla="*/ 8333 h 40513"/>
                <a:gd name="connsiteX5" fmla="*/ 33696 w 33696"/>
                <a:gd name="connsiteY5" fmla="*/ 0 h 4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96" h="40513">
                  <a:moveTo>
                    <a:pt x="33696" y="0"/>
                  </a:moveTo>
                  <a:lnTo>
                    <a:pt x="15217" y="21081"/>
                  </a:lnTo>
                  <a:lnTo>
                    <a:pt x="3076" y="40513"/>
                  </a:lnTo>
                  <a:lnTo>
                    <a:pt x="0" y="38440"/>
                  </a:lnTo>
                  <a:cubicBezTo>
                    <a:pt x="11413" y="25421"/>
                    <a:pt x="19972" y="15656"/>
                    <a:pt x="26391" y="8333"/>
                  </a:cubicBezTo>
                  <a:lnTo>
                    <a:pt x="336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11C58A9-FBA6-4BE5-93A3-98A783011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74196" y="-804579"/>
              <a:ext cx="50720" cy="17074"/>
            </a:xfrm>
            <a:custGeom>
              <a:avLst/>
              <a:gdLst>
                <a:gd name="connsiteX0" fmla="*/ 14967 w 50720"/>
                <a:gd name="connsiteY0" fmla="*/ 0 h 17074"/>
                <a:gd name="connsiteX1" fmla="*/ 50720 w 50720"/>
                <a:gd name="connsiteY1" fmla="*/ 1145 h 17074"/>
                <a:gd name="connsiteX2" fmla="*/ 0 w 50720"/>
                <a:gd name="connsiteY2" fmla="*/ 17074 h 17074"/>
                <a:gd name="connsiteX3" fmla="*/ 14967 w 50720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17074">
                  <a:moveTo>
                    <a:pt x="14967" y="0"/>
                  </a:moveTo>
                  <a:lnTo>
                    <a:pt x="50720" y="1145"/>
                  </a:lnTo>
                  <a:cubicBezTo>
                    <a:pt x="50720" y="1145"/>
                    <a:pt x="50720" y="1145"/>
                    <a:pt x="0" y="17074"/>
                  </a:cubicBezTo>
                  <a:cubicBezTo>
                    <a:pt x="0" y="17074"/>
                    <a:pt x="14967" y="0"/>
                    <a:pt x="1496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CB03BBA-039C-46BA-9763-F0A8B5C76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701" y="-799425"/>
              <a:ext cx="66685" cy="52361"/>
            </a:xfrm>
            <a:custGeom>
              <a:avLst/>
              <a:gdLst>
                <a:gd name="connsiteX0" fmla="*/ 66685 w 66685"/>
                <a:gd name="connsiteY0" fmla="*/ 0 h 52361"/>
                <a:gd name="connsiteX1" fmla="*/ 20786 w 66685"/>
                <a:gd name="connsiteY1" fmla="*/ 52361 h 52361"/>
                <a:gd name="connsiteX2" fmla="*/ 0 w 66685"/>
                <a:gd name="connsiteY2" fmla="*/ 34141 h 52361"/>
                <a:gd name="connsiteX3" fmla="*/ 66685 w 66685"/>
                <a:gd name="connsiteY3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85" h="52361">
                  <a:moveTo>
                    <a:pt x="66685" y="0"/>
                  </a:moveTo>
                  <a:lnTo>
                    <a:pt x="20786" y="52361"/>
                  </a:lnTo>
                  <a:lnTo>
                    <a:pt x="0" y="34141"/>
                  </a:lnTo>
                  <a:lnTo>
                    <a:pt x="6668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3EC72C2-791E-4B2C-8585-1C70026875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2906" y="-782338"/>
              <a:ext cx="49421" cy="17074"/>
            </a:xfrm>
            <a:custGeom>
              <a:avLst/>
              <a:gdLst>
                <a:gd name="connsiteX0" fmla="*/ 49421 w 49421"/>
                <a:gd name="connsiteY0" fmla="*/ 0 h 17074"/>
                <a:gd name="connsiteX1" fmla="*/ 34452 w 49421"/>
                <a:gd name="connsiteY1" fmla="*/ 17074 h 17074"/>
                <a:gd name="connsiteX2" fmla="*/ 0 w 49421"/>
                <a:gd name="connsiteY2" fmla="*/ 17068 h 17074"/>
                <a:gd name="connsiteX3" fmla="*/ 49421 w 49421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1" h="17074">
                  <a:moveTo>
                    <a:pt x="49421" y="0"/>
                  </a:moveTo>
                  <a:lnTo>
                    <a:pt x="34452" y="17074"/>
                  </a:lnTo>
                  <a:lnTo>
                    <a:pt x="0" y="17068"/>
                  </a:lnTo>
                  <a:lnTo>
                    <a:pt x="494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FA0B65B-483E-4035-81F5-86364CF40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5171" y="-782004"/>
              <a:ext cx="5545" cy="14634"/>
            </a:xfrm>
            <a:custGeom>
              <a:avLst/>
              <a:gdLst>
                <a:gd name="connsiteX0" fmla="*/ 3571 w 5545"/>
                <a:gd name="connsiteY0" fmla="*/ 0 h 14634"/>
                <a:gd name="connsiteX1" fmla="*/ 5545 w 5545"/>
                <a:gd name="connsiteY1" fmla="*/ 14634 h 14634"/>
                <a:gd name="connsiteX2" fmla="*/ 0 w 5545"/>
                <a:gd name="connsiteY2" fmla="*/ 5950 h 14634"/>
                <a:gd name="connsiteX3" fmla="*/ 3571 w 5545"/>
                <a:gd name="connsiteY3" fmla="*/ 0 h 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5" h="14634">
                  <a:moveTo>
                    <a:pt x="3571" y="0"/>
                  </a:moveTo>
                  <a:cubicBezTo>
                    <a:pt x="5545" y="14634"/>
                    <a:pt x="5545" y="14634"/>
                    <a:pt x="5545" y="14634"/>
                  </a:cubicBezTo>
                  <a:cubicBezTo>
                    <a:pt x="5545" y="14634"/>
                    <a:pt x="585" y="10286"/>
                    <a:pt x="0" y="5950"/>
                  </a:cubicBezTo>
                  <a:lnTo>
                    <a:pt x="357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DC1EBE4-BF1A-4AD6-AC2D-FB976755B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6598" y="-777002"/>
              <a:ext cx="18909" cy="13053"/>
            </a:xfrm>
            <a:custGeom>
              <a:avLst/>
              <a:gdLst>
                <a:gd name="connsiteX0" fmla="*/ 18909 w 18909"/>
                <a:gd name="connsiteY0" fmla="*/ 0 h 13053"/>
                <a:gd name="connsiteX1" fmla="*/ 3159 w 18909"/>
                <a:gd name="connsiteY1" fmla="*/ 13053 h 13053"/>
                <a:gd name="connsiteX2" fmla="*/ 0 w 18909"/>
                <a:gd name="connsiteY2" fmla="*/ 10924 h 13053"/>
                <a:gd name="connsiteX3" fmla="*/ 7070 w 18909"/>
                <a:gd name="connsiteY3" fmla="*/ 3831 h 13053"/>
                <a:gd name="connsiteX4" fmla="*/ 18909 w 18909"/>
                <a:gd name="connsiteY4" fmla="*/ 0 h 1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9" h="13053">
                  <a:moveTo>
                    <a:pt x="18909" y="0"/>
                  </a:moveTo>
                  <a:cubicBezTo>
                    <a:pt x="11301" y="8678"/>
                    <a:pt x="7497" y="13018"/>
                    <a:pt x="3159" y="13053"/>
                  </a:cubicBezTo>
                  <a:lnTo>
                    <a:pt x="0" y="10924"/>
                  </a:lnTo>
                  <a:lnTo>
                    <a:pt x="7070" y="3831"/>
                  </a:lnTo>
                  <a:cubicBezTo>
                    <a:pt x="10671" y="1411"/>
                    <a:pt x="14571" y="33"/>
                    <a:pt x="1890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7572B00-95DE-40E8-9079-FE32A1EE2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4207" y="-774654"/>
              <a:ext cx="72391" cy="101804"/>
            </a:xfrm>
            <a:custGeom>
              <a:avLst/>
              <a:gdLst>
                <a:gd name="connsiteX0" fmla="*/ 59673 w 72391"/>
                <a:gd name="connsiteY0" fmla="*/ 0 h 101804"/>
                <a:gd name="connsiteX1" fmla="*/ 72391 w 72391"/>
                <a:gd name="connsiteY1" fmla="*/ 8575 h 101804"/>
                <a:gd name="connsiteX2" fmla="*/ 69415 w 72391"/>
                <a:gd name="connsiteY2" fmla="*/ 11561 h 101804"/>
                <a:gd name="connsiteX3" fmla="*/ 0 w 72391"/>
                <a:gd name="connsiteY3" fmla="*/ 101804 h 101804"/>
                <a:gd name="connsiteX4" fmla="*/ 58453 w 72391"/>
                <a:gd name="connsiteY4" fmla="*/ 1952 h 101804"/>
                <a:gd name="connsiteX5" fmla="*/ 59673 w 72391"/>
                <a:gd name="connsiteY5" fmla="*/ 0 h 10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1" h="101804">
                  <a:moveTo>
                    <a:pt x="59673" y="0"/>
                  </a:moveTo>
                  <a:lnTo>
                    <a:pt x="72391" y="8575"/>
                  </a:lnTo>
                  <a:lnTo>
                    <a:pt x="69415" y="11561"/>
                  </a:lnTo>
                  <a:cubicBezTo>
                    <a:pt x="50556" y="36760"/>
                    <a:pt x="37440" y="88577"/>
                    <a:pt x="0" y="101804"/>
                  </a:cubicBezTo>
                  <a:cubicBezTo>
                    <a:pt x="22826" y="75765"/>
                    <a:pt x="43249" y="30354"/>
                    <a:pt x="58453" y="1952"/>
                  </a:cubicBezTo>
                  <a:lnTo>
                    <a:pt x="5967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6A645E2-3AD7-45C5-A5EF-88AF59737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4366" y="-769954"/>
              <a:ext cx="1168688" cy="769954"/>
            </a:xfrm>
            <a:custGeom>
              <a:avLst/>
              <a:gdLst>
                <a:gd name="connsiteX0" fmla="*/ 1065024 w 1168688"/>
                <a:gd name="connsiteY0" fmla="*/ 0 h 769954"/>
                <a:gd name="connsiteX1" fmla="*/ 963679 w 1168688"/>
                <a:gd name="connsiteY1" fmla="*/ 155840 h 769954"/>
                <a:gd name="connsiteX2" fmla="*/ 1026415 w 1168688"/>
                <a:gd name="connsiteY2" fmla="*/ 159699 h 769954"/>
                <a:gd name="connsiteX3" fmla="*/ 1037751 w 1168688"/>
                <a:gd name="connsiteY3" fmla="*/ 153566 h 769954"/>
                <a:gd name="connsiteX4" fmla="*/ 1033882 w 1168688"/>
                <a:gd name="connsiteY4" fmla="*/ 156209 h 769954"/>
                <a:gd name="connsiteX5" fmla="*/ 1133587 w 1168688"/>
                <a:gd name="connsiteY5" fmla="*/ 243608 h 769954"/>
                <a:gd name="connsiteX6" fmla="*/ 1128806 w 1168688"/>
                <a:gd name="connsiteY6" fmla="*/ 208833 h 769954"/>
                <a:gd name="connsiteX7" fmla="*/ 1168688 w 1168688"/>
                <a:gd name="connsiteY7" fmla="*/ 243793 h 769954"/>
                <a:gd name="connsiteX8" fmla="*/ 1057784 w 1168688"/>
                <a:gd name="connsiteY8" fmla="*/ 330084 h 769954"/>
                <a:gd name="connsiteX9" fmla="*/ 992361 w 1168688"/>
                <a:gd name="connsiteY9" fmla="*/ 364489 h 769954"/>
                <a:gd name="connsiteX10" fmla="*/ 972420 w 1168688"/>
                <a:gd name="connsiteY10" fmla="*/ 347010 h 769954"/>
                <a:gd name="connsiteX11" fmla="*/ 957260 w 1168688"/>
                <a:gd name="connsiteY11" fmla="*/ 364305 h 769954"/>
                <a:gd name="connsiteX12" fmla="*/ 891836 w 1168688"/>
                <a:gd name="connsiteY12" fmla="*/ 398710 h 769954"/>
                <a:gd name="connsiteX13" fmla="*/ 659647 w 1168688"/>
                <a:gd name="connsiteY13" fmla="*/ 623361 h 769954"/>
                <a:gd name="connsiteX14" fmla="*/ 679588 w 1168688"/>
                <a:gd name="connsiteY14" fmla="*/ 640841 h 769954"/>
                <a:gd name="connsiteX15" fmla="*/ 568684 w 1168688"/>
                <a:gd name="connsiteY15" fmla="*/ 727132 h 769954"/>
                <a:gd name="connsiteX16" fmla="*/ 588625 w 1168688"/>
                <a:gd name="connsiteY16" fmla="*/ 744611 h 769954"/>
                <a:gd name="connsiteX17" fmla="*/ 543348 w 1168688"/>
                <a:gd name="connsiteY17" fmla="*/ 766092 h 769954"/>
                <a:gd name="connsiteX18" fmla="*/ 541113 w 1168688"/>
                <a:gd name="connsiteY18" fmla="*/ 769954 h 769954"/>
                <a:gd name="connsiteX19" fmla="*/ 458385 w 1168688"/>
                <a:gd name="connsiteY19" fmla="*/ 769954 h 769954"/>
                <a:gd name="connsiteX20" fmla="*/ 468160 w 1168688"/>
                <a:gd name="connsiteY20" fmla="*/ 761353 h 769954"/>
                <a:gd name="connsiteX21" fmla="*/ 498482 w 1168688"/>
                <a:gd name="connsiteY21" fmla="*/ 726762 h 769954"/>
                <a:gd name="connsiteX22" fmla="*/ 689969 w 1168688"/>
                <a:gd name="connsiteY22" fmla="*/ 588771 h 769954"/>
                <a:gd name="connsiteX23" fmla="*/ 685188 w 1168688"/>
                <a:gd name="connsiteY23" fmla="*/ 553996 h 769954"/>
                <a:gd name="connsiteX24" fmla="*/ 811253 w 1168688"/>
                <a:gd name="connsiteY24" fmla="*/ 450410 h 769954"/>
                <a:gd name="connsiteX25" fmla="*/ 776152 w 1168688"/>
                <a:gd name="connsiteY25" fmla="*/ 450226 h 769954"/>
                <a:gd name="connsiteX26" fmla="*/ 791312 w 1168688"/>
                <a:gd name="connsiteY26" fmla="*/ 432931 h 769954"/>
                <a:gd name="connsiteX27" fmla="*/ 806473 w 1168688"/>
                <a:gd name="connsiteY27" fmla="*/ 415635 h 769954"/>
                <a:gd name="connsiteX28" fmla="*/ 771372 w 1168688"/>
                <a:gd name="connsiteY28" fmla="*/ 415451 h 769954"/>
                <a:gd name="connsiteX29" fmla="*/ 745831 w 1168688"/>
                <a:gd name="connsiteY29" fmla="*/ 484816 h 769954"/>
                <a:gd name="connsiteX30" fmla="*/ 710730 w 1168688"/>
                <a:gd name="connsiteY30" fmla="*/ 484631 h 769954"/>
                <a:gd name="connsiteX31" fmla="*/ 665248 w 1168688"/>
                <a:gd name="connsiteY31" fmla="*/ 536517 h 769954"/>
                <a:gd name="connsiteX32" fmla="*/ 660467 w 1168688"/>
                <a:gd name="connsiteY32" fmla="*/ 501742 h 769954"/>
                <a:gd name="connsiteX33" fmla="*/ 595045 w 1168688"/>
                <a:gd name="connsiteY33" fmla="*/ 536146 h 769954"/>
                <a:gd name="connsiteX34" fmla="*/ 575104 w 1168688"/>
                <a:gd name="connsiteY34" fmla="*/ 518667 h 769954"/>
                <a:gd name="connsiteX35" fmla="*/ 524842 w 1168688"/>
                <a:gd name="connsiteY35" fmla="*/ 535777 h 769954"/>
                <a:gd name="connsiteX36" fmla="*/ 500121 w 1168688"/>
                <a:gd name="connsiteY36" fmla="*/ 483523 h 769954"/>
                <a:gd name="connsiteX37" fmla="*/ 197730 w 1168688"/>
                <a:gd name="connsiteY37" fmla="*/ 707804 h 769954"/>
                <a:gd name="connsiteX38" fmla="*/ 147467 w 1168688"/>
                <a:gd name="connsiteY38" fmla="*/ 724915 h 769954"/>
                <a:gd name="connsiteX39" fmla="*/ 85872 w 1168688"/>
                <a:gd name="connsiteY39" fmla="*/ 761241 h 769954"/>
                <a:gd name="connsiteX40" fmla="*/ 71098 w 1168688"/>
                <a:gd name="connsiteY40" fmla="*/ 769954 h 769954"/>
                <a:gd name="connsiteX41" fmla="*/ 0 w 1168688"/>
                <a:gd name="connsiteY41" fmla="*/ 769954 h 769954"/>
                <a:gd name="connsiteX42" fmla="*/ 49538 w 1168688"/>
                <a:gd name="connsiteY42" fmla="*/ 746118 h 769954"/>
                <a:gd name="connsiteX43" fmla="*/ 188169 w 1168688"/>
                <a:gd name="connsiteY43" fmla="*/ 638255 h 769954"/>
                <a:gd name="connsiteX44" fmla="*/ 173008 w 1168688"/>
                <a:gd name="connsiteY44" fmla="*/ 655550 h 769954"/>
                <a:gd name="connsiteX45" fmla="*/ 253792 w 1168688"/>
                <a:gd name="connsiteY45" fmla="*/ 597335 h 769954"/>
                <a:gd name="connsiteX46" fmla="*/ 284427 w 1168688"/>
                <a:gd name="connsiteY46" fmla="*/ 575259 h 769954"/>
                <a:gd name="connsiteX47" fmla="*/ 283326 w 1168688"/>
                <a:gd name="connsiteY47" fmla="*/ 568577 h 769954"/>
                <a:gd name="connsiteX48" fmla="*/ 293257 w 1168688"/>
                <a:gd name="connsiteY48" fmla="*/ 568895 h 769954"/>
                <a:gd name="connsiteX49" fmla="*/ 301290 w 1168688"/>
                <a:gd name="connsiteY49" fmla="*/ 563107 h 769954"/>
                <a:gd name="connsiteX50" fmla="*/ 364496 w 1168688"/>
                <a:gd name="connsiteY50" fmla="*/ 517559 h 769954"/>
                <a:gd name="connsiteX51" fmla="*/ 339775 w 1168688"/>
                <a:gd name="connsiteY51" fmla="*/ 465304 h 769954"/>
                <a:gd name="connsiteX52" fmla="*/ 374876 w 1168688"/>
                <a:gd name="connsiteY52" fmla="*/ 465488 h 769954"/>
                <a:gd name="connsiteX53" fmla="*/ 455460 w 1168688"/>
                <a:gd name="connsiteY53" fmla="*/ 413788 h 769954"/>
                <a:gd name="connsiteX54" fmla="*/ 551810 w 1168688"/>
                <a:gd name="connsiteY54" fmla="*/ 359422 h 769954"/>
                <a:gd name="connsiteX55" fmla="*/ 569997 w 1168688"/>
                <a:gd name="connsiteY55" fmla="*/ 362103 h 769954"/>
                <a:gd name="connsiteX56" fmla="*/ 570410 w 1168688"/>
                <a:gd name="connsiteY56" fmla="*/ 361630 h 769954"/>
                <a:gd name="connsiteX57" fmla="*/ 568651 w 1168688"/>
                <a:gd name="connsiteY57" fmla="*/ 360088 h 769954"/>
                <a:gd name="connsiteX58" fmla="*/ 551203 w 1168688"/>
                <a:gd name="connsiteY58" fmla="*/ 344792 h 769954"/>
                <a:gd name="connsiteX59" fmla="*/ 586305 w 1168688"/>
                <a:gd name="connsiteY59" fmla="*/ 344977 h 769954"/>
                <a:gd name="connsiteX60" fmla="*/ 581524 w 1168688"/>
                <a:gd name="connsiteY60" fmla="*/ 310202 h 769954"/>
                <a:gd name="connsiteX61" fmla="*/ 646947 w 1168688"/>
                <a:gd name="connsiteY61" fmla="*/ 275797 h 769954"/>
                <a:gd name="connsiteX62" fmla="*/ 609524 w 1168688"/>
                <a:gd name="connsiteY62" fmla="*/ 345439 h 769954"/>
                <a:gd name="connsiteX63" fmla="*/ 591213 w 1168688"/>
                <a:gd name="connsiteY63" fmla="*/ 379513 h 769954"/>
                <a:gd name="connsiteX64" fmla="*/ 591371 w 1168688"/>
                <a:gd name="connsiteY64" fmla="*/ 379651 h 769954"/>
                <a:gd name="connsiteX65" fmla="*/ 591330 w 1168688"/>
                <a:gd name="connsiteY65" fmla="*/ 379698 h 769954"/>
                <a:gd name="connsiteX66" fmla="*/ 616352 w 1168688"/>
                <a:gd name="connsiteY66" fmla="*/ 374185 h 769954"/>
                <a:gd name="connsiteX67" fmla="*/ 671668 w 1168688"/>
                <a:gd name="connsiteY67" fmla="*/ 328052 h 769954"/>
                <a:gd name="connsiteX68" fmla="*/ 651727 w 1168688"/>
                <a:gd name="connsiteY68" fmla="*/ 310573 h 769954"/>
                <a:gd name="connsiteX69" fmla="*/ 792953 w 1168688"/>
                <a:gd name="connsiteY69" fmla="*/ 189691 h 769954"/>
                <a:gd name="connsiteX70" fmla="*/ 546423 w 1168688"/>
                <a:gd name="connsiteY70" fmla="*/ 310018 h 769954"/>
                <a:gd name="connsiteX71" fmla="*/ 415578 w 1168688"/>
                <a:gd name="connsiteY71" fmla="*/ 378829 h 769954"/>
                <a:gd name="connsiteX72" fmla="*/ 372794 w 1168688"/>
                <a:gd name="connsiteY72" fmla="*/ 402495 h 769954"/>
                <a:gd name="connsiteX73" fmla="*/ 352066 w 1168688"/>
                <a:gd name="connsiteY73" fmla="*/ 404155 h 769954"/>
                <a:gd name="connsiteX74" fmla="*/ 362785 w 1168688"/>
                <a:gd name="connsiteY74" fmla="*/ 399455 h 769954"/>
                <a:gd name="connsiteX75" fmla="*/ 476220 w 1168688"/>
                <a:gd name="connsiteY75" fmla="*/ 309649 h 769954"/>
                <a:gd name="connsiteX76" fmla="*/ 406017 w 1168688"/>
                <a:gd name="connsiteY76" fmla="*/ 309278 h 769954"/>
                <a:gd name="connsiteX77" fmla="*/ 500372 w 1168688"/>
                <a:gd name="connsiteY77" fmla="*/ 272040 h 769954"/>
                <a:gd name="connsiteX78" fmla="*/ 520388 w 1168688"/>
                <a:gd name="connsiteY78" fmla="*/ 258830 h 769954"/>
                <a:gd name="connsiteX79" fmla="*/ 521275 w 1168688"/>
                <a:gd name="connsiteY79" fmla="*/ 257818 h 769954"/>
                <a:gd name="connsiteX80" fmla="*/ 521551 w 1168688"/>
                <a:gd name="connsiteY80" fmla="*/ 258061 h 769954"/>
                <a:gd name="connsiteX81" fmla="*/ 584034 w 1168688"/>
                <a:gd name="connsiteY81" fmla="*/ 216826 h 769954"/>
                <a:gd name="connsiteX82" fmla="*/ 743510 w 1168688"/>
                <a:gd name="connsiteY82" fmla="*/ 85182 h 769954"/>
                <a:gd name="connsiteX83" fmla="*/ 637387 w 1168688"/>
                <a:gd name="connsiteY83" fmla="*/ 206247 h 769954"/>
                <a:gd name="connsiteX84" fmla="*/ 798553 w 1168688"/>
                <a:gd name="connsiteY84" fmla="*/ 102846 h 769954"/>
                <a:gd name="connsiteX85" fmla="*/ 813714 w 1168688"/>
                <a:gd name="connsiteY85" fmla="*/ 85551 h 769954"/>
                <a:gd name="connsiteX86" fmla="*/ 883916 w 1168688"/>
                <a:gd name="connsiteY86" fmla="*/ 85921 h 769954"/>
                <a:gd name="connsiteX87" fmla="*/ 899077 w 1168688"/>
                <a:gd name="connsiteY87" fmla="*/ 68626 h 769954"/>
                <a:gd name="connsiteX88" fmla="*/ 969280 w 1168688"/>
                <a:gd name="connsiteY88" fmla="*/ 68995 h 769954"/>
                <a:gd name="connsiteX89" fmla="*/ 964499 w 1168688"/>
                <a:gd name="connsiteY89" fmla="*/ 34220 h 769954"/>
                <a:gd name="connsiteX90" fmla="*/ 1065024 w 1168688"/>
                <a:gd name="connsiteY90" fmla="*/ 0 h 76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168688" h="769954">
                  <a:moveTo>
                    <a:pt x="1065024" y="0"/>
                  </a:moveTo>
                  <a:cubicBezTo>
                    <a:pt x="1089745" y="52254"/>
                    <a:pt x="974060" y="103769"/>
                    <a:pt x="963679" y="155840"/>
                  </a:cubicBezTo>
                  <a:cubicBezTo>
                    <a:pt x="991200" y="164672"/>
                    <a:pt x="1010945" y="164776"/>
                    <a:pt x="1026415" y="159699"/>
                  </a:cubicBezTo>
                  <a:lnTo>
                    <a:pt x="1037751" y="153566"/>
                  </a:lnTo>
                  <a:lnTo>
                    <a:pt x="1033882" y="156209"/>
                  </a:lnTo>
                  <a:cubicBezTo>
                    <a:pt x="1043443" y="225760"/>
                    <a:pt x="1093705" y="208649"/>
                    <a:pt x="1133587" y="243608"/>
                  </a:cubicBezTo>
                  <a:cubicBezTo>
                    <a:pt x="1133587" y="243608"/>
                    <a:pt x="1133587" y="243608"/>
                    <a:pt x="1128806" y="208833"/>
                  </a:cubicBezTo>
                  <a:cubicBezTo>
                    <a:pt x="1128806" y="208833"/>
                    <a:pt x="1128806" y="208833"/>
                    <a:pt x="1168688" y="243793"/>
                  </a:cubicBezTo>
                  <a:cubicBezTo>
                    <a:pt x="1123206" y="295678"/>
                    <a:pt x="1068163" y="278014"/>
                    <a:pt x="1057784" y="330084"/>
                  </a:cubicBezTo>
                  <a:cubicBezTo>
                    <a:pt x="1022681" y="329899"/>
                    <a:pt x="992361" y="364489"/>
                    <a:pt x="992361" y="364489"/>
                  </a:cubicBezTo>
                  <a:cubicBezTo>
                    <a:pt x="992361" y="364489"/>
                    <a:pt x="992361" y="364489"/>
                    <a:pt x="972420" y="347010"/>
                  </a:cubicBezTo>
                  <a:cubicBezTo>
                    <a:pt x="972420" y="347010"/>
                    <a:pt x="977200" y="381784"/>
                    <a:pt x="957260" y="364305"/>
                  </a:cubicBezTo>
                  <a:cubicBezTo>
                    <a:pt x="902218" y="346640"/>
                    <a:pt x="966820" y="433855"/>
                    <a:pt x="891836" y="398710"/>
                  </a:cubicBezTo>
                  <a:cubicBezTo>
                    <a:pt x="871076" y="502850"/>
                    <a:pt x="735450" y="536886"/>
                    <a:pt x="659647" y="623361"/>
                  </a:cubicBezTo>
                  <a:cubicBezTo>
                    <a:pt x="659647" y="623361"/>
                    <a:pt x="659647" y="623361"/>
                    <a:pt x="679588" y="640841"/>
                  </a:cubicBezTo>
                  <a:cubicBezTo>
                    <a:pt x="629327" y="657952"/>
                    <a:pt x="599006" y="692541"/>
                    <a:pt x="568684" y="727132"/>
                  </a:cubicBezTo>
                  <a:cubicBezTo>
                    <a:pt x="568684" y="727132"/>
                    <a:pt x="603785" y="727317"/>
                    <a:pt x="588625" y="744611"/>
                  </a:cubicBezTo>
                  <a:cubicBezTo>
                    <a:pt x="571074" y="744519"/>
                    <a:pt x="554719" y="753120"/>
                    <a:pt x="543348" y="766092"/>
                  </a:cubicBezTo>
                  <a:lnTo>
                    <a:pt x="541113" y="769954"/>
                  </a:lnTo>
                  <a:lnTo>
                    <a:pt x="458385" y="769954"/>
                  </a:lnTo>
                  <a:lnTo>
                    <a:pt x="468160" y="761353"/>
                  </a:lnTo>
                  <a:cubicBezTo>
                    <a:pt x="483321" y="744057"/>
                    <a:pt x="483321" y="744057"/>
                    <a:pt x="498482" y="726762"/>
                  </a:cubicBezTo>
                  <a:cubicBezTo>
                    <a:pt x="563903" y="692357"/>
                    <a:pt x="609386" y="640471"/>
                    <a:pt x="689969" y="588771"/>
                  </a:cubicBezTo>
                  <a:cubicBezTo>
                    <a:pt x="689969" y="588771"/>
                    <a:pt x="689969" y="588771"/>
                    <a:pt x="685188" y="553996"/>
                  </a:cubicBezTo>
                  <a:cubicBezTo>
                    <a:pt x="770552" y="537070"/>
                    <a:pt x="745831" y="484816"/>
                    <a:pt x="811253" y="450410"/>
                  </a:cubicBezTo>
                  <a:cubicBezTo>
                    <a:pt x="811253" y="450410"/>
                    <a:pt x="811253" y="450410"/>
                    <a:pt x="776152" y="450226"/>
                  </a:cubicBezTo>
                  <a:cubicBezTo>
                    <a:pt x="791312" y="432931"/>
                    <a:pt x="791312" y="432931"/>
                    <a:pt x="791312" y="432931"/>
                  </a:cubicBezTo>
                  <a:cubicBezTo>
                    <a:pt x="791312" y="432931"/>
                    <a:pt x="791312" y="432931"/>
                    <a:pt x="806473" y="415635"/>
                  </a:cubicBezTo>
                  <a:cubicBezTo>
                    <a:pt x="806473" y="415635"/>
                    <a:pt x="806473" y="415635"/>
                    <a:pt x="771372" y="415451"/>
                  </a:cubicBezTo>
                  <a:cubicBezTo>
                    <a:pt x="756211" y="432746"/>
                    <a:pt x="725890" y="467336"/>
                    <a:pt x="745831" y="484816"/>
                  </a:cubicBezTo>
                  <a:cubicBezTo>
                    <a:pt x="745831" y="484816"/>
                    <a:pt x="705949" y="449856"/>
                    <a:pt x="710730" y="484631"/>
                  </a:cubicBezTo>
                  <a:cubicBezTo>
                    <a:pt x="735450" y="536886"/>
                    <a:pt x="660467" y="501742"/>
                    <a:pt x="665248" y="536517"/>
                  </a:cubicBezTo>
                  <a:cubicBezTo>
                    <a:pt x="665248" y="536517"/>
                    <a:pt x="665248" y="536517"/>
                    <a:pt x="660467" y="501742"/>
                  </a:cubicBezTo>
                  <a:cubicBezTo>
                    <a:pt x="640527" y="484262"/>
                    <a:pt x="579884" y="553442"/>
                    <a:pt x="595045" y="536146"/>
                  </a:cubicBezTo>
                  <a:cubicBezTo>
                    <a:pt x="595045" y="536146"/>
                    <a:pt x="595045" y="536146"/>
                    <a:pt x="575104" y="518667"/>
                  </a:cubicBezTo>
                  <a:cubicBezTo>
                    <a:pt x="559943" y="535962"/>
                    <a:pt x="535223" y="483707"/>
                    <a:pt x="524842" y="535777"/>
                  </a:cubicBezTo>
                  <a:cubicBezTo>
                    <a:pt x="524842" y="535777"/>
                    <a:pt x="524842" y="535777"/>
                    <a:pt x="500121" y="483523"/>
                  </a:cubicBezTo>
                  <a:cubicBezTo>
                    <a:pt x="404377" y="552519"/>
                    <a:pt x="293473" y="638809"/>
                    <a:pt x="197730" y="707804"/>
                  </a:cubicBezTo>
                  <a:cubicBezTo>
                    <a:pt x="182569" y="725100"/>
                    <a:pt x="167409" y="742395"/>
                    <a:pt x="147467" y="724915"/>
                  </a:cubicBezTo>
                  <a:cubicBezTo>
                    <a:pt x="147467" y="724915"/>
                    <a:pt x="147467" y="724915"/>
                    <a:pt x="85872" y="761241"/>
                  </a:cubicBezTo>
                  <a:lnTo>
                    <a:pt x="71098" y="769954"/>
                  </a:lnTo>
                  <a:lnTo>
                    <a:pt x="0" y="769954"/>
                  </a:lnTo>
                  <a:lnTo>
                    <a:pt x="49538" y="746118"/>
                  </a:lnTo>
                  <a:cubicBezTo>
                    <a:pt x="98605" y="720314"/>
                    <a:pt x="142687" y="690140"/>
                    <a:pt x="188169" y="638255"/>
                  </a:cubicBezTo>
                  <a:cubicBezTo>
                    <a:pt x="188169" y="638255"/>
                    <a:pt x="188169" y="638255"/>
                    <a:pt x="173008" y="655550"/>
                  </a:cubicBezTo>
                  <a:cubicBezTo>
                    <a:pt x="173008" y="655550"/>
                    <a:pt x="173008" y="655550"/>
                    <a:pt x="253792" y="597335"/>
                  </a:cubicBezTo>
                  <a:lnTo>
                    <a:pt x="284427" y="575259"/>
                  </a:lnTo>
                  <a:lnTo>
                    <a:pt x="283326" y="568577"/>
                  </a:lnTo>
                  <a:lnTo>
                    <a:pt x="293257" y="568895"/>
                  </a:lnTo>
                  <a:lnTo>
                    <a:pt x="301290" y="563107"/>
                  </a:lnTo>
                  <a:cubicBezTo>
                    <a:pt x="319616" y="549901"/>
                    <a:pt x="340560" y="534808"/>
                    <a:pt x="364496" y="517559"/>
                  </a:cubicBezTo>
                  <a:cubicBezTo>
                    <a:pt x="364496" y="517559"/>
                    <a:pt x="364496" y="517559"/>
                    <a:pt x="339775" y="465304"/>
                  </a:cubicBezTo>
                  <a:cubicBezTo>
                    <a:pt x="339775" y="465304"/>
                    <a:pt x="339775" y="465304"/>
                    <a:pt x="374876" y="465488"/>
                  </a:cubicBezTo>
                  <a:cubicBezTo>
                    <a:pt x="434699" y="517928"/>
                    <a:pt x="420357" y="413604"/>
                    <a:pt x="455460" y="413788"/>
                  </a:cubicBezTo>
                  <a:cubicBezTo>
                    <a:pt x="486173" y="413949"/>
                    <a:pt x="509567" y="360863"/>
                    <a:pt x="551810" y="359422"/>
                  </a:cubicBezTo>
                  <a:lnTo>
                    <a:pt x="569997" y="362103"/>
                  </a:lnTo>
                  <a:lnTo>
                    <a:pt x="570410" y="361630"/>
                  </a:lnTo>
                  <a:lnTo>
                    <a:pt x="568651" y="360088"/>
                  </a:lnTo>
                  <a:cubicBezTo>
                    <a:pt x="566159" y="357902"/>
                    <a:pt x="561172" y="353532"/>
                    <a:pt x="551203" y="344792"/>
                  </a:cubicBezTo>
                  <a:cubicBezTo>
                    <a:pt x="551203" y="344792"/>
                    <a:pt x="551203" y="344792"/>
                    <a:pt x="586305" y="344977"/>
                  </a:cubicBezTo>
                  <a:cubicBezTo>
                    <a:pt x="586305" y="344977"/>
                    <a:pt x="601465" y="327682"/>
                    <a:pt x="581524" y="310202"/>
                  </a:cubicBezTo>
                  <a:cubicBezTo>
                    <a:pt x="616626" y="310388"/>
                    <a:pt x="611845" y="275612"/>
                    <a:pt x="646947" y="275797"/>
                  </a:cubicBezTo>
                  <a:cubicBezTo>
                    <a:pt x="646947" y="275797"/>
                    <a:pt x="646947" y="275797"/>
                    <a:pt x="609524" y="345439"/>
                  </a:cubicBezTo>
                  <a:lnTo>
                    <a:pt x="591213" y="379513"/>
                  </a:lnTo>
                  <a:lnTo>
                    <a:pt x="591371" y="379651"/>
                  </a:lnTo>
                  <a:lnTo>
                    <a:pt x="591330" y="379698"/>
                  </a:lnTo>
                  <a:lnTo>
                    <a:pt x="616352" y="374185"/>
                  </a:lnTo>
                  <a:cubicBezTo>
                    <a:pt x="640399" y="363723"/>
                    <a:pt x="660297" y="341024"/>
                    <a:pt x="671668" y="328052"/>
                  </a:cubicBezTo>
                  <a:cubicBezTo>
                    <a:pt x="671668" y="328052"/>
                    <a:pt x="671668" y="328052"/>
                    <a:pt x="651727" y="310573"/>
                  </a:cubicBezTo>
                  <a:cubicBezTo>
                    <a:pt x="651727" y="310573"/>
                    <a:pt x="651727" y="310573"/>
                    <a:pt x="792953" y="189691"/>
                  </a:cubicBezTo>
                  <a:cubicBezTo>
                    <a:pt x="687648" y="189137"/>
                    <a:pt x="646947" y="275797"/>
                    <a:pt x="546423" y="310018"/>
                  </a:cubicBezTo>
                  <a:cubicBezTo>
                    <a:pt x="555983" y="379568"/>
                    <a:pt x="441119" y="309464"/>
                    <a:pt x="415578" y="378829"/>
                  </a:cubicBezTo>
                  <a:cubicBezTo>
                    <a:pt x="417968" y="396216"/>
                    <a:pt x="396627" y="400448"/>
                    <a:pt x="372794" y="402495"/>
                  </a:cubicBezTo>
                  <a:lnTo>
                    <a:pt x="352066" y="404155"/>
                  </a:lnTo>
                  <a:lnTo>
                    <a:pt x="362785" y="399455"/>
                  </a:lnTo>
                  <a:cubicBezTo>
                    <a:pt x="406205" y="374436"/>
                    <a:pt x="438523" y="322481"/>
                    <a:pt x="476220" y="309649"/>
                  </a:cubicBezTo>
                  <a:cubicBezTo>
                    <a:pt x="476220" y="309649"/>
                    <a:pt x="476220" y="309649"/>
                    <a:pt x="406017" y="309278"/>
                  </a:cubicBezTo>
                  <a:cubicBezTo>
                    <a:pt x="439922" y="300770"/>
                    <a:pt x="471039" y="287902"/>
                    <a:pt x="500372" y="272040"/>
                  </a:cubicBezTo>
                  <a:lnTo>
                    <a:pt x="520388" y="258830"/>
                  </a:lnTo>
                  <a:lnTo>
                    <a:pt x="521275" y="257818"/>
                  </a:lnTo>
                  <a:lnTo>
                    <a:pt x="521551" y="258061"/>
                  </a:lnTo>
                  <a:lnTo>
                    <a:pt x="584034" y="216826"/>
                  </a:lnTo>
                  <a:cubicBezTo>
                    <a:pt x="637591" y="175842"/>
                    <a:pt x="688058" y="128328"/>
                    <a:pt x="743510" y="85182"/>
                  </a:cubicBezTo>
                  <a:cubicBezTo>
                    <a:pt x="743510" y="85182"/>
                    <a:pt x="743510" y="85182"/>
                    <a:pt x="637387" y="206247"/>
                  </a:cubicBezTo>
                  <a:cubicBezTo>
                    <a:pt x="687648" y="189137"/>
                    <a:pt x="748291" y="119957"/>
                    <a:pt x="798553" y="102846"/>
                  </a:cubicBezTo>
                  <a:cubicBezTo>
                    <a:pt x="798553" y="102846"/>
                    <a:pt x="798553" y="102846"/>
                    <a:pt x="813714" y="85551"/>
                  </a:cubicBezTo>
                  <a:cubicBezTo>
                    <a:pt x="833654" y="103031"/>
                    <a:pt x="859195" y="33666"/>
                    <a:pt x="883916" y="85921"/>
                  </a:cubicBezTo>
                  <a:cubicBezTo>
                    <a:pt x="883916" y="85921"/>
                    <a:pt x="883916" y="85921"/>
                    <a:pt x="899077" y="68626"/>
                  </a:cubicBezTo>
                  <a:cubicBezTo>
                    <a:pt x="914238" y="51330"/>
                    <a:pt x="938958" y="103586"/>
                    <a:pt x="969280" y="68995"/>
                  </a:cubicBezTo>
                  <a:cubicBezTo>
                    <a:pt x="984440" y="51700"/>
                    <a:pt x="964499" y="34220"/>
                    <a:pt x="964499" y="34220"/>
                  </a:cubicBezTo>
                  <a:cubicBezTo>
                    <a:pt x="984440" y="51700"/>
                    <a:pt x="1029922" y="-185"/>
                    <a:pt x="106502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00A405AF-63B6-4BE1-A3AC-AF6CAF797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7976" y="-760464"/>
              <a:ext cx="25923" cy="27783"/>
            </a:xfrm>
            <a:custGeom>
              <a:avLst/>
              <a:gdLst>
                <a:gd name="connsiteX0" fmla="*/ 25923 w 25923"/>
                <a:gd name="connsiteY0" fmla="*/ 0 h 27783"/>
                <a:gd name="connsiteX1" fmla="*/ 25786 w 25923"/>
                <a:gd name="connsiteY1" fmla="*/ 1827 h 27783"/>
                <a:gd name="connsiteX2" fmla="*/ 7419 w 25923"/>
                <a:gd name="connsiteY2" fmla="*/ 27783 h 27783"/>
                <a:gd name="connsiteX3" fmla="*/ 0 w 25923"/>
                <a:gd name="connsiteY3" fmla="*/ 25624 h 27783"/>
                <a:gd name="connsiteX4" fmla="*/ 2713 w 25923"/>
                <a:gd name="connsiteY4" fmla="*/ 21269 h 27783"/>
                <a:gd name="connsiteX5" fmla="*/ 25923 w 25923"/>
                <a:gd name="connsiteY5" fmla="*/ 0 h 2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3" h="27783">
                  <a:moveTo>
                    <a:pt x="25923" y="0"/>
                  </a:moveTo>
                  <a:lnTo>
                    <a:pt x="25786" y="1827"/>
                  </a:lnTo>
                  <a:cubicBezTo>
                    <a:pt x="22581" y="10488"/>
                    <a:pt x="15000" y="19136"/>
                    <a:pt x="7419" y="27783"/>
                  </a:cubicBezTo>
                  <a:lnTo>
                    <a:pt x="0" y="25624"/>
                  </a:lnTo>
                  <a:lnTo>
                    <a:pt x="2713" y="21269"/>
                  </a:lnTo>
                  <a:lnTo>
                    <a:pt x="259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F2882DD-05CB-4A2E-95E8-6F09CE2D9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7879" y="-739830"/>
              <a:ext cx="740097" cy="739831"/>
            </a:xfrm>
            <a:custGeom>
              <a:avLst/>
              <a:gdLst>
                <a:gd name="connsiteX0" fmla="*/ 723331 w 740097"/>
                <a:gd name="connsiteY0" fmla="*/ 108 h 739831"/>
                <a:gd name="connsiteX1" fmla="*/ 740097 w 740097"/>
                <a:gd name="connsiteY1" fmla="*/ 4990 h 739831"/>
                <a:gd name="connsiteX2" fmla="*/ 717193 w 740097"/>
                <a:gd name="connsiteY2" fmla="*/ 41743 h 739831"/>
                <a:gd name="connsiteX3" fmla="*/ 721871 w 740097"/>
                <a:gd name="connsiteY3" fmla="*/ 76431 h 739831"/>
                <a:gd name="connsiteX4" fmla="*/ 686868 w 740097"/>
                <a:gd name="connsiteY4" fmla="*/ 76335 h 739831"/>
                <a:gd name="connsiteX5" fmla="*/ 691548 w 740097"/>
                <a:gd name="connsiteY5" fmla="*/ 111024 h 739831"/>
                <a:gd name="connsiteX6" fmla="*/ 524770 w 740097"/>
                <a:gd name="connsiteY6" fmla="*/ 301284 h 739831"/>
                <a:gd name="connsiteX7" fmla="*/ 529449 w 740097"/>
                <a:gd name="connsiteY7" fmla="*/ 335972 h 739831"/>
                <a:gd name="connsiteX8" fmla="*/ 403476 w 740097"/>
                <a:gd name="connsiteY8" fmla="*/ 439654 h 739831"/>
                <a:gd name="connsiteX9" fmla="*/ 302023 w 740097"/>
                <a:gd name="connsiteY9" fmla="*/ 595418 h 739831"/>
                <a:gd name="connsiteX10" fmla="*/ 367349 w 740097"/>
                <a:gd name="connsiteY10" fmla="*/ 560920 h 739831"/>
                <a:gd name="connsiteX11" fmla="*/ 337026 w 740097"/>
                <a:gd name="connsiteY11" fmla="*/ 595512 h 739831"/>
                <a:gd name="connsiteX12" fmla="*/ 341705 w 740097"/>
                <a:gd name="connsiteY12" fmla="*/ 630201 h 739831"/>
                <a:gd name="connsiteX13" fmla="*/ 326543 w 740097"/>
                <a:gd name="connsiteY13" fmla="*/ 647498 h 739831"/>
                <a:gd name="connsiteX14" fmla="*/ 306702 w 740097"/>
                <a:gd name="connsiteY14" fmla="*/ 630106 h 739831"/>
                <a:gd name="connsiteX15" fmla="*/ 180729 w 740097"/>
                <a:gd name="connsiteY15" fmla="*/ 733788 h 739831"/>
                <a:gd name="connsiteX16" fmla="*/ 173242 w 740097"/>
                <a:gd name="connsiteY16" fmla="*/ 739831 h 739831"/>
                <a:gd name="connsiteX17" fmla="*/ 81867 w 740097"/>
                <a:gd name="connsiteY17" fmla="*/ 739831 h 739831"/>
                <a:gd name="connsiteX18" fmla="*/ 121207 w 740097"/>
                <a:gd name="connsiteY18" fmla="*/ 681612 h 739831"/>
                <a:gd name="connsiteX19" fmla="*/ 101365 w 740097"/>
                <a:gd name="connsiteY19" fmla="*/ 664219 h 739831"/>
                <a:gd name="connsiteX20" fmla="*/ 58782 w 740097"/>
                <a:gd name="connsiteY20" fmla="*/ 723431 h 739831"/>
                <a:gd name="connsiteX21" fmla="*/ 40002 w 740097"/>
                <a:gd name="connsiteY21" fmla="*/ 739831 h 739831"/>
                <a:gd name="connsiteX22" fmla="*/ 0 w 740097"/>
                <a:gd name="connsiteY22" fmla="*/ 739831 h 739831"/>
                <a:gd name="connsiteX23" fmla="*/ 50254 w 740097"/>
                <a:gd name="connsiteY23" fmla="*/ 682501 h 739831"/>
                <a:gd name="connsiteX24" fmla="*/ 263466 w 740097"/>
                <a:gd name="connsiteY24" fmla="*/ 439271 h 739831"/>
                <a:gd name="connsiteX25" fmla="*/ 399921 w 740097"/>
                <a:gd name="connsiteY25" fmla="*/ 283604 h 739831"/>
                <a:gd name="connsiteX26" fmla="*/ 606382 w 740097"/>
                <a:gd name="connsiteY26" fmla="*/ 128128 h 739831"/>
                <a:gd name="connsiteX27" fmla="*/ 616863 w 740097"/>
                <a:gd name="connsiteY27" fmla="*/ 76144 h 739831"/>
                <a:gd name="connsiteX28" fmla="*/ 723331 w 740097"/>
                <a:gd name="connsiteY28" fmla="*/ 108 h 73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0097" h="739831">
                  <a:moveTo>
                    <a:pt x="723331" y="108"/>
                  </a:moveTo>
                  <a:lnTo>
                    <a:pt x="740097" y="4990"/>
                  </a:lnTo>
                  <a:lnTo>
                    <a:pt x="717193" y="41743"/>
                  </a:lnTo>
                  <a:cubicBezTo>
                    <a:pt x="717193" y="41743"/>
                    <a:pt x="702031" y="59039"/>
                    <a:pt x="721871" y="76431"/>
                  </a:cubicBezTo>
                  <a:cubicBezTo>
                    <a:pt x="721871" y="76431"/>
                    <a:pt x="721871" y="76431"/>
                    <a:pt x="686868" y="76335"/>
                  </a:cubicBezTo>
                  <a:cubicBezTo>
                    <a:pt x="706710" y="93728"/>
                    <a:pt x="691548" y="111024"/>
                    <a:pt x="691548" y="111024"/>
                  </a:cubicBezTo>
                  <a:cubicBezTo>
                    <a:pt x="646062" y="162913"/>
                    <a:pt x="590096" y="266786"/>
                    <a:pt x="524770" y="301284"/>
                  </a:cubicBezTo>
                  <a:cubicBezTo>
                    <a:pt x="524770" y="301284"/>
                    <a:pt x="524770" y="301284"/>
                    <a:pt x="529449" y="335972"/>
                  </a:cubicBezTo>
                  <a:cubicBezTo>
                    <a:pt x="459444" y="335781"/>
                    <a:pt x="433799" y="405062"/>
                    <a:pt x="403476" y="439654"/>
                  </a:cubicBezTo>
                  <a:cubicBezTo>
                    <a:pt x="392992" y="491639"/>
                    <a:pt x="327667" y="526136"/>
                    <a:pt x="302023" y="595418"/>
                  </a:cubicBezTo>
                  <a:cubicBezTo>
                    <a:pt x="302023" y="595418"/>
                    <a:pt x="302023" y="595418"/>
                    <a:pt x="367349" y="560920"/>
                  </a:cubicBezTo>
                  <a:cubicBezTo>
                    <a:pt x="367349" y="560920"/>
                    <a:pt x="367349" y="560920"/>
                    <a:pt x="337026" y="595512"/>
                  </a:cubicBezTo>
                  <a:cubicBezTo>
                    <a:pt x="337026" y="595512"/>
                    <a:pt x="306702" y="630106"/>
                    <a:pt x="341705" y="630201"/>
                  </a:cubicBezTo>
                  <a:cubicBezTo>
                    <a:pt x="341705" y="630201"/>
                    <a:pt x="341705" y="630201"/>
                    <a:pt x="326543" y="647498"/>
                  </a:cubicBezTo>
                  <a:cubicBezTo>
                    <a:pt x="326543" y="647498"/>
                    <a:pt x="326543" y="647498"/>
                    <a:pt x="306702" y="630106"/>
                  </a:cubicBezTo>
                  <a:cubicBezTo>
                    <a:pt x="306702" y="630106"/>
                    <a:pt x="306702" y="630106"/>
                    <a:pt x="180729" y="733788"/>
                  </a:cubicBezTo>
                  <a:lnTo>
                    <a:pt x="173242" y="739831"/>
                  </a:lnTo>
                  <a:lnTo>
                    <a:pt x="81867" y="739831"/>
                  </a:lnTo>
                  <a:lnTo>
                    <a:pt x="121207" y="681612"/>
                  </a:lnTo>
                  <a:cubicBezTo>
                    <a:pt x="116528" y="646924"/>
                    <a:pt x="101365" y="664219"/>
                    <a:pt x="101365" y="664219"/>
                  </a:cubicBezTo>
                  <a:cubicBezTo>
                    <a:pt x="91164" y="685863"/>
                    <a:pt x="76295" y="705328"/>
                    <a:pt x="58782" y="723431"/>
                  </a:cubicBezTo>
                  <a:lnTo>
                    <a:pt x="40002" y="739831"/>
                  </a:lnTo>
                  <a:lnTo>
                    <a:pt x="0" y="739831"/>
                  </a:lnTo>
                  <a:lnTo>
                    <a:pt x="50254" y="682501"/>
                  </a:lnTo>
                  <a:cubicBezTo>
                    <a:pt x="121325" y="601425"/>
                    <a:pt x="183867" y="530076"/>
                    <a:pt x="263466" y="439271"/>
                  </a:cubicBezTo>
                  <a:cubicBezTo>
                    <a:pt x="328792" y="404774"/>
                    <a:pt x="354436" y="335493"/>
                    <a:pt x="399921" y="283604"/>
                  </a:cubicBezTo>
                  <a:cubicBezTo>
                    <a:pt x="480409" y="231811"/>
                    <a:pt x="521215" y="145233"/>
                    <a:pt x="606382" y="128128"/>
                  </a:cubicBezTo>
                  <a:cubicBezTo>
                    <a:pt x="621543" y="110833"/>
                    <a:pt x="636704" y="93536"/>
                    <a:pt x="616863" y="76144"/>
                  </a:cubicBezTo>
                  <a:cubicBezTo>
                    <a:pt x="678118" y="76311"/>
                    <a:pt x="675028" y="-3343"/>
                    <a:pt x="723331" y="10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76BEC20-E4BF-4B4A-966A-3099CFE96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1276" y="-724346"/>
              <a:ext cx="197117" cy="136745"/>
            </a:xfrm>
            <a:custGeom>
              <a:avLst/>
              <a:gdLst>
                <a:gd name="connsiteX0" fmla="*/ 148813 w 197117"/>
                <a:gd name="connsiteY0" fmla="*/ 147 h 136745"/>
                <a:gd name="connsiteX1" fmla="*/ 148139 w 197117"/>
                <a:gd name="connsiteY1" fmla="*/ 7202 h 136745"/>
                <a:gd name="connsiteX2" fmla="*/ 87496 w 197117"/>
                <a:gd name="connsiteY2" fmla="*/ 76382 h 136745"/>
                <a:gd name="connsiteX3" fmla="*/ 52395 w 197117"/>
                <a:gd name="connsiteY3" fmla="*/ 76197 h 136745"/>
                <a:gd name="connsiteX4" fmla="*/ 51592 w 197117"/>
                <a:gd name="connsiteY4" fmla="*/ 102255 h 136745"/>
                <a:gd name="connsiteX5" fmla="*/ 76640 w 197117"/>
                <a:gd name="connsiteY5" fmla="*/ 127964 h 136745"/>
                <a:gd name="connsiteX6" fmla="*/ 94156 w 197117"/>
                <a:gd name="connsiteY6" fmla="*/ 113117 h 136745"/>
                <a:gd name="connsiteX7" fmla="*/ 197117 w 197117"/>
                <a:gd name="connsiteY7" fmla="*/ 111037 h 136745"/>
                <a:gd name="connsiteX8" fmla="*/ 146764 w 197117"/>
                <a:gd name="connsiteY8" fmla="*/ 128294 h 136745"/>
                <a:gd name="connsiteX9" fmla="*/ 93074 w 197117"/>
                <a:gd name="connsiteY9" fmla="*/ 133033 h 136745"/>
                <a:gd name="connsiteX10" fmla="*/ 76874 w 197117"/>
                <a:gd name="connsiteY10" fmla="*/ 128204 h 136745"/>
                <a:gd name="connsiteX11" fmla="*/ 77116 w 197117"/>
                <a:gd name="connsiteY11" fmla="*/ 128452 h 136745"/>
                <a:gd name="connsiteX12" fmla="*/ 9586 w 197117"/>
                <a:gd name="connsiteY12" fmla="*/ 103663 h 136745"/>
                <a:gd name="connsiteX13" fmla="*/ 0 w 197117"/>
                <a:gd name="connsiteY13" fmla="*/ 102978 h 136745"/>
                <a:gd name="connsiteX14" fmla="*/ 16593 w 197117"/>
                <a:gd name="connsiteY14" fmla="*/ 86868 h 136745"/>
                <a:gd name="connsiteX15" fmla="*/ 97877 w 197117"/>
                <a:gd name="connsiteY15" fmla="*/ 24312 h 136745"/>
                <a:gd name="connsiteX16" fmla="*/ 148813 w 197117"/>
                <a:gd name="connsiteY16" fmla="*/ 147 h 13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117" h="136745">
                  <a:moveTo>
                    <a:pt x="148813" y="147"/>
                  </a:moveTo>
                  <a:cubicBezTo>
                    <a:pt x="151630" y="705"/>
                    <a:pt x="151929" y="2878"/>
                    <a:pt x="148139" y="7202"/>
                  </a:cubicBezTo>
                  <a:cubicBezTo>
                    <a:pt x="113037" y="7016"/>
                    <a:pt x="82716" y="41606"/>
                    <a:pt x="87496" y="76382"/>
                  </a:cubicBezTo>
                  <a:cubicBezTo>
                    <a:pt x="72336" y="93678"/>
                    <a:pt x="67555" y="58902"/>
                    <a:pt x="52395" y="76197"/>
                  </a:cubicBezTo>
                  <a:cubicBezTo>
                    <a:pt x="44815" y="84844"/>
                    <a:pt x="46010" y="93538"/>
                    <a:pt x="51592" y="102255"/>
                  </a:cubicBezTo>
                  <a:lnTo>
                    <a:pt x="76640" y="127964"/>
                  </a:lnTo>
                  <a:lnTo>
                    <a:pt x="94156" y="113117"/>
                  </a:lnTo>
                  <a:cubicBezTo>
                    <a:pt x="136386" y="88018"/>
                    <a:pt x="183803" y="126227"/>
                    <a:pt x="197117" y="111037"/>
                  </a:cubicBezTo>
                  <a:cubicBezTo>
                    <a:pt x="197117" y="111037"/>
                    <a:pt x="197117" y="111037"/>
                    <a:pt x="146764" y="128294"/>
                  </a:cubicBezTo>
                  <a:cubicBezTo>
                    <a:pt x="131825" y="115198"/>
                    <a:pt x="110971" y="131453"/>
                    <a:pt x="93074" y="133033"/>
                  </a:cubicBezTo>
                  <a:lnTo>
                    <a:pt x="76874" y="128204"/>
                  </a:lnTo>
                  <a:lnTo>
                    <a:pt x="77116" y="128452"/>
                  </a:lnTo>
                  <a:cubicBezTo>
                    <a:pt x="54375" y="154395"/>
                    <a:pt x="32096" y="111926"/>
                    <a:pt x="9586" y="103663"/>
                  </a:cubicBezTo>
                  <a:lnTo>
                    <a:pt x="0" y="102978"/>
                  </a:lnTo>
                  <a:lnTo>
                    <a:pt x="16593" y="86868"/>
                  </a:lnTo>
                  <a:cubicBezTo>
                    <a:pt x="37439" y="63087"/>
                    <a:pt x="55195" y="32775"/>
                    <a:pt x="97877" y="24312"/>
                  </a:cubicBezTo>
                  <a:cubicBezTo>
                    <a:pt x="109247" y="11341"/>
                    <a:pt x="140362" y="-1526"/>
                    <a:pt x="148813" y="1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0535036-9DD0-428A-AADC-ACFAC36A9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0854" y="-679725"/>
              <a:ext cx="35090" cy="34767"/>
            </a:xfrm>
            <a:custGeom>
              <a:avLst/>
              <a:gdLst>
                <a:gd name="connsiteX0" fmla="*/ 0 w 35090"/>
                <a:gd name="connsiteY0" fmla="*/ 0 h 34767"/>
                <a:gd name="connsiteX1" fmla="*/ 35090 w 35090"/>
                <a:gd name="connsiteY1" fmla="*/ 154 h 34767"/>
                <a:gd name="connsiteX2" fmla="*/ 4749 w 35090"/>
                <a:gd name="connsiteY2" fmla="*/ 34767 h 34767"/>
                <a:gd name="connsiteX3" fmla="*/ 0 w 35090"/>
                <a:gd name="connsiteY3" fmla="*/ 0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0" h="34767">
                  <a:moveTo>
                    <a:pt x="0" y="0"/>
                  </a:moveTo>
                  <a:cubicBezTo>
                    <a:pt x="19920" y="17460"/>
                    <a:pt x="19920" y="17460"/>
                    <a:pt x="35090" y="154"/>
                  </a:cubicBezTo>
                  <a:cubicBezTo>
                    <a:pt x="35090" y="154"/>
                    <a:pt x="35090" y="154"/>
                    <a:pt x="4749" y="34767"/>
                  </a:cubicBezTo>
                  <a:cubicBezTo>
                    <a:pt x="4749" y="34767"/>
                    <a:pt x="4749" y="34767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D497D99-27CE-43D0-BF5A-3E5C77D3D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6718" y="-678768"/>
              <a:ext cx="46247" cy="52362"/>
            </a:xfrm>
            <a:custGeom>
              <a:avLst/>
              <a:gdLst>
                <a:gd name="connsiteX0" fmla="*/ 45901 w 46247"/>
                <a:gd name="connsiteY0" fmla="*/ 0 h 52362"/>
                <a:gd name="connsiteX1" fmla="*/ 0 w 46247"/>
                <a:gd name="connsiteY1" fmla="*/ 52362 h 52362"/>
                <a:gd name="connsiteX2" fmla="*/ 45901 w 46247"/>
                <a:gd name="connsiteY2" fmla="*/ 0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47" h="52362">
                  <a:moveTo>
                    <a:pt x="45901" y="0"/>
                  </a:moveTo>
                  <a:cubicBezTo>
                    <a:pt x="50087" y="34536"/>
                    <a:pt x="15301" y="34908"/>
                    <a:pt x="0" y="52362"/>
                  </a:cubicBezTo>
                  <a:cubicBezTo>
                    <a:pt x="15301" y="34908"/>
                    <a:pt x="45901" y="0"/>
                    <a:pt x="459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A75D34D-842A-42F6-A468-9A1125116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2257" y="-666862"/>
              <a:ext cx="16265" cy="18214"/>
            </a:xfrm>
            <a:custGeom>
              <a:avLst/>
              <a:gdLst>
                <a:gd name="connsiteX0" fmla="*/ 14967 w 16265"/>
                <a:gd name="connsiteY0" fmla="*/ 0 h 18214"/>
                <a:gd name="connsiteX1" fmla="*/ 16265 w 16265"/>
                <a:gd name="connsiteY1" fmla="*/ 1139 h 18214"/>
                <a:gd name="connsiteX2" fmla="*/ 1299 w 16265"/>
                <a:gd name="connsiteY2" fmla="*/ 18214 h 18214"/>
                <a:gd name="connsiteX3" fmla="*/ 0 w 16265"/>
                <a:gd name="connsiteY3" fmla="*/ 17075 h 18214"/>
                <a:gd name="connsiteX4" fmla="*/ 14967 w 16265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5" h="18214">
                  <a:moveTo>
                    <a:pt x="14967" y="0"/>
                  </a:moveTo>
                  <a:lnTo>
                    <a:pt x="16265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2795CD4-5013-4E4B-B2BE-08B2F4230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3874" y="-664539"/>
              <a:ext cx="34454" cy="17081"/>
            </a:xfrm>
            <a:custGeom>
              <a:avLst/>
              <a:gdLst>
                <a:gd name="connsiteX0" fmla="*/ 14968 w 34454"/>
                <a:gd name="connsiteY0" fmla="*/ 0 h 17081"/>
                <a:gd name="connsiteX1" fmla="*/ 34454 w 34454"/>
                <a:gd name="connsiteY1" fmla="*/ 17081 h 17081"/>
                <a:gd name="connsiteX2" fmla="*/ 0 w 34454"/>
                <a:gd name="connsiteY2" fmla="*/ 17074 h 17081"/>
                <a:gd name="connsiteX3" fmla="*/ 14968 w 34454"/>
                <a:gd name="connsiteY3" fmla="*/ 0 h 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1">
                  <a:moveTo>
                    <a:pt x="14968" y="0"/>
                  </a:moveTo>
                  <a:lnTo>
                    <a:pt x="34454" y="17081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27DF6672-C456-45E7-85B6-52003B1B49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303" y="-656356"/>
              <a:ext cx="95970" cy="86514"/>
            </a:xfrm>
            <a:custGeom>
              <a:avLst/>
              <a:gdLst>
                <a:gd name="connsiteX0" fmla="*/ 75834 w 95970"/>
                <a:gd name="connsiteY0" fmla="*/ 1 h 86514"/>
                <a:gd name="connsiteX1" fmla="*/ 60667 w 95970"/>
                <a:gd name="connsiteY1" fmla="*/ 17304 h 86514"/>
                <a:gd name="connsiteX2" fmla="*/ 95970 w 95970"/>
                <a:gd name="connsiteY2" fmla="*/ 17652 h 86514"/>
                <a:gd name="connsiteX3" fmla="*/ 65637 w 95970"/>
                <a:gd name="connsiteY3" fmla="*/ 52256 h 86514"/>
                <a:gd name="connsiteX4" fmla="*/ 80803 w 95970"/>
                <a:gd name="connsiteY4" fmla="*/ 34954 h 86514"/>
                <a:gd name="connsiteX5" fmla="*/ 0 w 95970"/>
                <a:gd name="connsiteY5" fmla="*/ 86512 h 86514"/>
                <a:gd name="connsiteX6" fmla="*/ 75834 w 95970"/>
                <a:gd name="connsiteY6" fmla="*/ 1 h 8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70" h="86514">
                  <a:moveTo>
                    <a:pt x="75834" y="1"/>
                  </a:moveTo>
                  <a:lnTo>
                    <a:pt x="60667" y="17304"/>
                  </a:lnTo>
                  <a:cubicBezTo>
                    <a:pt x="60667" y="17304"/>
                    <a:pt x="60667" y="17304"/>
                    <a:pt x="95970" y="17652"/>
                  </a:cubicBezTo>
                  <a:cubicBezTo>
                    <a:pt x="95970" y="17652"/>
                    <a:pt x="95970" y="17652"/>
                    <a:pt x="65637" y="52256"/>
                  </a:cubicBezTo>
                  <a:cubicBezTo>
                    <a:pt x="65637" y="52256"/>
                    <a:pt x="65637" y="52256"/>
                    <a:pt x="80803" y="34954"/>
                  </a:cubicBezTo>
                  <a:cubicBezTo>
                    <a:pt x="25365" y="16954"/>
                    <a:pt x="35303" y="86860"/>
                    <a:pt x="0" y="86512"/>
                  </a:cubicBezTo>
                  <a:cubicBezTo>
                    <a:pt x="30334" y="51908"/>
                    <a:pt x="40532" y="-348"/>
                    <a:pt x="75834" y="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69A04B7-A3DA-4195-8852-B441D2953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772" y="-647964"/>
              <a:ext cx="35102" cy="10077"/>
            </a:xfrm>
            <a:custGeom>
              <a:avLst/>
              <a:gdLst>
                <a:gd name="connsiteX0" fmla="*/ 0 w 35102"/>
                <a:gd name="connsiteY0" fmla="*/ 0 h 10077"/>
                <a:gd name="connsiteX1" fmla="*/ 35102 w 35102"/>
                <a:gd name="connsiteY1" fmla="*/ 184 h 10077"/>
                <a:gd name="connsiteX2" fmla="*/ 13898 w 35102"/>
                <a:gd name="connsiteY2" fmla="*/ 7403 h 10077"/>
                <a:gd name="connsiteX3" fmla="*/ 6043 w 35102"/>
                <a:gd name="connsiteY3" fmla="*/ 10077 h 10077"/>
                <a:gd name="connsiteX4" fmla="*/ 0 w 35102"/>
                <a:gd name="connsiteY4" fmla="*/ 0 h 1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2" h="10077">
                  <a:moveTo>
                    <a:pt x="0" y="0"/>
                  </a:moveTo>
                  <a:cubicBezTo>
                    <a:pt x="0" y="0"/>
                    <a:pt x="0" y="0"/>
                    <a:pt x="35102" y="184"/>
                  </a:cubicBezTo>
                  <a:cubicBezTo>
                    <a:pt x="35102" y="184"/>
                    <a:pt x="35102" y="184"/>
                    <a:pt x="13898" y="7403"/>
                  </a:cubicBezTo>
                  <a:lnTo>
                    <a:pt x="6043" y="10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DC38F26-18D5-470E-8774-21692FDDD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747" y="-644381"/>
              <a:ext cx="156836" cy="151228"/>
            </a:xfrm>
            <a:custGeom>
              <a:avLst/>
              <a:gdLst>
                <a:gd name="connsiteX0" fmla="*/ 121511 w 156836"/>
                <a:gd name="connsiteY0" fmla="*/ 0 h 151228"/>
                <a:gd name="connsiteX1" fmla="*/ 156836 w 156836"/>
                <a:gd name="connsiteY1" fmla="*/ 323 h 151228"/>
                <a:gd name="connsiteX2" fmla="*/ 50513 w 156836"/>
                <a:gd name="connsiteY2" fmla="*/ 121615 h 151228"/>
                <a:gd name="connsiteX3" fmla="*/ 35325 w 156836"/>
                <a:gd name="connsiteY3" fmla="*/ 138942 h 151228"/>
                <a:gd name="connsiteX4" fmla="*/ 0 w 156836"/>
                <a:gd name="connsiteY4" fmla="*/ 138619 h 151228"/>
                <a:gd name="connsiteX5" fmla="*/ 121511 w 156836"/>
                <a:gd name="connsiteY5" fmla="*/ 0 h 15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36" h="151228">
                  <a:moveTo>
                    <a:pt x="121511" y="0"/>
                  </a:moveTo>
                  <a:cubicBezTo>
                    <a:pt x="121511" y="0"/>
                    <a:pt x="121511" y="0"/>
                    <a:pt x="156836" y="323"/>
                  </a:cubicBezTo>
                  <a:cubicBezTo>
                    <a:pt x="156836" y="323"/>
                    <a:pt x="156836" y="323"/>
                    <a:pt x="50513" y="121615"/>
                  </a:cubicBezTo>
                  <a:cubicBezTo>
                    <a:pt x="50513" y="121615"/>
                    <a:pt x="50513" y="121615"/>
                    <a:pt x="35325" y="138942"/>
                  </a:cubicBezTo>
                  <a:cubicBezTo>
                    <a:pt x="40272" y="173920"/>
                    <a:pt x="15189" y="121291"/>
                    <a:pt x="0" y="138619"/>
                  </a:cubicBezTo>
                  <a:cubicBezTo>
                    <a:pt x="0" y="138619"/>
                    <a:pt x="0" y="138619"/>
                    <a:pt x="1215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B5C3C71-831B-45EF-867E-302EF57FD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3612" y="-637888"/>
              <a:ext cx="21204" cy="7220"/>
            </a:xfrm>
            <a:custGeom>
              <a:avLst/>
              <a:gdLst>
                <a:gd name="connsiteX0" fmla="*/ 21203 w 21204"/>
                <a:gd name="connsiteY0" fmla="*/ 0 h 7220"/>
                <a:gd name="connsiteX1" fmla="*/ 21204 w 21204"/>
                <a:gd name="connsiteY1" fmla="*/ 0 h 7220"/>
                <a:gd name="connsiteX2" fmla="*/ 0 w 21204"/>
                <a:gd name="connsiteY2" fmla="*/ 7219 h 7220"/>
                <a:gd name="connsiteX3" fmla="*/ 21203 w 21204"/>
                <a:gd name="connsiteY3" fmla="*/ 0 h 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04" h="7220">
                  <a:moveTo>
                    <a:pt x="21203" y="0"/>
                  </a:moveTo>
                  <a:lnTo>
                    <a:pt x="21204" y="0"/>
                  </a:lnTo>
                  <a:cubicBezTo>
                    <a:pt x="19744" y="7322"/>
                    <a:pt x="0" y="7219"/>
                    <a:pt x="0" y="7219"/>
                  </a:cubicBezTo>
                  <a:lnTo>
                    <a:pt x="2120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CEF8C9C8-09D5-43B2-9487-8D82B5F0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7445" y="-630450"/>
              <a:ext cx="485821" cy="630450"/>
            </a:xfrm>
            <a:custGeom>
              <a:avLst/>
              <a:gdLst>
                <a:gd name="connsiteX0" fmla="*/ 446966 w 485821"/>
                <a:gd name="connsiteY0" fmla="*/ 0 h 630450"/>
                <a:gd name="connsiteX1" fmla="*/ 482055 w 485821"/>
                <a:gd name="connsiteY1" fmla="*/ 154 h 630450"/>
                <a:gd name="connsiteX2" fmla="*/ 485821 w 485821"/>
                <a:gd name="connsiteY2" fmla="*/ 28980 h 630450"/>
                <a:gd name="connsiteX3" fmla="*/ 415702 w 485821"/>
                <a:gd name="connsiteY3" fmla="*/ 156221 h 630450"/>
                <a:gd name="connsiteX4" fmla="*/ 380613 w 485821"/>
                <a:gd name="connsiteY4" fmla="*/ 156066 h 630450"/>
                <a:gd name="connsiteX5" fmla="*/ 354905 w 485821"/>
                <a:gd name="connsiteY5" fmla="*/ 240647 h 630450"/>
                <a:gd name="connsiteX6" fmla="*/ 348376 w 485821"/>
                <a:gd name="connsiteY6" fmla="*/ 254371 h 630450"/>
                <a:gd name="connsiteX7" fmla="*/ 351485 w 485821"/>
                <a:gd name="connsiteY7" fmla="*/ 254840 h 630450"/>
                <a:gd name="connsiteX8" fmla="*/ 346911 w 485821"/>
                <a:gd name="connsiteY8" fmla="*/ 257449 h 630450"/>
                <a:gd name="connsiteX9" fmla="*/ 335960 w 485821"/>
                <a:gd name="connsiteY9" fmla="*/ 280467 h 630450"/>
                <a:gd name="connsiteX10" fmla="*/ 314258 w 485821"/>
                <a:gd name="connsiteY10" fmla="*/ 312132 h 630450"/>
                <a:gd name="connsiteX11" fmla="*/ 303836 w 485821"/>
                <a:gd name="connsiteY11" fmla="*/ 364206 h 630450"/>
                <a:gd name="connsiteX12" fmla="*/ 279169 w 485821"/>
                <a:gd name="connsiteY12" fmla="*/ 311977 h 630450"/>
                <a:gd name="connsiteX13" fmla="*/ 233656 w 485821"/>
                <a:gd name="connsiteY13" fmla="*/ 363896 h 630450"/>
                <a:gd name="connsiteX14" fmla="*/ 127698 w 485821"/>
                <a:gd name="connsiteY14" fmla="*/ 490266 h 630450"/>
                <a:gd name="connsiteX15" fmla="*/ 130943 w 485821"/>
                <a:gd name="connsiteY15" fmla="*/ 511499 h 630450"/>
                <a:gd name="connsiteX16" fmla="*/ 144746 w 485821"/>
                <a:gd name="connsiteY16" fmla="*/ 505799 h 630450"/>
                <a:gd name="connsiteX17" fmla="*/ 194053 w 485821"/>
                <a:gd name="connsiteY17" fmla="*/ 485437 h 630450"/>
                <a:gd name="connsiteX18" fmla="*/ 225694 w 485821"/>
                <a:gd name="connsiteY18" fmla="*/ 472369 h 630450"/>
                <a:gd name="connsiteX19" fmla="*/ 221415 w 485821"/>
                <a:gd name="connsiteY19" fmla="*/ 475000 h 630450"/>
                <a:gd name="connsiteX20" fmla="*/ 173650 w 485821"/>
                <a:gd name="connsiteY20" fmla="*/ 497851 h 630450"/>
                <a:gd name="connsiteX21" fmla="*/ 131024 w 485821"/>
                <a:gd name="connsiteY21" fmla="*/ 512030 h 630450"/>
                <a:gd name="connsiteX22" fmla="*/ 132213 w 485821"/>
                <a:gd name="connsiteY22" fmla="*/ 519807 h 630450"/>
                <a:gd name="connsiteX23" fmla="*/ 117042 w 485821"/>
                <a:gd name="connsiteY23" fmla="*/ 537113 h 630450"/>
                <a:gd name="connsiteX24" fmla="*/ 52987 w 485821"/>
                <a:gd name="connsiteY24" fmla="*/ 598443 h 630450"/>
                <a:gd name="connsiteX25" fmla="*/ 26043 w 485821"/>
                <a:gd name="connsiteY25" fmla="*/ 630450 h 630450"/>
                <a:gd name="connsiteX26" fmla="*/ 0 w 485821"/>
                <a:gd name="connsiteY26" fmla="*/ 630450 h 630450"/>
                <a:gd name="connsiteX27" fmla="*/ 21271 w 485821"/>
                <a:gd name="connsiteY27" fmla="*/ 606184 h 630450"/>
                <a:gd name="connsiteX28" fmla="*/ 51611 w 485821"/>
                <a:gd name="connsiteY28" fmla="*/ 571571 h 630450"/>
                <a:gd name="connsiteX29" fmla="*/ 31692 w 485821"/>
                <a:gd name="connsiteY29" fmla="*/ 554110 h 630450"/>
                <a:gd name="connsiteX30" fmla="*/ 77203 w 485821"/>
                <a:gd name="connsiteY30" fmla="*/ 502191 h 630450"/>
                <a:gd name="connsiteX31" fmla="*/ 97816 w 485821"/>
                <a:gd name="connsiteY31" fmla="*/ 428446 h 630450"/>
                <a:gd name="connsiteX32" fmla="*/ 131200 w 485821"/>
                <a:gd name="connsiteY32" fmla="*/ 397003 h 630450"/>
                <a:gd name="connsiteX33" fmla="*/ 74373 w 485821"/>
                <a:gd name="connsiteY33" fmla="*/ 408478 h 630450"/>
                <a:gd name="connsiteX34" fmla="*/ 118763 w 485821"/>
                <a:gd name="connsiteY34" fmla="*/ 383227 h 630450"/>
                <a:gd name="connsiteX35" fmla="*/ 148908 w 485821"/>
                <a:gd name="connsiteY35" fmla="*/ 372647 h 630450"/>
                <a:gd name="connsiteX36" fmla="*/ 149879 w 485821"/>
                <a:gd name="connsiteY36" fmla="*/ 359319 h 630450"/>
                <a:gd name="connsiteX37" fmla="*/ 239329 w 485821"/>
                <a:gd name="connsiteY37" fmla="*/ 277055 h 630450"/>
                <a:gd name="connsiteX38" fmla="*/ 297125 w 485821"/>
                <a:gd name="connsiteY38" fmla="*/ 184200 h 630450"/>
                <a:gd name="connsiteX39" fmla="*/ 306009 w 485821"/>
                <a:gd name="connsiteY39" fmla="*/ 169928 h 630450"/>
                <a:gd name="connsiteX40" fmla="*/ 255973 w 485821"/>
                <a:gd name="connsiteY40" fmla="*/ 201312 h 630450"/>
                <a:gd name="connsiteX41" fmla="*/ 300875 w 485821"/>
                <a:gd name="connsiteY41" fmla="*/ 150089 h 630450"/>
                <a:gd name="connsiteX42" fmla="*/ 318355 w 485821"/>
                <a:gd name="connsiteY42" fmla="*/ 150093 h 630450"/>
                <a:gd name="connsiteX43" fmla="*/ 325602 w 485821"/>
                <a:gd name="connsiteY43" fmla="*/ 138450 h 630450"/>
                <a:gd name="connsiteX44" fmla="*/ 355943 w 485821"/>
                <a:gd name="connsiteY44" fmla="*/ 103838 h 630450"/>
                <a:gd name="connsiteX45" fmla="*/ 386284 w 485821"/>
                <a:gd name="connsiteY45" fmla="*/ 69224 h 630450"/>
                <a:gd name="connsiteX46" fmla="*/ 446966 w 485821"/>
                <a:gd name="connsiteY46" fmla="*/ 0 h 6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5821" h="630450">
                  <a:moveTo>
                    <a:pt x="446966" y="0"/>
                  </a:moveTo>
                  <a:lnTo>
                    <a:pt x="482055" y="154"/>
                  </a:lnTo>
                  <a:lnTo>
                    <a:pt x="485821" y="28980"/>
                  </a:lnTo>
                  <a:cubicBezTo>
                    <a:pt x="479273" y="88095"/>
                    <a:pt x="376688" y="95242"/>
                    <a:pt x="415702" y="156221"/>
                  </a:cubicBezTo>
                  <a:cubicBezTo>
                    <a:pt x="415702" y="156221"/>
                    <a:pt x="415702" y="156221"/>
                    <a:pt x="380613" y="156066"/>
                  </a:cubicBezTo>
                  <a:cubicBezTo>
                    <a:pt x="375401" y="182103"/>
                    <a:pt x="366398" y="212466"/>
                    <a:pt x="354905" y="240647"/>
                  </a:cubicBezTo>
                  <a:lnTo>
                    <a:pt x="348376" y="254371"/>
                  </a:lnTo>
                  <a:lnTo>
                    <a:pt x="351485" y="254840"/>
                  </a:lnTo>
                  <a:lnTo>
                    <a:pt x="346911" y="257449"/>
                  </a:lnTo>
                  <a:lnTo>
                    <a:pt x="335960" y="280467"/>
                  </a:lnTo>
                  <a:cubicBezTo>
                    <a:pt x="329131" y="292653"/>
                    <a:pt x="321843" y="303479"/>
                    <a:pt x="314258" y="312132"/>
                  </a:cubicBezTo>
                  <a:cubicBezTo>
                    <a:pt x="299087" y="329439"/>
                    <a:pt x="319007" y="346899"/>
                    <a:pt x="303836" y="364206"/>
                  </a:cubicBezTo>
                  <a:cubicBezTo>
                    <a:pt x="283918" y="346744"/>
                    <a:pt x="299087" y="329439"/>
                    <a:pt x="279169" y="311977"/>
                  </a:cubicBezTo>
                  <a:cubicBezTo>
                    <a:pt x="244077" y="311822"/>
                    <a:pt x="248827" y="346590"/>
                    <a:pt x="233656" y="363896"/>
                  </a:cubicBezTo>
                  <a:cubicBezTo>
                    <a:pt x="224539" y="409460"/>
                    <a:pt x="131185" y="428051"/>
                    <a:pt x="127698" y="490266"/>
                  </a:cubicBezTo>
                  <a:lnTo>
                    <a:pt x="130943" y="511499"/>
                  </a:lnTo>
                  <a:lnTo>
                    <a:pt x="144746" y="505799"/>
                  </a:lnTo>
                  <a:cubicBezTo>
                    <a:pt x="155125" y="501513"/>
                    <a:pt x="170696" y="495082"/>
                    <a:pt x="194053" y="485437"/>
                  </a:cubicBezTo>
                  <a:lnTo>
                    <a:pt x="225694" y="472369"/>
                  </a:lnTo>
                  <a:lnTo>
                    <a:pt x="221415" y="475000"/>
                  </a:lnTo>
                  <a:cubicBezTo>
                    <a:pt x="205713" y="483467"/>
                    <a:pt x="189840" y="491186"/>
                    <a:pt x="173650" y="497851"/>
                  </a:cubicBezTo>
                  <a:lnTo>
                    <a:pt x="131024" y="512030"/>
                  </a:lnTo>
                  <a:lnTo>
                    <a:pt x="132213" y="519807"/>
                  </a:lnTo>
                  <a:cubicBezTo>
                    <a:pt x="132213" y="519807"/>
                    <a:pt x="117042" y="537113"/>
                    <a:pt x="117042" y="537113"/>
                  </a:cubicBezTo>
                  <a:cubicBezTo>
                    <a:pt x="93396" y="556554"/>
                    <a:pt x="72384" y="577228"/>
                    <a:pt x="52987" y="598443"/>
                  </a:cubicBezTo>
                  <a:lnTo>
                    <a:pt x="26043" y="630450"/>
                  </a:lnTo>
                  <a:lnTo>
                    <a:pt x="0" y="630450"/>
                  </a:lnTo>
                  <a:lnTo>
                    <a:pt x="21271" y="606184"/>
                  </a:lnTo>
                  <a:cubicBezTo>
                    <a:pt x="32648" y="593204"/>
                    <a:pt x="44026" y="580224"/>
                    <a:pt x="51611" y="571571"/>
                  </a:cubicBezTo>
                  <a:cubicBezTo>
                    <a:pt x="51611" y="571571"/>
                    <a:pt x="51611" y="571571"/>
                    <a:pt x="31692" y="554110"/>
                  </a:cubicBezTo>
                  <a:cubicBezTo>
                    <a:pt x="26943" y="519343"/>
                    <a:pt x="62033" y="519498"/>
                    <a:pt x="77203" y="502191"/>
                  </a:cubicBezTo>
                  <a:cubicBezTo>
                    <a:pt x="72454" y="467424"/>
                    <a:pt x="82645" y="445752"/>
                    <a:pt x="97816" y="428446"/>
                  </a:cubicBezTo>
                  <a:lnTo>
                    <a:pt x="131200" y="397003"/>
                  </a:lnTo>
                  <a:lnTo>
                    <a:pt x="74373" y="408478"/>
                  </a:lnTo>
                  <a:cubicBezTo>
                    <a:pt x="81856" y="399941"/>
                    <a:pt x="98117" y="391548"/>
                    <a:pt x="118763" y="383227"/>
                  </a:cubicBezTo>
                  <a:lnTo>
                    <a:pt x="148908" y="372647"/>
                  </a:lnTo>
                  <a:lnTo>
                    <a:pt x="149879" y="359319"/>
                  </a:lnTo>
                  <a:cubicBezTo>
                    <a:pt x="164445" y="318529"/>
                    <a:pt x="247640" y="337898"/>
                    <a:pt x="239329" y="277055"/>
                  </a:cubicBezTo>
                  <a:cubicBezTo>
                    <a:pt x="239329" y="277055"/>
                    <a:pt x="239329" y="277055"/>
                    <a:pt x="297125" y="184200"/>
                  </a:cubicBezTo>
                  <a:lnTo>
                    <a:pt x="306009" y="169928"/>
                  </a:lnTo>
                  <a:lnTo>
                    <a:pt x="255973" y="201312"/>
                  </a:lnTo>
                  <a:lnTo>
                    <a:pt x="300875" y="150089"/>
                  </a:lnTo>
                  <a:lnTo>
                    <a:pt x="318355" y="150093"/>
                  </a:lnTo>
                  <a:lnTo>
                    <a:pt x="325602" y="138450"/>
                  </a:lnTo>
                  <a:cubicBezTo>
                    <a:pt x="325602" y="138450"/>
                    <a:pt x="360692" y="138605"/>
                    <a:pt x="355943" y="103838"/>
                  </a:cubicBezTo>
                  <a:cubicBezTo>
                    <a:pt x="371114" y="86531"/>
                    <a:pt x="386284" y="69224"/>
                    <a:pt x="386284" y="69224"/>
                  </a:cubicBezTo>
                  <a:cubicBezTo>
                    <a:pt x="436544" y="52073"/>
                    <a:pt x="486805" y="34922"/>
                    <a:pt x="44696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005D245-69E1-430A-A037-A56B81B27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9500" y="-630296"/>
              <a:ext cx="24318" cy="108"/>
            </a:xfrm>
            <a:custGeom>
              <a:avLst/>
              <a:gdLst>
                <a:gd name="connsiteX0" fmla="*/ 0 w 24318"/>
                <a:gd name="connsiteY0" fmla="*/ 0 h 108"/>
                <a:gd name="connsiteX1" fmla="*/ 24318 w 24318"/>
                <a:gd name="connsiteY1" fmla="*/ 108 h 108"/>
                <a:gd name="connsiteX2" fmla="*/ 20286 w 24318"/>
                <a:gd name="connsiteY2" fmla="*/ 91 h 108"/>
                <a:gd name="connsiteX3" fmla="*/ 0 w 24318"/>
                <a:gd name="connsiteY3" fmla="*/ 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8" h="108">
                  <a:moveTo>
                    <a:pt x="0" y="0"/>
                  </a:moveTo>
                  <a:lnTo>
                    <a:pt x="24318" y="108"/>
                  </a:lnTo>
                  <a:lnTo>
                    <a:pt x="20286" y="91"/>
                  </a:lnTo>
                  <a:cubicBezTo>
                    <a:pt x="15352" y="68"/>
                    <a:pt x="8774" y="39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3E048F8C-8CB5-4C03-BE14-992A4494E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8586" y="-630133"/>
              <a:ext cx="20458" cy="17074"/>
            </a:xfrm>
            <a:custGeom>
              <a:avLst/>
              <a:gdLst>
                <a:gd name="connsiteX0" fmla="*/ 20458 w 20458"/>
                <a:gd name="connsiteY0" fmla="*/ 0 h 17074"/>
                <a:gd name="connsiteX1" fmla="*/ 5489 w 20458"/>
                <a:gd name="connsiteY1" fmla="*/ 17074 h 17074"/>
                <a:gd name="connsiteX2" fmla="*/ 20458 w 20458"/>
                <a:gd name="connsiteY2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8" h="17074">
                  <a:moveTo>
                    <a:pt x="20458" y="0"/>
                  </a:moveTo>
                  <a:cubicBezTo>
                    <a:pt x="20458" y="0"/>
                    <a:pt x="20458" y="0"/>
                    <a:pt x="5489" y="17074"/>
                  </a:cubicBezTo>
                  <a:cubicBezTo>
                    <a:pt x="5489" y="17074"/>
                    <a:pt x="-13996" y="-8"/>
                    <a:pt x="2045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2E678F70-903C-4106-A4EB-BED5535C0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64052" y="-628582"/>
              <a:ext cx="126182" cy="139164"/>
            </a:xfrm>
            <a:custGeom>
              <a:avLst/>
              <a:gdLst>
                <a:gd name="connsiteX0" fmla="*/ 106046 w 126182"/>
                <a:gd name="connsiteY0" fmla="*/ 0 h 139164"/>
                <a:gd name="connsiteX1" fmla="*/ 126182 w 126182"/>
                <a:gd name="connsiteY1" fmla="*/ 17651 h 139164"/>
                <a:gd name="connsiteX2" fmla="*/ 19665 w 126182"/>
                <a:gd name="connsiteY2" fmla="*/ 139164 h 139164"/>
                <a:gd name="connsiteX3" fmla="*/ 11624 w 126182"/>
                <a:gd name="connsiteY3" fmla="*/ 136913 h 139164"/>
                <a:gd name="connsiteX4" fmla="*/ 0 w 126182"/>
                <a:gd name="connsiteY4" fmla="*/ 135085 h 139164"/>
                <a:gd name="connsiteX5" fmla="*/ 5850 w 126182"/>
                <a:gd name="connsiteY5" fmla="*/ 119380 h 139164"/>
                <a:gd name="connsiteX6" fmla="*/ 45179 w 126182"/>
                <a:gd name="connsiteY6" fmla="*/ 69436 h 139164"/>
                <a:gd name="connsiteX7" fmla="*/ 106046 w 126182"/>
                <a:gd name="connsiteY7" fmla="*/ 0 h 13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82" h="139164">
                  <a:moveTo>
                    <a:pt x="106046" y="0"/>
                  </a:moveTo>
                  <a:lnTo>
                    <a:pt x="126182" y="17651"/>
                  </a:lnTo>
                  <a:cubicBezTo>
                    <a:pt x="126182" y="17651"/>
                    <a:pt x="126182" y="17651"/>
                    <a:pt x="19665" y="139164"/>
                  </a:cubicBezTo>
                  <a:cubicBezTo>
                    <a:pt x="19665" y="139164"/>
                    <a:pt x="16197" y="138043"/>
                    <a:pt x="11624" y="136913"/>
                  </a:cubicBezTo>
                  <a:lnTo>
                    <a:pt x="0" y="135085"/>
                  </a:lnTo>
                  <a:lnTo>
                    <a:pt x="5850" y="119380"/>
                  </a:lnTo>
                  <a:cubicBezTo>
                    <a:pt x="14745" y="104155"/>
                    <a:pt x="29962" y="86796"/>
                    <a:pt x="45179" y="69436"/>
                  </a:cubicBezTo>
                  <a:cubicBezTo>
                    <a:pt x="60396" y="52077"/>
                    <a:pt x="110965" y="35010"/>
                    <a:pt x="1060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3EC9984-2E0F-4868-9921-BBF892026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325" y="-627197"/>
              <a:ext cx="44661" cy="34150"/>
            </a:xfrm>
            <a:custGeom>
              <a:avLst/>
              <a:gdLst>
                <a:gd name="connsiteX0" fmla="*/ 30416 w 44661"/>
                <a:gd name="connsiteY0" fmla="*/ 0 h 34150"/>
                <a:gd name="connsiteX1" fmla="*/ 482 w 44661"/>
                <a:gd name="connsiteY1" fmla="*/ 34150 h 34150"/>
                <a:gd name="connsiteX2" fmla="*/ 30416 w 44661"/>
                <a:gd name="connsiteY2" fmla="*/ 0 h 3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1" h="34150">
                  <a:moveTo>
                    <a:pt x="30416" y="0"/>
                  </a:moveTo>
                  <a:cubicBezTo>
                    <a:pt x="70256" y="34922"/>
                    <a:pt x="15449" y="17074"/>
                    <a:pt x="482" y="34150"/>
                  </a:cubicBezTo>
                  <a:cubicBezTo>
                    <a:pt x="-4470" y="-387"/>
                    <a:pt x="30416" y="0"/>
                    <a:pt x="3041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8B1DE623-DE85-4E8D-9A6D-6643670E2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2117" y="-621490"/>
              <a:ext cx="9159" cy="5102"/>
            </a:xfrm>
            <a:custGeom>
              <a:avLst/>
              <a:gdLst>
                <a:gd name="connsiteX0" fmla="*/ 7467 w 9159"/>
                <a:gd name="connsiteY0" fmla="*/ 0 h 5102"/>
                <a:gd name="connsiteX1" fmla="*/ 9159 w 9159"/>
                <a:gd name="connsiteY1" fmla="*/ 121 h 5102"/>
                <a:gd name="connsiteX2" fmla="*/ 9101 w 9159"/>
                <a:gd name="connsiteY2" fmla="*/ 179 h 5102"/>
                <a:gd name="connsiteX3" fmla="*/ 0 w 9159"/>
                <a:gd name="connsiteY3" fmla="*/ 5102 h 5102"/>
                <a:gd name="connsiteX4" fmla="*/ 7467 w 9159"/>
                <a:gd name="connsiteY4" fmla="*/ 0 h 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9" h="5102">
                  <a:moveTo>
                    <a:pt x="7467" y="0"/>
                  </a:moveTo>
                  <a:lnTo>
                    <a:pt x="9159" y="121"/>
                  </a:lnTo>
                  <a:lnTo>
                    <a:pt x="9101" y="179"/>
                  </a:lnTo>
                  <a:lnTo>
                    <a:pt x="0" y="5102"/>
                  </a:lnTo>
                  <a:lnTo>
                    <a:pt x="74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7D4B6561-2643-4898-9ABF-667A5109A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6007" y="-618564"/>
              <a:ext cx="50416" cy="40008"/>
            </a:xfrm>
            <a:custGeom>
              <a:avLst/>
              <a:gdLst>
                <a:gd name="connsiteX0" fmla="*/ 30933 w 50416"/>
                <a:gd name="connsiteY0" fmla="*/ 0 h 40008"/>
                <a:gd name="connsiteX1" fmla="*/ 50416 w 50416"/>
                <a:gd name="connsiteY1" fmla="*/ 17081 h 40008"/>
                <a:gd name="connsiteX2" fmla="*/ 0 w 50416"/>
                <a:gd name="connsiteY2" fmla="*/ 35287 h 40008"/>
                <a:gd name="connsiteX3" fmla="*/ 30933 w 50416"/>
                <a:gd name="connsiteY3" fmla="*/ 0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6" h="40008">
                  <a:moveTo>
                    <a:pt x="30933" y="0"/>
                  </a:moveTo>
                  <a:cubicBezTo>
                    <a:pt x="30933" y="0"/>
                    <a:pt x="30933" y="0"/>
                    <a:pt x="50416" y="17081"/>
                  </a:cubicBezTo>
                  <a:cubicBezTo>
                    <a:pt x="15468" y="17644"/>
                    <a:pt x="19487" y="52368"/>
                    <a:pt x="0" y="35287"/>
                  </a:cubicBezTo>
                  <a:cubicBezTo>
                    <a:pt x="0" y="35287"/>
                    <a:pt x="0" y="35287"/>
                    <a:pt x="3093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32E0CD9-1D9E-42ED-9C97-99898D9457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590" y="-606700"/>
              <a:ext cx="29935" cy="38806"/>
            </a:xfrm>
            <a:custGeom>
              <a:avLst/>
              <a:gdLst>
                <a:gd name="connsiteX0" fmla="*/ 29935 w 29935"/>
                <a:gd name="connsiteY0" fmla="*/ 0 h 38806"/>
                <a:gd name="connsiteX1" fmla="*/ 0 w 29935"/>
                <a:gd name="connsiteY1" fmla="*/ 34149 h 38806"/>
                <a:gd name="connsiteX2" fmla="*/ 29935 w 29935"/>
                <a:gd name="connsiteY2" fmla="*/ 0 h 3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35" h="38806">
                  <a:moveTo>
                    <a:pt x="29935" y="0"/>
                  </a:moveTo>
                  <a:cubicBezTo>
                    <a:pt x="14967" y="17075"/>
                    <a:pt x="19486" y="51231"/>
                    <a:pt x="0" y="34149"/>
                  </a:cubicBez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110BC7ED-EC61-45F5-B577-F70164247E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6353" y="-597731"/>
              <a:ext cx="36749" cy="8099"/>
            </a:xfrm>
            <a:custGeom>
              <a:avLst/>
              <a:gdLst>
                <a:gd name="connsiteX0" fmla="*/ 22239 w 36749"/>
                <a:gd name="connsiteY0" fmla="*/ 411 h 8099"/>
                <a:gd name="connsiteX1" fmla="*/ 36749 w 36749"/>
                <a:gd name="connsiteY1" fmla="*/ 8099 h 8099"/>
                <a:gd name="connsiteX2" fmla="*/ 0 w 36749"/>
                <a:gd name="connsiteY2" fmla="*/ 8091 h 8099"/>
                <a:gd name="connsiteX3" fmla="*/ 22239 w 36749"/>
                <a:gd name="connsiteY3" fmla="*/ 411 h 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9" h="8099">
                  <a:moveTo>
                    <a:pt x="22239" y="411"/>
                  </a:moveTo>
                  <a:cubicBezTo>
                    <a:pt x="26658" y="1265"/>
                    <a:pt x="31553" y="3544"/>
                    <a:pt x="36749" y="8099"/>
                  </a:cubicBezTo>
                  <a:cubicBezTo>
                    <a:pt x="36749" y="8099"/>
                    <a:pt x="36749" y="8099"/>
                    <a:pt x="0" y="8091"/>
                  </a:cubicBezTo>
                  <a:cubicBezTo>
                    <a:pt x="0" y="8091"/>
                    <a:pt x="8980" y="-2153"/>
                    <a:pt x="22239" y="41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88856DB-E0BC-4985-8A3A-A058A16ED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8712" y="-594582"/>
              <a:ext cx="86591" cy="99212"/>
            </a:xfrm>
            <a:custGeom>
              <a:avLst/>
              <a:gdLst>
                <a:gd name="connsiteX0" fmla="*/ 66455 w 86591"/>
                <a:gd name="connsiteY0" fmla="*/ 0 h 99212"/>
                <a:gd name="connsiteX1" fmla="*/ 86591 w 86591"/>
                <a:gd name="connsiteY1" fmla="*/ 17650 h 99212"/>
                <a:gd name="connsiteX2" fmla="*/ 40835 w 86591"/>
                <a:gd name="connsiteY2" fmla="*/ 69850 h 99212"/>
                <a:gd name="connsiteX3" fmla="*/ 3932 w 86591"/>
                <a:gd name="connsiteY3" fmla="*/ 96396 h 99212"/>
                <a:gd name="connsiteX4" fmla="*/ 0 w 86591"/>
                <a:gd name="connsiteY4" fmla="*/ 93707 h 99212"/>
                <a:gd name="connsiteX5" fmla="*/ 672 w 86591"/>
                <a:gd name="connsiteY5" fmla="*/ 92817 h 99212"/>
                <a:gd name="connsiteX6" fmla="*/ 5446 w 86591"/>
                <a:gd name="connsiteY6" fmla="*/ 69599 h 99212"/>
                <a:gd name="connsiteX7" fmla="*/ 25582 w 86591"/>
                <a:gd name="connsiteY7" fmla="*/ 87249 h 99212"/>
                <a:gd name="connsiteX8" fmla="*/ 66455 w 86591"/>
                <a:gd name="connsiteY8" fmla="*/ 0 h 9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91" h="99212">
                  <a:moveTo>
                    <a:pt x="66455" y="0"/>
                  </a:moveTo>
                  <a:lnTo>
                    <a:pt x="86591" y="17650"/>
                  </a:lnTo>
                  <a:cubicBezTo>
                    <a:pt x="71339" y="35051"/>
                    <a:pt x="56087" y="52450"/>
                    <a:pt x="40835" y="69850"/>
                  </a:cubicBezTo>
                  <a:cubicBezTo>
                    <a:pt x="40835" y="69850"/>
                    <a:pt x="32896" y="110007"/>
                    <a:pt x="3932" y="96396"/>
                  </a:cubicBezTo>
                  <a:lnTo>
                    <a:pt x="0" y="93707"/>
                  </a:lnTo>
                  <a:lnTo>
                    <a:pt x="672" y="92817"/>
                  </a:lnTo>
                  <a:cubicBezTo>
                    <a:pt x="4417" y="86005"/>
                    <a:pt x="6667" y="78361"/>
                    <a:pt x="5446" y="69599"/>
                  </a:cubicBezTo>
                  <a:cubicBezTo>
                    <a:pt x="5446" y="69599"/>
                    <a:pt x="5446" y="69599"/>
                    <a:pt x="25582" y="87249"/>
                  </a:cubicBezTo>
                  <a:cubicBezTo>
                    <a:pt x="20699" y="52199"/>
                    <a:pt x="71339" y="35051"/>
                    <a:pt x="6645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F0D44B0-DFF7-45FE-85F8-29A68F921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7876" y="-594506"/>
              <a:ext cx="45819" cy="23690"/>
            </a:xfrm>
            <a:custGeom>
              <a:avLst/>
              <a:gdLst>
                <a:gd name="connsiteX0" fmla="*/ 11097 w 45819"/>
                <a:gd name="connsiteY0" fmla="*/ 824 h 23690"/>
                <a:gd name="connsiteX1" fmla="*/ 35459 w 45819"/>
                <a:gd name="connsiteY1" fmla="*/ 8794 h 23690"/>
                <a:gd name="connsiteX2" fmla="*/ 45819 w 45819"/>
                <a:gd name="connsiteY2" fmla="*/ 10356 h 23690"/>
                <a:gd name="connsiteX3" fmla="*/ 41037 w 45819"/>
                <a:gd name="connsiteY3" fmla="*/ 11956 h 23690"/>
                <a:gd name="connsiteX4" fmla="*/ 5983 w 45819"/>
                <a:gd name="connsiteY4" fmla="*/ 23690 h 23690"/>
                <a:gd name="connsiteX5" fmla="*/ 1176 w 45819"/>
                <a:gd name="connsiteY5" fmla="*/ 1548 h 23690"/>
                <a:gd name="connsiteX6" fmla="*/ 11097 w 45819"/>
                <a:gd name="connsiteY6" fmla="*/ 824 h 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19" h="23690">
                  <a:moveTo>
                    <a:pt x="11097" y="824"/>
                  </a:moveTo>
                  <a:cubicBezTo>
                    <a:pt x="17962" y="2529"/>
                    <a:pt x="27042" y="6475"/>
                    <a:pt x="35459" y="8794"/>
                  </a:cubicBezTo>
                  <a:lnTo>
                    <a:pt x="45819" y="10356"/>
                  </a:lnTo>
                  <a:lnTo>
                    <a:pt x="41037" y="11956"/>
                  </a:lnTo>
                  <a:cubicBezTo>
                    <a:pt x="23750" y="10957"/>
                    <a:pt x="2269" y="-2212"/>
                    <a:pt x="5983" y="23690"/>
                  </a:cubicBezTo>
                  <a:cubicBezTo>
                    <a:pt x="-234" y="10691"/>
                    <a:pt x="-1163" y="4216"/>
                    <a:pt x="1176" y="1548"/>
                  </a:cubicBezTo>
                  <a:cubicBezTo>
                    <a:pt x="2930" y="-453"/>
                    <a:pt x="6522" y="-312"/>
                    <a:pt x="11097" y="82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F7ECAD0-A500-4180-A16C-D0753B293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5" y="-587504"/>
              <a:ext cx="10018" cy="3566"/>
            </a:xfrm>
            <a:custGeom>
              <a:avLst/>
              <a:gdLst>
                <a:gd name="connsiteX0" fmla="*/ 10018 w 10018"/>
                <a:gd name="connsiteY0" fmla="*/ 0 h 3566"/>
                <a:gd name="connsiteX1" fmla="*/ 1407 w 10018"/>
                <a:gd name="connsiteY1" fmla="*/ 3566 h 3566"/>
                <a:gd name="connsiteX2" fmla="*/ 0 w 10018"/>
                <a:gd name="connsiteY2" fmla="*/ 3354 h 3566"/>
                <a:gd name="connsiteX3" fmla="*/ 10018 w 10018"/>
                <a:gd name="connsiteY3" fmla="*/ 0 h 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8" h="3566">
                  <a:moveTo>
                    <a:pt x="10018" y="0"/>
                  </a:moveTo>
                  <a:cubicBezTo>
                    <a:pt x="7913" y="2401"/>
                    <a:pt x="4923" y="3429"/>
                    <a:pt x="1407" y="3566"/>
                  </a:cubicBezTo>
                  <a:lnTo>
                    <a:pt x="0" y="3354"/>
                  </a:lnTo>
                  <a:lnTo>
                    <a:pt x="1001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659EE14-DFB5-47FB-A7F4-51E9FB3C53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4935" y="-583278"/>
              <a:ext cx="131071" cy="71993"/>
            </a:xfrm>
            <a:custGeom>
              <a:avLst/>
              <a:gdLst>
                <a:gd name="connsiteX0" fmla="*/ 131071 w 131071"/>
                <a:gd name="connsiteY0" fmla="*/ 0 h 71993"/>
                <a:gd name="connsiteX1" fmla="*/ 0 w 131071"/>
                <a:gd name="connsiteY1" fmla="*/ 68283 h 71993"/>
                <a:gd name="connsiteX2" fmla="*/ 131071 w 131071"/>
                <a:gd name="connsiteY2" fmla="*/ 0 h 7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71" h="71993">
                  <a:moveTo>
                    <a:pt x="131071" y="0"/>
                  </a:moveTo>
                  <a:cubicBezTo>
                    <a:pt x="100806" y="34529"/>
                    <a:pt x="55407" y="86321"/>
                    <a:pt x="0" y="68283"/>
                  </a:cubicBezTo>
                  <a:lnTo>
                    <a:pt x="13107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8413B94-07F5-41F8-9DA4-ACAE8B637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8459" y="-579161"/>
              <a:ext cx="35752" cy="18220"/>
            </a:xfrm>
            <a:custGeom>
              <a:avLst/>
              <a:gdLst>
                <a:gd name="connsiteX0" fmla="*/ 0 w 35752"/>
                <a:gd name="connsiteY0" fmla="*/ 0 h 18220"/>
                <a:gd name="connsiteX1" fmla="*/ 35752 w 35752"/>
                <a:gd name="connsiteY1" fmla="*/ 1146 h 18220"/>
                <a:gd name="connsiteX2" fmla="*/ 20785 w 35752"/>
                <a:gd name="connsiteY2" fmla="*/ 18220 h 18220"/>
                <a:gd name="connsiteX3" fmla="*/ 0 w 35752"/>
                <a:gd name="connsiteY3" fmla="*/ 0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2" h="18220">
                  <a:moveTo>
                    <a:pt x="0" y="0"/>
                  </a:moveTo>
                  <a:lnTo>
                    <a:pt x="35752" y="1146"/>
                  </a:lnTo>
                  <a:lnTo>
                    <a:pt x="20785" y="182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3AB973E-ED34-4A8F-B8AF-CAFD4C1AD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2575" y="-553369"/>
              <a:ext cx="35753" cy="35295"/>
            </a:xfrm>
            <a:custGeom>
              <a:avLst/>
              <a:gdLst>
                <a:gd name="connsiteX0" fmla="*/ 0 w 35753"/>
                <a:gd name="connsiteY0" fmla="*/ 0 h 35295"/>
                <a:gd name="connsiteX1" fmla="*/ 35753 w 35753"/>
                <a:gd name="connsiteY1" fmla="*/ 1146 h 35295"/>
                <a:gd name="connsiteX2" fmla="*/ 5819 w 35753"/>
                <a:gd name="connsiteY2" fmla="*/ 35295 h 35295"/>
                <a:gd name="connsiteX3" fmla="*/ 0 w 35753"/>
                <a:gd name="connsiteY3" fmla="*/ 0 h 3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3" h="35295">
                  <a:moveTo>
                    <a:pt x="0" y="0"/>
                  </a:moveTo>
                  <a:cubicBezTo>
                    <a:pt x="20786" y="18220"/>
                    <a:pt x="35753" y="1146"/>
                    <a:pt x="35753" y="1146"/>
                  </a:cubicBezTo>
                  <a:cubicBezTo>
                    <a:pt x="35753" y="1146"/>
                    <a:pt x="35753" y="1146"/>
                    <a:pt x="5819" y="35295"/>
                  </a:cubicBezTo>
                  <a:cubicBezTo>
                    <a:pt x="5819" y="35295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7A218CC1-C5AB-438F-B69A-7D8FE26EE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3395" y="-551813"/>
              <a:ext cx="245397" cy="297297"/>
            </a:xfrm>
            <a:custGeom>
              <a:avLst/>
              <a:gdLst>
                <a:gd name="connsiteX0" fmla="*/ 225477 w 245397"/>
                <a:gd name="connsiteY0" fmla="*/ 0 h 297297"/>
                <a:gd name="connsiteX1" fmla="*/ 245397 w 245397"/>
                <a:gd name="connsiteY1" fmla="*/ 17461 h 297297"/>
                <a:gd name="connsiteX2" fmla="*/ 149761 w 245397"/>
                <a:gd name="connsiteY2" fmla="*/ 86376 h 297297"/>
                <a:gd name="connsiteX3" fmla="*/ 144170 w 245397"/>
                <a:gd name="connsiteY3" fmla="*/ 173125 h 297297"/>
                <a:gd name="connsiteX4" fmla="*/ 124251 w 245397"/>
                <a:gd name="connsiteY4" fmla="*/ 155664 h 297297"/>
                <a:gd name="connsiteX5" fmla="*/ 129027 w 245397"/>
                <a:gd name="connsiteY5" fmla="*/ 190400 h 297297"/>
                <a:gd name="connsiteX6" fmla="*/ 3105 w 245397"/>
                <a:gd name="connsiteY6" fmla="*/ 293866 h 297297"/>
                <a:gd name="connsiteX7" fmla="*/ 28616 w 245397"/>
                <a:gd name="connsiteY7" fmla="*/ 224579 h 297297"/>
                <a:gd name="connsiteX8" fmla="*/ 74046 w 245397"/>
                <a:gd name="connsiteY8" fmla="*/ 172753 h 297297"/>
                <a:gd name="connsiteX9" fmla="*/ 179849 w 245397"/>
                <a:gd name="connsiteY9" fmla="*/ 46401 h 297297"/>
                <a:gd name="connsiteX10" fmla="*/ 194120 w 245397"/>
                <a:gd name="connsiteY10" fmla="*/ 32766 h 297297"/>
                <a:gd name="connsiteX11" fmla="*/ 195191 w 245397"/>
                <a:gd name="connsiteY11" fmla="*/ 34550 h 297297"/>
                <a:gd name="connsiteX12" fmla="*/ 225477 w 245397"/>
                <a:gd name="connsiteY12" fmla="*/ 0 h 2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97" h="297297">
                  <a:moveTo>
                    <a:pt x="225477" y="0"/>
                  </a:moveTo>
                  <a:lnTo>
                    <a:pt x="245397" y="17461"/>
                  </a:lnTo>
                  <a:cubicBezTo>
                    <a:pt x="230253" y="34737"/>
                    <a:pt x="204743" y="104023"/>
                    <a:pt x="149761" y="86376"/>
                  </a:cubicBezTo>
                  <a:cubicBezTo>
                    <a:pt x="119475" y="120927"/>
                    <a:pt x="124251" y="155664"/>
                    <a:pt x="144170" y="173125"/>
                  </a:cubicBezTo>
                  <a:cubicBezTo>
                    <a:pt x="124251" y="155664"/>
                    <a:pt x="124251" y="155664"/>
                    <a:pt x="124251" y="155664"/>
                  </a:cubicBezTo>
                  <a:cubicBezTo>
                    <a:pt x="109108" y="172939"/>
                    <a:pt x="109108" y="172939"/>
                    <a:pt x="129027" y="190400"/>
                  </a:cubicBezTo>
                  <a:cubicBezTo>
                    <a:pt x="63678" y="224764"/>
                    <a:pt x="48535" y="242040"/>
                    <a:pt x="3105" y="293866"/>
                  </a:cubicBezTo>
                  <a:cubicBezTo>
                    <a:pt x="-12038" y="311141"/>
                    <a:pt x="33392" y="259315"/>
                    <a:pt x="28616" y="224579"/>
                  </a:cubicBezTo>
                  <a:cubicBezTo>
                    <a:pt x="43759" y="207303"/>
                    <a:pt x="93965" y="190214"/>
                    <a:pt x="74046" y="172753"/>
                  </a:cubicBezTo>
                  <a:cubicBezTo>
                    <a:pt x="93177" y="120788"/>
                    <a:pt x="143238" y="78748"/>
                    <a:pt x="179849" y="46401"/>
                  </a:cubicBezTo>
                  <a:lnTo>
                    <a:pt x="194120" y="32766"/>
                  </a:lnTo>
                  <a:lnTo>
                    <a:pt x="195191" y="34550"/>
                  </a:lnTo>
                  <a:cubicBezTo>
                    <a:pt x="215111" y="52011"/>
                    <a:pt x="225477" y="0"/>
                    <a:pt x="22547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179E1C33-4FEE-408D-A8B6-484E812CD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1839" y="-543710"/>
              <a:ext cx="6582" cy="3638"/>
            </a:xfrm>
            <a:custGeom>
              <a:avLst/>
              <a:gdLst>
                <a:gd name="connsiteX0" fmla="*/ 6582 w 6582"/>
                <a:gd name="connsiteY0" fmla="*/ 0 h 3638"/>
                <a:gd name="connsiteX1" fmla="*/ 1533 w 6582"/>
                <a:gd name="connsiteY1" fmla="*/ 3638 h 3638"/>
                <a:gd name="connsiteX2" fmla="*/ 0 w 6582"/>
                <a:gd name="connsiteY2" fmla="*/ 3055 h 3638"/>
                <a:gd name="connsiteX3" fmla="*/ 6582 w 6582"/>
                <a:gd name="connsiteY3" fmla="*/ 0 h 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2" h="3638">
                  <a:moveTo>
                    <a:pt x="6582" y="0"/>
                  </a:moveTo>
                  <a:cubicBezTo>
                    <a:pt x="6582" y="0"/>
                    <a:pt x="4450" y="2432"/>
                    <a:pt x="1533" y="3638"/>
                  </a:cubicBezTo>
                  <a:lnTo>
                    <a:pt x="0" y="3055"/>
                  </a:lnTo>
                  <a:lnTo>
                    <a:pt x="658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ABE7CDF-24ED-4A06-879A-6747BFE10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2549" y="-534538"/>
              <a:ext cx="21180" cy="15490"/>
            </a:xfrm>
            <a:custGeom>
              <a:avLst/>
              <a:gdLst>
                <a:gd name="connsiteX0" fmla="*/ 21180 w 21180"/>
                <a:gd name="connsiteY0" fmla="*/ 0 h 15490"/>
                <a:gd name="connsiteX1" fmla="*/ 4966 w 21180"/>
                <a:gd name="connsiteY1" fmla="*/ 15490 h 15490"/>
                <a:gd name="connsiteX2" fmla="*/ 0 w 21180"/>
                <a:gd name="connsiteY2" fmla="*/ 7209 h 15490"/>
                <a:gd name="connsiteX3" fmla="*/ 21180 w 21180"/>
                <a:gd name="connsiteY3" fmla="*/ 0 h 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0" h="15490">
                  <a:moveTo>
                    <a:pt x="21180" y="0"/>
                  </a:moveTo>
                  <a:lnTo>
                    <a:pt x="4966" y="15490"/>
                  </a:lnTo>
                  <a:lnTo>
                    <a:pt x="0" y="7209"/>
                  </a:lnTo>
                  <a:cubicBezTo>
                    <a:pt x="1457" y="-106"/>
                    <a:pt x="21180" y="0"/>
                    <a:pt x="2118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B695AD9-2251-4AB6-AF71-D78D1C196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149" y="-530399"/>
              <a:ext cx="100141" cy="50653"/>
            </a:xfrm>
            <a:custGeom>
              <a:avLst/>
              <a:gdLst>
                <a:gd name="connsiteX0" fmla="*/ 100141 w 100141"/>
                <a:gd name="connsiteY0" fmla="*/ 7 h 50653"/>
                <a:gd name="connsiteX1" fmla="*/ 20136 w 100141"/>
                <a:gd name="connsiteY1" fmla="*/ 50653 h 50653"/>
                <a:gd name="connsiteX2" fmla="*/ 0 w 100141"/>
                <a:gd name="connsiteY2" fmla="*/ 33002 h 50653"/>
                <a:gd name="connsiteX3" fmla="*/ 100141 w 100141"/>
                <a:gd name="connsiteY3" fmla="*/ 7 h 5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41" h="50653">
                  <a:moveTo>
                    <a:pt x="100141" y="7"/>
                  </a:moveTo>
                  <a:cubicBezTo>
                    <a:pt x="100141" y="7"/>
                    <a:pt x="100141" y="7"/>
                    <a:pt x="20136" y="50653"/>
                  </a:cubicBezTo>
                  <a:cubicBezTo>
                    <a:pt x="20136" y="50653"/>
                    <a:pt x="20136" y="50653"/>
                    <a:pt x="0" y="33002"/>
                  </a:cubicBezTo>
                  <a:cubicBezTo>
                    <a:pt x="35103" y="33579"/>
                    <a:pt x="65038" y="-570"/>
                    <a:pt x="100141" y="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C716EA3C-5658-481F-B8AB-28F9842BF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5552" y="-520766"/>
              <a:ext cx="66479" cy="34741"/>
            </a:xfrm>
            <a:custGeom>
              <a:avLst/>
              <a:gdLst>
                <a:gd name="connsiteX0" fmla="*/ 66035 w 66479"/>
                <a:gd name="connsiteY0" fmla="*/ 0 h 34741"/>
                <a:gd name="connsiteX1" fmla="*/ 0 w 66479"/>
                <a:gd name="connsiteY1" fmla="*/ 34711 h 34741"/>
                <a:gd name="connsiteX2" fmla="*/ 66035 w 66479"/>
                <a:gd name="connsiteY2" fmla="*/ 0 h 3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79" h="34741">
                  <a:moveTo>
                    <a:pt x="66035" y="0"/>
                  </a:moveTo>
                  <a:cubicBezTo>
                    <a:pt x="70872" y="35105"/>
                    <a:pt x="35436" y="34907"/>
                    <a:pt x="0" y="34711"/>
                  </a:cubicBezTo>
                  <a:lnTo>
                    <a:pt x="660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1FCD322-762D-4741-8B95-56BE52E44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06" y="-519474"/>
              <a:ext cx="55042" cy="28943"/>
            </a:xfrm>
            <a:custGeom>
              <a:avLst/>
              <a:gdLst>
                <a:gd name="connsiteX0" fmla="*/ 31415 w 55042"/>
                <a:gd name="connsiteY0" fmla="*/ 584 h 28943"/>
                <a:gd name="connsiteX1" fmla="*/ 55042 w 55042"/>
                <a:gd name="connsiteY1" fmla="*/ 28943 h 28943"/>
                <a:gd name="connsiteX2" fmla="*/ 55042 w 55042"/>
                <a:gd name="connsiteY2" fmla="*/ 28943 h 28943"/>
                <a:gd name="connsiteX3" fmla="*/ 0 w 55042"/>
                <a:gd name="connsiteY3" fmla="*/ 11279 h 28943"/>
                <a:gd name="connsiteX4" fmla="*/ 31415 w 55042"/>
                <a:gd name="connsiteY4" fmla="*/ 584 h 2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2" h="28943">
                  <a:moveTo>
                    <a:pt x="31415" y="584"/>
                  </a:moveTo>
                  <a:cubicBezTo>
                    <a:pt x="42682" y="2816"/>
                    <a:pt x="52652" y="11555"/>
                    <a:pt x="55042" y="28943"/>
                  </a:cubicBezTo>
                  <a:cubicBezTo>
                    <a:pt x="35102" y="11463"/>
                    <a:pt x="55042" y="28943"/>
                    <a:pt x="55042" y="28943"/>
                  </a:cubicBezTo>
                  <a:cubicBezTo>
                    <a:pt x="55042" y="28943"/>
                    <a:pt x="55042" y="28943"/>
                    <a:pt x="0" y="11279"/>
                  </a:cubicBezTo>
                  <a:cubicBezTo>
                    <a:pt x="7580" y="2631"/>
                    <a:pt x="20147" y="-1647"/>
                    <a:pt x="31415" y="5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F3457149-61E7-41B4-8AFE-1D03F2413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906" y="-507584"/>
              <a:ext cx="9806" cy="10108"/>
            </a:xfrm>
            <a:custGeom>
              <a:avLst/>
              <a:gdLst>
                <a:gd name="connsiteX0" fmla="*/ 0 w 9806"/>
                <a:gd name="connsiteY0" fmla="*/ 0 h 10108"/>
                <a:gd name="connsiteX1" fmla="*/ 9806 w 9806"/>
                <a:gd name="connsiteY1" fmla="*/ 6709 h 10108"/>
                <a:gd name="connsiteX2" fmla="*/ 7241 w 9806"/>
                <a:gd name="connsiteY2" fmla="*/ 10108 h 10108"/>
                <a:gd name="connsiteX3" fmla="*/ 0 w 9806"/>
                <a:gd name="connsiteY3" fmla="*/ 0 h 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" h="10108">
                  <a:moveTo>
                    <a:pt x="0" y="0"/>
                  </a:moveTo>
                  <a:lnTo>
                    <a:pt x="9806" y="6709"/>
                  </a:lnTo>
                  <a:lnTo>
                    <a:pt x="7241" y="101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954A41CC-0B5C-4DE0-B064-06514DBEE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0903" y="-499030"/>
              <a:ext cx="643081" cy="499030"/>
            </a:xfrm>
            <a:custGeom>
              <a:avLst/>
              <a:gdLst>
                <a:gd name="connsiteX0" fmla="*/ 643081 w 643081"/>
                <a:gd name="connsiteY0" fmla="*/ 0 h 499030"/>
                <a:gd name="connsiteX1" fmla="*/ 514221 w 643081"/>
                <a:gd name="connsiteY1" fmla="*/ 147009 h 499030"/>
                <a:gd name="connsiteX2" fmla="*/ 457521 w 643081"/>
                <a:gd name="connsiteY2" fmla="*/ 211690 h 499030"/>
                <a:gd name="connsiteX3" fmla="*/ 453767 w 643081"/>
                <a:gd name="connsiteY3" fmla="*/ 230084 h 499030"/>
                <a:gd name="connsiteX4" fmla="*/ 446772 w 643081"/>
                <a:gd name="connsiteY4" fmla="*/ 223951 h 499030"/>
                <a:gd name="connsiteX5" fmla="*/ 385354 w 643081"/>
                <a:gd name="connsiteY5" fmla="*/ 294017 h 499030"/>
                <a:gd name="connsiteX6" fmla="*/ 386550 w 643081"/>
                <a:gd name="connsiteY6" fmla="*/ 302710 h 499030"/>
                <a:gd name="connsiteX7" fmla="*/ 387969 w 643081"/>
                <a:gd name="connsiteY7" fmla="*/ 313045 h 499030"/>
                <a:gd name="connsiteX8" fmla="*/ 421480 w 643081"/>
                <a:gd name="connsiteY8" fmla="*/ 299605 h 499030"/>
                <a:gd name="connsiteX9" fmla="*/ 509006 w 643081"/>
                <a:gd name="connsiteY9" fmla="*/ 248311 h 499030"/>
                <a:gd name="connsiteX10" fmla="*/ 430603 w 643081"/>
                <a:gd name="connsiteY10" fmla="*/ 311900 h 499030"/>
                <a:gd name="connsiteX11" fmla="*/ 390476 w 643081"/>
                <a:gd name="connsiteY11" fmla="*/ 331267 h 499030"/>
                <a:gd name="connsiteX12" fmla="*/ 394916 w 643081"/>
                <a:gd name="connsiteY12" fmla="*/ 363566 h 499030"/>
                <a:gd name="connsiteX13" fmla="*/ 406482 w 643081"/>
                <a:gd name="connsiteY13" fmla="*/ 356026 h 499030"/>
                <a:gd name="connsiteX14" fmla="*/ 411339 w 643081"/>
                <a:gd name="connsiteY14" fmla="*/ 355477 h 499030"/>
                <a:gd name="connsiteX15" fmla="*/ 414106 w 643081"/>
                <a:gd name="connsiteY15" fmla="*/ 375613 h 499030"/>
                <a:gd name="connsiteX16" fmla="*/ 419635 w 643081"/>
                <a:gd name="connsiteY16" fmla="*/ 415821 h 499030"/>
                <a:gd name="connsiteX17" fmla="*/ 510599 w 643081"/>
                <a:gd name="connsiteY17" fmla="*/ 312050 h 499030"/>
                <a:gd name="connsiteX18" fmla="*/ 515378 w 643081"/>
                <a:gd name="connsiteY18" fmla="*/ 346826 h 499030"/>
                <a:gd name="connsiteX19" fmla="*/ 480251 w 643081"/>
                <a:gd name="connsiteY19" fmla="*/ 432158 h 499030"/>
                <a:gd name="connsiteX20" fmla="*/ 474800 w 643081"/>
                <a:gd name="connsiteY20" fmla="*/ 440976 h 499030"/>
                <a:gd name="connsiteX21" fmla="*/ 469590 w 643081"/>
                <a:gd name="connsiteY21" fmla="*/ 444318 h 499030"/>
                <a:gd name="connsiteX22" fmla="*/ 459516 w 643081"/>
                <a:gd name="connsiteY22" fmla="*/ 450781 h 499030"/>
                <a:gd name="connsiteX23" fmla="*/ 473664 w 643081"/>
                <a:gd name="connsiteY23" fmla="*/ 442812 h 499030"/>
                <a:gd name="connsiteX24" fmla="*/ 474800 w 643081"/>
                <a:gd name="connsiteY24" fmla="*/ 440976 h 499030"/>
                <a:gd name="connsiteX25" fmla="*/ 493514 w 643081"/>
                <a:gd name="connsiteY25" fmla="*/ 428970 h 499030"/>
                <a:gd name="connsiteX26" fmla="*/ 540100 w 643081"/>
                <a:gd name="connsiteY26" fmla="*/ 399081 h 499030"/>
                <a:gd name="connsiteX27" fmla="*/ 640623 w 643081"/>
                <a:gd name="connsiteY27" fmla="*/ 364860 h 499030"/>
                <a:gd name="connsiteX28" fmla="*/ 584762 w 643081"/>
                <a:gd name="connsiteY28" fmla="*/ 468815 h 499030"/>
                <a:gd name="connsiteX29" fmla="*/ 549661 w 643081"/>
                <a:gd name="connsiteY29" fmla="*/ 468630 h 499030"/>
                <a:gd name="connsiteX30" fmla="*/ 547799 w 643081"/>
                <a:gd name="connsiteY30" fmla="*/ 488981 h 499030"/>
                <a:gd name="connsiteX31" fmla="*/ 543987 w 643081"/>
                <a:gd name="connsiteY31" fmla="*/ 499030 h 499030"/>
                <a:gd name="connsiteX32" fmla="*/ 0 w 643081"/>
                <a:gd name="connsiteY32" fmla="*/ 499030 h 499030"/>
                <a:gd name="connsiteX33" fmla="*/ 26231 w 643081"/>
                <a:gd name="connsiteY33" fmla="*/ 472391 h 499030"/>
                <a:gd name="connsiteX34" fmla="*/ 63839 w 643081"/>
                <a:gd name="connsiteY34" fmla="*/ 379199 h 499030"/>
                <a:gd name="connsiteX35" fmla="*/ 169143 w 643081"/>
                <a:gd name="connsiteY35" fmla="*/ 379753 h 499030"/>
                <a:gd name="connsiteX36" fmla="*/ 260112 w 643081"/>
                <a:gd name="connsiteY36" fmla="*/ 275982 h 499030"/>
                <a:gd name="connsiteX37" fmla="*/ 280053 w 643081"/>
                <a:gd name="connsiteY37" fmla="*/ 293462 h 499030"/>
                <a:gd name="connsiteX38" fmla="*/ 295209 w 643081"/>
                <a:gd name="connsiteY38" fmla="*/ 276168 h 499030"/>
                <a:gd name="connsiteX39" fmla="*/ 299989 w 643081"/>
                <a:gd name="connsiteY39" fmla="*/ 310942 h 499030"/>
                <a:gd name="connsiteX40" fmla="*/ 399484 w 643081"/>
                <a:gd name="connsiteY40" fmla="*/ 255268 h 499030"/>
                <a:gd name="connsiteX41" fmla="*/ 438549 w 643081"/>
                <a:gd name="connsiteY41" fmla="*/ 216743 h 499030"/>
                <a:gd name="connsiteX42" fmla="*/ 434281 w 643081"/>
                <a:gd name="connsiteY42" fmla="*/ 213003 h 499030"/>
                <a:gd name="connsiteX43" fmla="*/ 464216 w 643081"/>
                <a:gd name="connsiteY43" fmla="*/ 178854 h 499030"/>
                <a:gd name="connsiteX44" fmla="*/ 461005 w 643081"/>
                <a:gd name="connsiteY44" fmla="*/ 194595 h 499030"/>
                <a:gd name="connsiteX45" fmla="*/ 480809 w 643081"/>
                <a:gd name="connsiteY45" fmla="*/ 175066 h 499030"/>
                <a:gd name="connsiteX46" fmla="*/ 643081 w 643081"/>
                <a:gd name="connsiteY46" fmla="*/ 0 h 49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43081" h="499030">
                  <a:moveTo>
                    <a:pt x="643081" y="0"/>
                  </a:moveTo>
                  <a:cubicBezTo>
                    <a:pt x="597602" y="51886"/>
                    <a:pt x="555908" y="99447"/>
                    <a:pt x="514221" y="147009"/>
                  </a:cubicBezTo>
                  <a:lnTo>
                    <a:pt x="457521" y="211690"/>
                  </a:lnTo>
                  <a:lnTo>
                    <a:pt x="453767" y="230084"/>
                  </a:lnTo>
                  <a:lnTo>
                    <a:pt x="446772" y="223951"/>
                  </a:lnTo>
                  <a:lnTo>
                    <a:pt x="385354" y="294017"/>
                  </a:lnTo>
                  <a:cubicBezTo>
                    <a:pt x="385354" y="294017"/>
                    <a:pt x="385354" y="294017"/>
                    <a:pt x="386550" y="302710"/>
                  </a:cubicBezTo>
                  <a:lnTo>
                    <a:pt x="387969" y="313045"/>
                  </a:lnTo>
                  <a:lnTo>
                    <a:pt x="421480" y="299605"/>
                  </a:lnTo>
                  <a:cubicBezTo>
                    <a:pt x="451685" y="285957"/>
                    <a:pt x="481274" y="269858"/>
                    <a:pt x="509006" y="248311"/>
                  </a:cubicBezTo>
                  <a:cubicBezTo>
                    <a:pt x="486277" y="274243"/>
                    <a:pt x="459491" y="294710"/>
                    <a:pt x="430603" y="311900"/>
                  </a:cubicBezTo>
                  <a:lnTo>
                    <a:pt x="390476" y="331267"/>
                  </a:lnTo>
                  <a:lnTo>
                    <a:pt x="394916" y="363566"/>
                  </a:lnTo>
                  <a:cubicBezTo>
                    <a:pt x="398705" y="359242"/>
                    <a:pt x="402793" y="357092"/>
                    <a:pt x="406482" y="356026"/>
                  </a:cubicBezTo>
                  <a:lnTo>
                    <a:pt x="411339" y="355477"/>
                  </a:lnTo>
                  <a:lnTo>
                    <a:pt x="414106" y="375613"/>
                  </a:lnTo>
                  <a:cubicBezTo>
                    <a:pt x="415451" y="385393"/>
                    <a:pt x="417243" y="398434"/>
                    <a:pt x="419635" y="415821"/>
                  </a:cubicBezTo>
                  <a:cubicBezTo>
                    <a:pt x="449956" y="381231"/>
                    <a:pt x="500219" y="364120"/>
                    <a:pt x="510599" y="312050"/>
                  </a:cubicBezTo>
                  <a:cubicBezTo>
                    <a:pt x="510599" y="312050"/>
                    <a:pt x="510599" y="312050"/>
                    <a:pt x="515378" y="346826"/>
                  </a:cubicBezTo>
                  <a:cubicBezTo>
                    <a:pt x="466311" y="372630"/>
                    <a:pt x="487697" y="408578"/>
                    <a:pt x="480251" y="432158"/>
                  </a:cubicBezTo>
                  <a:lnTo>
                    <a:pt x="474800" y="440976"/>
                  </a:lnTo>
                  <a:lnTo>
                    <a:pt x="469590" y="444318"/>
                  </a:lnTo>
                  <a:cubicBezTo>
                    <a:pt x="459516" y="450781"/>
                    <a:pt x="459516" y="450781"/>
                    <a:pt x="459516" y="450781"/>
                  </a:cubicBezTo>
                  <a:cubicBezTo>
                    <a:pt x="465799" y="448642"/>
                    <a:pt x="470363" y="445952"/>
                    <a:pt x="473664" y="442812"/>
                  </a:cubicBezTo>
                  <a:lnTo>
                    <a:pt x="474800" y="440976"/>
                  </a:lnTo>
                  <a:lnTo>
                    <a:pt x="493514" y="428970"/>
                  </a:lnTo>
                  <a:cubicBezTo>
                    <a:pt x="504846" y="421699"/>
                    <a:pt x="519955" y="412006"/>
                    <a:pt x="540100" y="399081"/>
                  </a:cubicBezTo>
                  <a:cubicBezTo>
                    <a:pt x="564820" y="451335"/>
                    <a:pt x="605522" y="364675"/>
                    <a:pt x="640623" y="364860"/>
                  </a:cubicBezTo>
                  <a:cubicBezTo>
                    <a:pt x="650185" y="434409"/>
                    <a:pt x="579981" y="434040"/>
                    <a:pt x="584762" y="468815"/>
                  </a:cubicBezTo>
                  <a:cubicBezTo>
                    <a:pt x="584762" y="468815"/>
                    <a:pt x="584762" y="468815"/>
                    <a:pt x="549661" y="468630"/>
                  </a:cubicBezTo>
                  <a:cubicBezTo>
                    <a:pt x="550856" y="477324"/>
                    <a:pt x="549558" y="483832"/>
                    <a:pt x="547799" y="488981"/>
                  </a:cubicBezTo>
                  <a:lnTo>
                    <a:pt x="543987" y="499030"/>
                  </a:lnTo>
                  <a:lnTo>
                    <a:pt x="0" y="499030"/>
                  </a:lnTo>
                  <a:lnTo>
                    <a:pt x="26231" y="472391"/>
                  </a:lnTo>
                  <a:cubicBezTo>
                    <a:pt x="50867" y="444286"/>
                    <a:pt x="68622" y="413974"/>
                    <a:pt x="63839" y="379199"/>
                  </a:cubicBezTo>
                  <a:cubicBezTo>
                    <a:pt x="83779" y="396679"/>
                    <a:pt x="138823" y="414343"/>
                    <a:pt x="169143" y="379753"/>
                  </a:cubicBezTo>
                  <a:cubicBezTo>
                    <a:pt x="209848" y="293093"/>
                    <a:pt x="229787" y="310573"/>
                    <a:pt x="260112" y="275982"/>
                  </a:cubicBezTo>
                  <a:cubicBezTo>
                    <a:pt x="260112" y="275982"/>
                    <a:pt x="260112" y="275982"/>
                    <a:pt x="280053" y="293462"/>
                  </a:cubicBezTo>
                  <a:cubicBezTo>
                    <a:pt x="280053" y="293462"/>
                    <a:pt x="295209" y="276168"/>
                    <a:pt x="295209" y="276168"/>
                  </a:cubicBezTo>
                  <a:cubicBezTo>
                    <a:pt x="295209" y="276168"/>
                    <a:pt x="295209" y="276168"/>
                    <a:pt x="299989" y="310942"/>
                  </a:cubicBezTo>
                  <a:cubicBezTo>
                    <a:pt x="337688" y="298110"/>
                    <a:pt x="370101" y="278733"/>
                    <a:pt x="399484" y="255268"/>
                  </a:cubicBezTo>
                  <a:lnTo>
                    <a:pt x="438549" y="216743"/>
                  </a:lnTo>
                  <a:lnTo>
                    <a:pt x="434281" y="213003"/>
                  </a:lnTo>
                  <a:lnTo>
                    <a:pt x="464216" y="178854"/>
                  </a:lnTo>
                  <a:lnTo>
                    <a:pt x="461005" y="194595"/>
                  </a:lnTo>
                  <a:lnTo>
                    <a:pt x="480809" y="175066"/>
                  </a:lnTo>
                  <a:cubicBezTo>
                    <a:pt x="531976" y="116696"/>
                    <a:pt x="580051" y="51793"/>
                    <a:pt x="64308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2E990DD-01E9-4FBD-B6B5-69CC2903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782" y="-497476"/>
              <a:ext cx="25542" cy="42342"/>
            </a:xfrm>
            <a:custGeom>
              <a:avLst/>
              <a:gdLst>
                <a:gd name="connsiteX0" fmla="*/ 22365 w 25542"/>
                <a:gd name="connsiteY0" fmla="*/ 0 h 42342"/>
                <a:gd name="connsiteX1" fmla="*/ 24382 w 25542"/>
                <a:gd name="connsiteY1" fmla="*/ 2815 h 42342"/>
                <a:gd name="connsiteX2" fmla="*/ 20008 w 25542"/>
                <a:gd name="connsiteY2" fmla="*/ 24943 h 42342"/>
                <a:gd name="connsiteX3" fmla="*/ 4756 w 25542"/>
                <a:gd name="connsiteY3" fmla="*/ 42342 h 42342"/>
                <a:gd name="connsiteX4" fmla="*/ 11846 w 25542"/>
                <a:gd name="connsiteY4" fmla="*/ 13942 h 42342"/>
                <a:gd name="connsiteX5" fmla="*/ 22365 w 25542"/>
                <a:gd name="connsiteY5" fmla="*/ 0 h 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2" h="42342">
                  <a:moveTo>
                    <a:pt x="22365" y="0"/>
                  </a:moveTo>
                  <a:lnTo>
                    <a:pt x="24382" y="2815"/>
                  </a:lnTo>
                  <a:cubicBezTo>
                    <a:pt x="28587" y="15156"/>
                    <a:pt x="20008" y="24943"/>
                    <a:pt x="20008" y="24943"/>
                  </a:cubicBezTo>
                  <a:cubicBezTo>
                    <a:pt x="20008" y="24943"/>
                    <a:pt x="4756" y="42342"/>
                    <a:pt x="4756" y="42342"/>
                  </a:cubicBezTo>
                  <a:cubicBezTo>
                    <a:pt x="-5313" y="33516"/>
                    <a:pt x="2313" y="24817"/>
                    <a:pt x="11846" y="13942"/>
                  </a:cubicBezTo>
                  <a:lnTo>
                    <a:pt x="223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8E4BA18-DA66-4B78-BD07-0A2DD00FA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3842" y="-493975"/>
              <a:ext cx="14658" cy="21917"/>
            </a:xfrm>
            <a:custGeom>
              <a:avLst/>
              <a:gdLst>
                <a:gd name="connsiteX0" fmla="*/ 7165 w 14658"/>
                <a:gd name="connsiteY0" fmla="*/ 0 h 21917"/>
                <a:gd name="connsiteX1" fmla="*/ 10210 w 14658"/>
                <a:gd name="connsiteY1" fmla="*/ 479 h 21917"/>
                <a:gd name="connsiteX2" fmla="*/ 8248 w 14658"/>
                <a:gd name="connsiteY2" fmla="*/ 5746 h 21917"/>
                <a:gd name="connsiteX3" fmla="*/ 14658 w 14658"/>
                <a:gd name="connsiteY3" fmla="*/ 21917 h 21917"/>
                <a:gd name="connsiteX4" fmla="*/ 7165 w 14658"/>
                <a:gd name="connsiteY4" fmla="*/ 0 h 2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" h="21917">
                  <a:moveTo>
                    <a:pt x="7165" y="0"/>
                  </a:moveTo>
                  <a:lnTo>
                    <a:pt x="10210" y="479"/>
                  </a:lnTo>
                  <a:lnTo>
                    <a:pt x="8248" y="5746"/>
                  </a:lnTo>
                  <a:cubicBezTo>
                    <a:pt x="7751" y="12026"/>
                    <a:pt x="9624" y="17504"/>
                    <a:pt x="14658" y="21917"/>
                  </a:cubicBezTo>
                  <a:cubicBezTo>
                    <a:pt x="-5478" y="4267"/>
                    <a:pt x="-1675" y="-73"/>
                    <a:pt x="716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E1DBFB7-BA3E-4A2D-B98B-9A54D0E03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1130" y="-485706"/>
              <a:ext cx="15160" cy="35179"/>
            </a:xfrm>
            <a:custGeom>
              <a:avLst/>
              <a:gdLst>
                <a:gd name="connsiteX0" fmla="*/ 15160 w 15160"/>
                <a:gd name="connsiteY0" fmla="*/ 0 h 35179"/>
                <a:gd name="connsiteX1" fmla="*/ 2459 w 15160"/>
                <a:gd name="connsiteY1" fmla="*/ 35179 h 35179"/>
                <a:gd name="connsiteX2" fmla="*/ 0 w 15160"/>
                <a:gd name="connsiteY2" fmla="*/ 17294 h 35179"/>
                <a:gd name="connsiteX3" fmla="*/ 15160 w 15160"/>
                <a:gd name="connsiteY3" fmla="*/ 0 h 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0" h="35179">
                  <a:moveTo>
                    <a:pt x="15160" y="0"/>
                  </a:moveTo>
                  <a:lnTo>
                    <a:pt x="2459" y="35179"/>
                  </a:lnTo>
                  <a:lnTo>
                    <a:pt x="0" y="17294"/>
                  </a:lnTo>
                  <a:cubicBezTo>
                    <a:pt x="0" y="17294"/>
                    <a:pt x="15160" y="0"/>
                    <a:pt x="1516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D05EC2F9-63E6-4486-A502-74B3F8D01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4069" y="-480842"/>
              <a:ext cx="65385" cy="35280"/>
            </a:xfrm>
            <a:custGeom>
              <a:avLst/>
              <a:gdLst>
                <a:gd name="connsiteX0" fmla="*/ 65385 w 65385"/>
                <a:gd name="connsiteY0" fmla="*/ 0 h 35280"/>
                <a:gd name="connsiteX1" fmla="*/ 0 w 65385"/>
                <a:gd name="connsiteY1" fmla="*/ 35280 h 35280"/>
                <a:gd name="connsiteX2" fmla="*/ 15964 w 65385"/>
                <a:gd name="connsiteY2" fmla="*/ 17067 h 35280"/>
                <a:gd name="connsiteX3" fmla="*/ 65385 w 65385"/>
                <a:gd name="connsiteY3" fmla="*/ 0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85" h="35280">
                  <a:moveTo>
                    <a:pt x="65385" y="0"/>
                  </a:moveTo>
                  <a:lnTo>
                    <a:pt x="0" y="35280"/>
                  </a:lnTo>
                  <a:lnTo>
                    <a:pt x="15964" y="17067"/>
                  </a:lnTo>
                  <a:lnTo>
                    <a:pt x="6538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3B00EBFE-4AE3-40F2-86A0-93D5BF9C6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3943" y="-479162"/>
              <a:ext cx="51718" cy="52361"/>
            </a:xfrm>
            <a:custGeom>
              <a:avLst/>
              <a:gdLst>
                <a:gd name="connsiteX0" fmla="*/ 45899 w 51718"/>
                <a:gd name="connsiteY0" fmla="*/ 0 h 52361"/>
                <a:gd name="connsiteX1" fmla="*/ 51718 w 51718"/>
                <a:gd name="connsiteY1" fmla="*/ 35294 h 52361"/>
                <a:gd name="connsiteX2" fmla="*/ 0 w 51718"/>
                <a:gd name="connsiteY2" fmla="*/ 52361 h 52361"/>
                <a:gd name="connsiteX3" fmla="*/ 45899 w 51718"/>
                <a:gd name="connsiteY3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8" h="52361">
                  <a:moveTo>
                    <a:pt x="45899" y="0"/>
                  </a:moveTo>
                  <a:lnTo>
                    <a:pt x="51718" y="35294"/>
                  </a:lnTo>
                  <a:lnTo>
                    <a:pt x="0" y="52361"/>
                  </a:lnTo>
                  <a:lnTo>
                    <a:pt x="458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D2F1DB2-4E80-4530-80EE-4CA4CDF32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3640" y="-472770"/>
              <a:ext cx="36750" cy="18221"/>
            </a:xfrm>
            <a:custGeom>
              <a:avLst/>
              <a:gdLst>
                <a:gd name="connsiteX0" fmla="*/ 15965 w 36750"/>
                <a:gd name="connsiteY0" fmla="*/ 0 h 18221"/>
                <a:gd name="connsiteX1" fmla="*/ 36750 w 36750"/>
                <a:gd name="connsiteY1" fmla="*/ 18221 h 18221"/>
                <a:gd name="connsiteX2" fmla="*/ 0 w 36750"/>
                <a:gd name="connsiteY2" fmla="*/ 18213 h 18221"/>
                <a:gd name="connsiteX3" fmla="*/ 15965 w 36750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0" h="18221">
                  <a:moveTo>
                    <a:pt x="15965" y="0"/>
                  </a:moveTo>
                  <a:lnTo>
                    <a:pt x="36750" y="18221"/>
                  </a:lnTo>
                  <a:lnTo>
                    <a:pt x="0" y="18213"/>
                  </a:lnTo>
                  <a:lnTo>
                    <a:pt x="159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A4393AF2-37F4-464C-BA95-FB005B6BE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351" y="-436787"/>
              <a:ext cx="101139" cy="61763"/>
            </a:xfrm>
            <a:custGeom>
              <a:avLst/>
              <a:gdLst>
                <a:gd name="connsiteX0" fmla="*/ 73318 w 101139"/>
                <a:gd name="connsiteY0" fmla="*/ 460 h 61763"/>
                <a:gd name="connsiteX1" fmla="*/ 101139 w 101139"/>
                <a:gd name="connsiteY1" fmla="*/ 9979 h 61763"/>
                <a:gd name="connsiteX2" fmla="*/ 20136 w 101139"/>
                <a:gd name="connsiteY2" fmla="*/ 61763 h 61763"/>
                <a:gd name="connsiteX3" fmla="*/ 0 w 101139"/>
                <a:gd name="connsiteY3" fmla="*/ 44113 h 61763"/>
                <a:gd name="connsiteX4" fmla="*/ 73318 w 101139"/>
                <a:gd name="connsiteY4" fmla="*/ 46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39" h="61763">
                  <a:moveTo>
                    <a:pt x="73318" y="460"/>
                  </a:moveTo>
                  <a:cubicBezTo>
                    <a:pt x="81925" y="-1108"/>
                    <a:pt x="91071" y="1153"/>
                    <a:pt x="101139" y="9979"/>
                  </a:cubicBezTo>
                  <a:cubicBezTo>
                    <a:pt x="101139" y="9979"/>
                    <a:pt x="101139" y="9979"/>
                    <a:pt x="20136" y="61763"/>
                  </a:cubicBezTo>
                  <a:cubicBezTo>
                    <a:pt x="20136" y="61763"/>
                    <a:pt x="20136" y="61763"/>
                    <a:pt x="0" y="44113"/>
                  </a:cubicBezTo>
                  <a:cubicBezTo>
                    <a:pt x="26515" y="44331"/>
                    <a:pt x="47495" y="5165"/>
                    <a:pt x="73318" y="46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93CC36B6-2CA8-4656-A779-5693F07F2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5993" y="-431811"/>
              <a:ext cx="45925" cy="51884"/>
            </a:xfrm>
            <a:custGeom>
              <a:avLst/>
              <a:gdLst>
                <a:gd name="connsiteX0" fmla="*/ 45925 w 45925"/>
                <a:gd name="connsiteY0" fmla="*/ 0 h 51884"/>
                <a:gd name="connsiteX1" fmla="*/ 444 w 45925"/>
                <a:gd name="connsiteY1" fmla="*/ 51884 h 51884"/>
                <a:gd name="connsiteX2" fmla="*/ 45925 w 45925"/>
                <a:gd name="connsiteY2" fmla="*/ 0 h 5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25" h="51884">
                  <a:moveTo>
                    <a:pt x="45925" y="0"/>
                  </a:moveTo>
                  <a:cubicBezTo>
                    <a:pt x="45925" y="0"/>
                    <a:pt x="45925" y="0"/>
                    <a:pt x="444" y="51884"/>
                  </a:cubicBezTo>
                  <a:cubicBezTo>
                    <a:pt x="-4336" y="17110"/>
                    <a:pt x="30765" y="17295"/>
                    <a:pt x="459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FB410D4-4FB0-4E20-9C7D-633B6B7B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7995" y="-428570"/>
              <a:ext cx="96073" cy="107107"/>
            </a:xfrm>
            <a:custGeom>
              <a:avLst/>
              <a:gdLst>
                <a:gd name="connsiteX0" fmla="*/ 96073 w 96073"/>
                <a:gd name="connsiteY0" fmla="*/ 0 h 107107"/>
                <a:gd name="connsiteX1" fmla="*/ 4560 w 96073"/>
                <a:gd name="connsiteY1" fmla="*/ 104398 h 107107"/>
                <a:gd name="connsiteX2" fmla="*/ 19812 w 96073"/>
                <a:gd name="connsiteY2" fmla="*/ 86999 h 107107"/>
                <a:gd name="connsiteX3" fmla="*/ 0 w 96073"/>
                <a:gd name="connsiteY3" fmla="*/ 69632 h 107107"/>
                <a:gd name="connsiteX4" fmla="*/ 15253 w 96073"/>
                <a:gd name="connsiteY4" fmla="*/ 52232 h 107107"/>
                <a:gd name="connsiteX5" fmla="*/ 10694 w 96073"/>
                <a:gd name="connsiteY5" fmla="*/ 17467 h 107107"/>
                <a:gd name="connsiteX6" fmla="*/ 96073 w 96073"/>
                <a:gd name="connsiteY6" fmla="*/ 0 h 10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73" h="107107">
                  <a:moveTo>
                    <a:pt x="96073" y="0"/>
                  </a:moveTo>
                  <a:cubicBezTo>
                    <a:pt x="50317" y="52199"/>
                    <a:pt x="59434" y="121731"/>
                    <a:pt x="4560" y="104398"/>
                  </a:cubicBezTo>
                  <a:cubicBezTo>
                    <a:pt x="19812" y="86999"/>
                    <a:pt x="19812" y="86999"/>
                    <a:pt x="19812" y="86999"/>
                  </a:cubicBezTo>
                  <a:cubicBezTo>
                    <a:pt x="19812" y="86999"/>
                    <a:pt x="19812" y="86999"/>
                    <a:pt x="0" y="69632"/>
                  </a:cubicBezTo>
                  <a:cubicBezTo>
                    <a:pt x="0" y="69632"/>
                    <a:pt x="0" y="69632"/>
                    <a:pt x="15253" y="52232"/>
                  </a:cubicBezTo>
                  <a:lnTo>
                    <a:pt x="10694" y="17467"/>
                  </a:lnTo>
                  <a:cubicBezTo>
                    <a:pt x="10694" y="17467"/>
                    <a:pt x="10694" y="17467"/>
                    <a:pt x="9607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635E707-0853-4636-A061-375E5CC17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2921" y="-425969"/>
              <a:ext cx="7550" cy="8613"/>
            </a:xfrm>
            <a:custGeom>
              <a:avLst/>
              <a:gdLst>
                <a:gd name="connsiteX0" fmla="*/ 7550 w 7550"/>
                <a:gd name="connsiteY0" fmla="*/ 0 h 8613"/>
                <a:gd name="connsiteX1" fmla="*/ 5655 w 7550"/>
                <a:gd name="connsiteY1" fmla="*/ 2162 h 8613"/>
                <a:gd name="connsiteX2" fmla="*/ 0 w 7550"/>
                <a:gd name="connsiteY2" fmla="*/ 8613 h 8613"/>
                <a:gd name="connsiteX3" fmla="*/ 7550 w 7550"/>
                <a:gd name="connsiteY3" fmla="*/ 0 h 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0" h="8613">
                  <a:moveTo>
                    <a:pt x="7550" y="0"/>
                  </a:moveTo>
                  <a:cubicBezTo>
                    <a:pt x="7550" y="0"/>
                    <a:pt x="7550" y="0"/>
                    <a:pt x="5655" y="2162"/>
                  </a:cubicBezTo>
                  <a:lnTo>
                    <a:pt x="0" y="8613"/>
                  </a:lnTo>
                  <a:lnTo>
                    <a:pt x="75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F1DABF80-08FF-4DAB-A418-F69F03961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5311" y="-417357"/>
              <a:ext cx="7610" cy="8682"/>
            </a:xfrm>
            <a:custGeom>
              <a:avLst/>
              <a:gdLst>
                <a:gd name="connsiteX0" fmla="*/ 7610 w 7610"/>
                <a:gd name="connsiteY0" fmla="*/ 0 h 8682"/>
                <a:gd name="connsiteX1" fmla="*/ 0 w 7610"/>
                <a:gd name="connsiteY1" fmla="*/ 8682 h 8682"/>
                <a:gd name="connsiteX2" fmla="*/ 5684 w 7610"/>
                <a:gd name="connsiteY2" fmla="*/ 2197 h 8682"/>
                <a:gd name="connsiteX3" fmla="*/ 7610 w 7610"/>
                <a:gd name="connsiteY3" fmla="*/ 0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0" h="8682">
                  <a:moveTo>
                    <a:pt x="7610" y="0"/>
                  </a:moveTo>
                  <a:lnTo>
                    <a:pt x="0" y="8682"/>
                  </a:lnTo>
                  <a:lnTo>
                    <a:pt x="5684" y="2197"/>
                  </a:lnTo>
                  <a:lnTo>
                    <a:pt x="761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4397E0E-AEB5-4AD6-9A7B-08FD1AEA8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9566" y="-410689"/>
              <a:ext cx="170728" cy="76851"/>
            </a:xfrm>
            <a:custGeom>
              <a:avLst/>
              <a:gdLst>
                <a:gd name="connsiteX0" fmla="*/ 157598 w 170728"/>
                <a:gd name="connsiteY0" fmla="*/ 203 h 76851"/>
                <a:gd name="connsiteX1" fmla="*/ 165947 w 170728"/>
                <a:gd name="connsiteY1" fmla="*/ 2385 h 76851"/>
                <a:gd name="connsiteX2" fmla="*/ 170728 w 170728"/>
                <a:gd name="connsiteY2" fmla="*/ 37160 h 76851"/>
                <a:gd name="connsiteX3" fmla="*/ 125348 w 170728"/>
                <a:gd name="connsiteY3" fmla="*/ 73842 h 76851"/>
                <a:gd name="connsiteX4" fmla="*/ 123569 w 170728"/>
                <a:gd name="connsiteY4" fmla="*/ 76851 h 76851"/>
                <a:gd name="connsiteX5" fmla="*/ 123229 w 170728"/>
                <a:gd name="connsiteY5" fmla="*/ 74374 h 76851"/>
                <a:gd name="connsiteX6" fmla="*/ 120466 w 170728"/>
                <a:gd name="connsiteY6" fmla="*/ 54269 h 76851"/>
                <a:gd name="connsiteX7" fmla="*/ 0 w 170728"/>
                <a:gd name="connsiteY7" fmla="*/ 71010 h 76851"/>
                <a:gd name="connsiteX8" fmla="*/ 65423 w 170728"/>
                <a:gd name="connsiteY8" fmla="*/ 36606 h 76851"/>
                <a:gd name="connsiteX9" fmla="*/ 80583 w 170728"/>
                <a:gd name="connsiteY9" fmla="*/ 19311 h 76851"/>
                <a:gd name="connsiteX10" fmla="*/ 95745 w 170728"/>
                <a:gd name="connsiteY10" fmla="*/ 2015 h 76851"/>
                <a:gd name="connsiteX11" fmla="*/ 100688 w 170728"/>
                <a:gd name="connsiteY11" fmla="*/ 21282 h 76851"/>
                <a:gd name="connsiteX12" fmla="*/ 157598 w 170728"/>
                <a:gd name="connsiteY12" fmla="*/ 203 h 7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28" h="76851">
                  <a:moveTo>
                    <a:pt x="157598" y="203"/>
                  </a:moveTo>
                  <a:cubicBezTo>
                    <a:pt x="160637" y="-358"/>
                    <a:pt x="163454" y="200"/>
                    <a:pt x="165947" y="2385"/>
                  </a:cubicBezTo>
                  <a:cubicBezTo>
                    <a:pt x="165947" y="2385"/>
                    <a:pt x="165947" y="2385"/>
                    <a:pt x="170728" y="37160"/>
                  </a:cubicBezTo>
                  <a:cubicBezTo>
                    <a:pt x="153177" y="37067"/>
                    <a:pt x="138016" y="54362"/>
                    <a:pt x="125348" y="73842"/>
                  </a:cubicBezTo>
                  <a:lnTo>
                    <a:pt x="123569" y="76851"/>
                  </a:lnTo>
                  <a:lnTo>
                    <a:pt x="123229" y="74374"/>
                  </a:lnTo>
                  <a:cubicBezTo>
                    <a:pt x="122556" y="69484"/>
                    <a:pt x="121661" y="62964"/>
                    <a:pt x="120466" y="54269"/>
                  </a:cubicBezTo>
                  <a:cubicBezTo>
                    <a:pt x="60644" y="1830"/>
                    <a:pt x="35102" y="71195"/>
                    <a:pt x="0" y="71010"/>
                  </a:cubicBezTo>
                  <a:cubicBezTo>
                    <a:pt x="15161" y="53715"/>
                    <a:pt x="45483" y="19126"/>
                    <a:pt x="65423" y="36606"/>
                  </a:cubicBezTo>
                  <a:cubicBezTo>
                    <a:pt x="80583" y="19311"/>
                    <a:pt x="80583" y="19311"/>
                    <a:pt x="80583" y="19311"/>
                  </a:cubicBezTo>
                  <a:lnTo>
                    <a:pt x="95745" y="2015"/>
                  </a:lnTo>
                  <a:lnTo>
                    <a:pt x="100688" y="21282"/>
                  </a:lnTo>
                  <a:cubicBezTo>
                    <a:pt x="113089" y="47206"/>
                    <a:pt x="139358" y="3568"/>
                    <a:pt x="157598" y="20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2A0F18FE-86DC-4FF1-8AA6-1B76D56B1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8931" y="-409757"/>
              <a:ext cx="49420" cy="34149"/>
            </a:xfrm>
            <a:custGeom>
              <a:avLst/>
              <a:gdLst>
                <a:gd name="connsiteX0" fmla="*/ 29934 w 49420"/>
                <a:gd name="connsiteY0" fmla="*/ 0 h 34149"/>
                <a:gd name="connsiteX1" fmla="*/ 49420 w 49420"/>
                <a:gd name="connsiteY1" fmla="*/ 17081 h 34149"/>
                <a:gd name="connsiteX2" fmla="*/ 0 w 49420"/>
                <a:gd name="connsiteY2" fmla="*/ 34149 h 34149"/>
                <a:gd name="connsiteX3" fmla="*/ 29934 w 49420"/>
                <a:gd name="connsiteY3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0" h="34149">
                  <a:moveTo>
                    <a:pt x="29934" y="0"/>
                  </a:moveTo>
                  <a:lnTo>
                    <a:pt x="49420" y="17081"/>
                  </a:lnTo>
                  <a:lnTo>
                    <a:pt x="0" y="34149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1C1FC607-8FC9-433A-BC69-18A1DB2A4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6373" y="-405009"/>
              <a:ext cx="19486" cy="34155"/>
            </a:xfrm>
            <a:custGeom>
              <a:avLst/>
              <a:gdLst>
                <a:gd name="connsiteX0" fmla="*/ 14968 w 19486"/>
                <a:gd name="connsiteY0" fmla="*/ 0 h 34155"/>
                <a:gd name="connsiteX1" fmla="*/ 19486 w 19486"/>
                <a:gd name="connsiteY1" fmla="*/ 34155 h 34155"/>
                <a:gd name="connsiteX2" fmla="*/ 0 w 19486"/>
                <a:gd name="connsiteY2" fmla="*/ 17074 h 34155"/>
                <a:gd name="connsiteX3" fmla="*/ 14968 w 19486"/>
                <a:gd name="connsiteY3" fmla="*/ 0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" h="34155">
                  <a:moveTo>
                    <a:pt x="14968" y="0"/>
                  </a:moveTo>
                  <a:lnTo>
                    <a:pt x="19486" y="34155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8D2CE66E-9AB8-4212-84D8-C2F917336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5810" y="-399594"/>
              <a:ext cx="32305" cy="13309"/>
            </a:xfrm>
            <a:custGeom>
              <a:avLst/>
              <a:gdLst>
                <a:gd name="connsiteX0" fmla="*/ 12814 w 32305"/>
                <a:gd name="connsiteY0" fmla="*/ 0 h 13309"/>
                <a:gd name="connsiteX1" fmla="*/ 32305 w 32305"/>
                <a:gd name="connsiteY1" fmla="*/ 13309 h 13309"/>
                <a:gd name="connsiteX2" fmla="*/ 15905 w 32305"/>
                <a:gd name="connsiteY2" fmla="*/ 7898 h 13309"/>
                <a:gd name="connsiteX3" fmla="*/ 0 w 32305"/>
                <a:gd name="connsiteY3" fmla="*/ 10450 h 13309"/>
                <a:gd name="connsiteX4" fmla="*/ 12814 w 32305"/>
                <a:gd name="connsiteY4" fmla="*/ 0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5" h="13309">
                  <a:moveTo>
                    <a:pt x="12814" y="0"/>
                  </a:moveTo>
                  <a:cubicBezTo>
                    <a:pt x="17202" y="71"/>
                    <a:pt x="22236" y="4484"/>
                    <a:pt x="32305" y="13309"/>
                  </a:cubicBezTo>
                  <a:cubicBezTo>
                    <a:pt x="27270" y="8896"/>
                    <a:pt x="21624" y="7722"/>
                    <a:pt x="15905" y="7898"/>
                  </a:cubicBezTo>
                  <a:lnTo>
                    <a:pt x="0" y="10450"/>
                  </a:lnTo>
                  <a:lnTo>
                    <a:pt x="128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B7B9F1B-DDCD-4660-8976-313911F2F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848" y="-397590"/>
              <a:ext cx="92529" cy="69734"/>
            </a:xfrm>
            <a:custGeom>
              <a:avLst/>
              <a:gdLst>
                <a:gd name="connsiteX0" fmla="*/ 17546 w 92529"/>
                <a:gd name="connsiteY0" fmla="*/ 0 h 69734"/>
                <a:gd name="connsiteX1" fmla="*/ 57428 w 92529"/>
                <a:gd name="connsiteY1" fmla="*/ 34959 h 69734"/>
                <a:gd name="connsiteX2" fmla="*/ 72589 w 92529"/>
                <a:gd name="connsiteY2" fmla="*/ 17663 h 69734"/>
                <a:gd name="connsiteX3" fmla="*/ 92529 w 92529"/>
                <a:gd name="connsiteY3" fmla="*/ 35143 h 69734"/>
                <a:gd name="connsiteX4" fmla="*/ 62209 w 92529"/>
                <a:gd name="connsiteY4" fmla="*/ 69734 h 69734"/>
                <a:gd name="connsiteX5" fmla="*/ 22328 w 92529"/>
                <a:gd name="connsiteY5" fmla="*/ 34774 h 69734"/>
                <a:gd name="connsiteX6" fmla="*/ 0 w 92529"/>
                <a:gd name="connsiteY6" fmla="*/ 50534 h 69734"/>
                <a:gd name="connsiteX7" fmla="*/ 12977 w 92529"/>
                <a:gd name="connsiteY7" fmla="*/ 38526 h 69734"/>
                <a:gd name="connsiteX8" fmla="*/ 17546 w 92529"/>
                <a:gd name="connsiteY8" fmla="*/ 0 h 6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29" h="69734">
                  <a:moveTo>
                    <a:pt x="17546" y="0"/>
                  </a:moveTo>
                  <a:cubicBezTo>
                    <a:pt x="37488" y="17479"/>
                    <a:pt x="42267" y="52254"/>
                    <a:pt x="57428" y="34959"/>
                  </a:cubicBezTo>
                  <a:cubicBezTo>
                    <a:pt x="57428" y="34959"/>
                    <a:pt x="72589" y="17663"/>
                    <a:pt x="72589" y="17663"/>
                  </a:cubicBezTo>
                  <a:cubicBezTo>
                    <a:pt x="72589" y="17663"/>
                    <a:pt x="72589" y="17663"/>
                    <a:pt x="92529" y="35143"/>
                  </a:cubicBezTo>
                  <a:cubicBezTo>
                    <a:pt x="92529" y="35143"/>
                    <a:pt x="92529" y="35143"/>
                    <a:pt x="62209" y="69734"/>
                  </a:cubicBezTo>
                  <a:cubicBezTo>
                    <a:pt x="42267" y="52254"/>
                    <a:pt x="57428" y="34959"/>
                    <a:pt x="22328" y="34774"/>
                  </a:cubicBezTo>
                  <a:lnTo>
                    <a:pt x="0" y="50534"/>
                  </a:lnTo>
                  <a:lnTo>
                    <a:pt x="12977" y="38526"/>
                  </a:lnTo>
                  <a:cubicBezTo>
                    <a:pt x="21132" y="26080"/>
                    <a:pt x="23727" y="13063"/>
                    <a:pt x="175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AB25E90-54D1-4626-B486-0E7A2C08D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3011" y="-389144"/>
              <a:ext cx="2799" cy="2283"/>
            </a:xfrm>
            <a:custGeom>
              <a:avLst/>
              <a:gdLst>
                <a:gd name="connsiteX0" fmla="*/ 2799 w 2799"/>
                <a:gd name="connsiteY0" fmla="*/ 0 h 2283"/>
                <a:gd name="connsiteX1" fmla="*/ 0 w 2799"/>
                <a:gd name="connsiteY1" fmla="*/ 2283 h 2283"/>
                <a:gd name="connsiteX2" fmla="*/ 1871 w 2799"/>
                <a:gd name="connsiteY2" fmla="*/ 149 h 2283"/>
                <a:gd name="connsiteX3" fmla="*/ 2799 w 2799"/>
                <a:gd name="connsiteY3" fmla="*/ 0 h 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9" h="2283">
                  <a:moveTo>
                    <a:pt x="2799" y="0"/>
                  </a:moveTo>
                  <a:lnTo>
                    <a:pt x="0" y="2283"/>
                  </a:lnTo>
                  <a:lnTo>
                    <a:pt x="1871" y="149"/>
                  </a:lnTo>
                  <a:lnTo>
                    <a:pt x="27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B89D4206-9809-47F9-BB6D-1A7E6BD9D0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7680" y="-381063"/>
              <a:ext cx="65568" cy="39559"/>
            </a:xfrm>
            <a:custGeom>
              <a:avLst/>
              <a:gdLst>
                <a:gd name="connsiteX0" fmla="*/ 49110 w 65568"/>
                <a:gd name="connsiteY0" fmla="*/ 395 h 39559"/>
                <a:gd name="connsiteX1" fmla="*/ 65568 w 65568"/>
                <a:gd name="connsiteY1" fmla="*/ 4725 h 39559"/>
                <a:gd name="connsiteX2" fmla="*/ 0 w 65568"/>
                <a:gd name="connsiteY2" fmla="*/ 39559 h 39559"/>
                <a:gd name="connsiteX3" fmla="*/ 49110 w 65568"/>
                <a:gd name="connsiteY3" fmla="*/ 395 h 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8" h="39559">
                  <a:moveTo>
                    <a:pt x="49110" y="395"/>
                  </a:moveTo>
                  <a:cubicBezTo>
                    <a:pt x="54994" y="-697"/>
                    <a:pt x="60615" y="383"/>
                    <a:pt x="65568" y="4725"/>
                  </a:cubicBezTo>
                  <a:cubicBezTo>
                    <a:pt x="65568" y="4725"/>
                    <a:pt x="65568" y="4725"/>
                    <a:pt x="0" y="39559"/>
                  </a:cubicBezTo>
                  <a:cubicBezTo>
                    <a:pt x="11439" y="26509"/>
                    <a:pt x="31457" y="3672"/>
                    <a:pt x="49110" y="39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722B01B2-E750-4EC2-BD0B-551021040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1947" y="-377962"/>
              <a:ext cx="125256" cy="103578"/>
            </a:xfrm>
            <a:custGeom>
              <a:avLst/>
              <a:gdLst>
                <a:gd name="connsiteX0" fmla="*/ 125256 w 125256"/>
                <a:gd name="connsiteY0" fmla="*/ 0 h 103578"/>
                <a:gd name="connsiteX1" fmla="*/ 0 w 125256"/>
                <a:gd name="connsiteY1" fmla="*/ 103578 h 103578"/>
                <a:gd name="connsiteX2" fmla="*/ 10732 w 125256"/>
                <a:gd name="connsiteY2" fmla="*/ 52022 h 103578"/>
                <a:gd name="connsiteX3" fmla="*/ 45329 w 125256"/>
                <a:gd name="connsiteY3" fmla="*/ 51867 h 103578"/>
                <a:gd name="connsiteX4" fmla="*/ 125256 w 125256"/>
                <a:gd name="connsiteY4" fmla="*/ 0 h 1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56" h="103578">
                  <a:moveTo>
                    <a:pt x="125256" y="0"/>
                  </a:moveTo>
                  <a:cubicBezTo>
                    <a:pt x="125256" y="0"/>
                    <a:pt x="125256" y="0"/>
                    <a:pt x="0" y="103578"/>
                  </a:cubicBezTo>
                  <a:cubicBezTo>
                    <a:pt x="0" y="103578"/>
                    <a:pt x="30219" y="69104"/>
                    <a:pt x="10732" y="52022"/>
                  </a:cubicBezTo>
                  <a:cubicBezTo>
                    <a:pt x="10732" y="52022"/>
                    <a:pt x="10732" y="52022"/>
                    <a:pt x="45329" y="51867"/>
                  </a:cubicBezTo>
                  <a:cubicBezTo>
                    <a:pt x="60439" y="34630"/>
                    <a:pt x="90658" y="156"/>
                    <a:pt x="12525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B2E987CF-88F6-4E59-8874-1C3CA89F1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74" y="-368367"/>
              <a:ext cx="100520" cy="103837"/>
            </a:xfrm>
            <a:custGeom>
              <a:avLst/>
              <a:gdLst>
                <a:gd name="connsiteX0" fmla="*/ 91023 w 100520"/>
                <a:gd name="connsiteY0" fmla="*/ 0 h 103837"/>
                <a:gd name="connsiteX1" fmla="*/ 90082 w 100520"/>
                <a:gd name="connsiteY1" fmla="*/ 41257 h 103837"/>
                <a:gd name="connsiteX2" fmla="*/ 100520 w 100520"/>
                <a:gd name="connsiteY2" fmla="*/ 69535 h 103837"/>
                <a:gd name="connsiteX3" fmla="*/ 0 w 100520"/>
                <a:gd name="connsiteY3" fmla="*/ 103837 h 103837"/>
                <a:gd name="connsiteX4" fmla="*/ 83438 w 100520"/>
                <a:gd name="connsiteY4" fmla="*/ 8653 h 103837"/>
                <a:gd name="connsiteX5" fmla="*/ 91023 w 100520"/>
                <a:gd name="connsiteY5" fmla="*/ 0 h 10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20" h="103837">
                  <a:moveTo>
                    <a:pt x="91023" y="0"/>
                  </a:moveTo>
                  <a:lnTo>
                    <a:pt x="90082" y="41257"/>
                  </a:lnTo>
                  <a:cubicBezTo>
                    <a:pt x="89373" y="52112"/>
                    <a:pt x="90560" y="60804"/>
                    <a:pt x="100520" y="69535"/>
                  </a:cubicBezTo>
                  <a:cubicBezTo>
                    <a:pt x="100520" y="69535"/>
                    <a:pt x="100520" y="69535"/>
                    <a:pt x="0" y="103837"/>
                  </a:cubicBezTo>
                  <a:cubicBezTo>
                    <a:pt x="30341" y="69225"/>
                    <a:pt x="56889" y="38939"/>
                    <a:pt x="83438" y="8653"/>
                  </a:cubicBezTo>
                  <a:lnTo>
                    <a:pt x="910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4235539E-EF58-42C9-8114-D65F5601B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9420" y="-365799"/>
              <a:ext cx="37012" cy="8896"/>
            </a:xfrm>
            <a:custGeom>
              <a:avLst/>
              <a:gdLst>
                <a:gd name="connsiteX0" fmla="*/ 37012 w 37012"/>
                <a:gd name="connsiteY0" fmla="*/ 0 h 8896"/>
                <a:gd name="connsiteX1" fmla="*/ 25020 w 37012"/>
                <a:gd name="connsiteY1" fmla="*/ 5259 h 8896"/>
                <a:gd name="connsiteX2" fmla="*/ 0 w 37012"/>
                <a:gd name="connsiteY2" fmla="*/ 8894 h 8896"/>
                <a:gd name="connsiteX3" fmla="*/ 22775 w 37012"/>
                <a:gd name="connsiteY3" fmla="*/ 1141 h 8896"/>
                <a:gd name="connsiteX4" fmla="*/ 37012 w 37012"/>
                <a:gd name="connsiteY4" fmla="*/ 0 h 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2" h="8896">
                  <a:moveTo>
                    <a:pt x="37012" y="0"/>
                  </a:moveTo>
                  <a:lnTo>
                    <a:pt x="25020" y="5259"/>
                  </a:lnTo>
                  <a:cubicBezTo>
                    <a:pt x="17090" y="7627"/>
                    <a:pt x="8775" y="8940"/>
                    <a:pt x="0" y="8894"/>
                  </a:cubicBezTo>
                  <a:cubicBezTo>
                    <a:pt x="3790" y="4571"/>
                    <a:pt x="12267" y="2443"/>
                    <a:pt x="22775" y="1141"/>
                  </a:cubicBezTo>
                  <a:lnTo>
                    <a:pt x="3701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31F39259-D721-4F00-81DD-3599A19E4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0632" y="-357066"/>
              <a:ext cx="216351" cy="120049"/>
            </a:xfrm>
            <a:custGeom>
              <a:avLst/>
              <a:gdLst>
                <a:gd name="connsiteX0" fmla="*/ 193973 w 216351"/>
                <a:gd name="connsiteY0" fmla="*/ 0 h 120049"/>
                <a:gd name="connsiteX1" fmla="*/ 198781 w 216351"/>
                <a:gd name="connsiteY1" fmla="*/ 34810 h 120049"/>
                <a:gd name="connsiteX2" fmla="*/ 216351 w 216351"/>
                <a:gd name="connsiteY2" fmla="*/ 34914 h 120049"/>
                <a:gd name="connsiteX3" fmla="*/ 206271 w 216351"/>
                <a:gd name="connsiteY3" fmla="*/ 41376 h 120049"/>
                <a:gd name="connsiteX4" fmla="*/ 177310 w 216351"/>
                <a:gd name="connsiteY4" fmla="*/ 43958 h 120049"/>
                <a:gd name="connsiteX5" fmla="*/ 164806 w 216351"/>
                <a:gd name="connsiteY5" fmla="*/ 35401 h 120049"/>
                <a:gd name="connsiteX6" fmla="*/ 173175 w 216351"/>
                <a:gd name="connsiteY6" fmla="*/ 47190 h 120049"/>
                <a:gd name="connsiteX7" fmla="*/ 188020 w 216351"/>
                <a:gd name="connsiteY7" fmla="*/ 87378 h 120049"/>
                <a:gd name="connsiteX8" fmla="*/ 147749 w 216351"/>
                <a:gd name="connsiteY8" fmla="*/ 52076 h 120049"/>
                <a:gd name="connsiteX9" fmla="*/ 162672 w 216351"/>
                <a:gd name="connsiteY9" fmla="*/ 35052 h 120049"/>
                <a:gd name="connsiteX10" fmla="*/ 57679 w 216351"/>
                <a:gd name="connsiteY10" fmla="*/ 83710 h 120049"/>
                <a:gd name="connsiteX11" fmla="*/ 0 w 216351"/>
                <a:gd name="connsiteY11" fmla="*/ 120049 h 120049"/>
                <a:gd name="connsiteX12" fmla="*/ 5644 w 216351"/>
                <a:gd name="connsiteY12" fmla="*/ 114110 h 120049"/>
                <a:gd name="connsiteX13" fmla="*/ 63026 w 216351"/>
                <a:gd name="connsiteY13" fmla="*/ 68795 h 120049"/>
                <a:gd name="connsiteX14" fmla="*/ 193973 w 216351"/>
                <a:gd name="connsiteY14" fmla="*/ 0 h 12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351" h="120049">
                  <a:moveTo>
                    <a:pt x="193973" y="0"/>
                  </a:moveTo>
                  <a:cubicBezTo>
                    <a:pt x="193973" y="0"/>
                    <a:pt x="193973" y="0"/>
                    <a:pt x="198781" y="34810"/>
                  </a:cubicBezTo>
                  <a:lnTo>
                    <a:pt x="216351" y="34914"/>
                  </a:lnTo>
                  <a:lnTo>
                    <a:pt x="206271" y="41376"/>
                  </a:lnTo>
                  <a:cubicBezTo>
                    <a:pt x="198711" y="46223"/>
                    <a:pt x="189746" y="49839"/>
                    <a:pt x="177310" y="43958"/>
                  </a:cubicBezTo>
                  <a:lnTo>
                    <a:pt x="164806" y="35401"/>
                  </a:lnTo>
                  <a:lnTo>
                    <a:pt x="173175" y="47190"/>
                  </a:lnTo>
                  <a:cubicBezTo>
                    <a:pt x="178124" y="60586"/>
                    <a:pt x="172919" y="74140"/>
                    <a:pt x="188020" y="87378"/>
                  </a:cubicBezTo>
                  <a:cubicBezTo>
                    <a:pt x="188020" y="87378"/>
                    <a:pt x="188020" y="87378"/>
                    <a:pt x="147749" y="52076"/>
                  </a:cubicBezTo>
                  <a:lnTo>
                    <a:pt x="162672" y="35052"/>
                  </a:lnTo>
                  <a:lnTo>
                    <a:pt x="57679" y="83710"/>
                  </a:lnTo>
                  <a:lnTo>
                    <a:pt x="0" y="120049"/>
                  </a:lnTo>
                  <a:lnTo>
                    <a:pt x="5644" y="114110"/>
                  </a:lnTo>
                  <a:cubicBezTo>
                    <a:pt x="22706" y="94645"/>
                    <a:pt x="37873" y="77343"/>
                    <a:pt x="63026" y="68795"/>
                  </a:cubicBezTo>
                  <a:cubicBezTo>
                    <a:pt x="68579" y="-18128"/>
                    <a:pt x="183614" y="52113"/>
                    <a:pt x="19397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88DFAB5-6923-42A0-9D56-485F22BE2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847" y="-347056"/>
              <a:ext cx="31001" cy="26404"/>
            </a:xfrm>
            <a:custGeom>
              <a:avLst/>
              <a:gdLst>
                <a:gd name="connsiteX0" fmla="*/ 31001 w 31001"/>
                <a:gd name="connsiteY0" fmla="*/ 0 h 26404"/>
                <a:gd name="connsiteX1" fmla="*/ 6054 w 31001"/>
                <a:gd name="connsiteY1" fmla="*/ 23085 h 26404"/>
                <a:gd name="connsiteX2" fmla="*/ 0 w 31001"/>
                <a:gd name="connsiteY2" fmla="*/ 26404 h 26404"/>
                <a:gd name="connsiteX3" fmla="*/ 12861 w 31001"/>
                <a:gd name="connsiteY3" fmla="*/ 12804 h 26404"/>
                <a:gd name="connsiteX4" fmla="*/ 31001 w 31001"/>
                <a:gd name="connsiteY4" fmla="*/ 0 h 2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1" h="26404">
                  <a:moveTo>
                    <a:pt x="31001" y="0"/>
                  </a:moveTo>
                  <a:lnTo>
                    <a:pt x="6054" y="23085"/>
                  </a:lnTo>
                  <a:lnTo>
                    <a:pt x="0" y="26404"/>
                  </a:lnTo>
                  <a:lnTo>
                    <a:pt x="12861" y="12804"/>
                  </a:lnTo>
                  <a:lnTo>
                    <a:pt x="31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1B831399-2EFD-45AF-9ABE-C3F2504AA4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0188" y="-343858"/>
              <a:ext cx="6739" cy="7687"/>
            </a:xfrm>
            <a:custGeom>
              <a:avLst/>
              <a:gdLst>
                <a:gd name="connsiteX0" fmla="*/ 6739 w 6739"/>
                <a:gd name="connsiteY0" fmla="*/ 0 h 7687"/>
                <a:gd name="connsiteX1" fmla="*/ 6739 w 6739"/>
                <a:gd name="connsiteY1" fmla="*/ 0 h 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9" h="7687">
                  <a:moveTo>
                    <a:pt x="6739" y="0"/>
                  </a:moveTo>
                  <a:cubicBezTo>
                    <a:pt x="6739" y="0"/>
                    <a:pt x="-8422" y="17295"/>
                    <a:pt x="673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588AE5CA-8D30-4F64-ACA9-A9A0CCDCA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673" y="-342653"/>
              <a:ext cx="161174" cy="138416"/>
            </a:xfrm>
            <a:custGeom>
              <a:avLst/>
              <a:gdLst>
                <a:gd name="connsiteX0" fmla="*/ 141254 w 161174"/>
                <a:gd name="connsiteY0" fmla="*/ 0 h 138416"/>
                <a:gd name="connsiteX1" fmla="*/ 161174 w 161174"/>
                <a:gd name="connsiteY1" fmla="*/ 17461 h 138416"/>
                <a:gd name="connsiteX2" fmla="*/ 126088 w 161174"/>
                <a:gd name="connsiteY2" fmla="*/ 17302 h 138416"/>
                <a:gd name="connsiteX3" fmla="*/ 115674 w 161174"/>
                <a:gd name="connsiteY3" fmla="*/ 69367 h 138416"/>
                <a:gd name="connsiteX4" fmla="*/ 19920 w 161174"/>
                <a:gd name="connsiteY4" fmla="*/ 138416 h 138416"/>
                <a:gd name="connsiteX5" fmla="*/ 0 w 161174"/>
                <a:gd name="connsiteY5" fmla="*/ 120955 h 138416"/>
                <a:gd name="connsiteX6" fmla="*/ 80587 w 161174"/>
                <a:gd name="connsiteY6" fmla="*/ 69208 h 138416"/>
                <a:gd name="connsiteX7" fmla="*/ 75835 w 161174"/>
                <a:gd name="connsiteY7" fmla="*/ 34445 h 138416"/>
                <a:gd name="connsiteX8" fmla="*/ 95754 w 161174"/>
                <a:gd name="connsiteY8" fmla="*/ 51906 h 138416"/>
                <a:gd name="connsiteX9" fmla="*/ 141254 w 161174"/>
                <a:gd name="connsiteY9" fmla="*/ 0 h 1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74" h="138416">
                  <a:moveTo>
                    <a:pt x="141254" y="0"/>
                  </a:moveTo>
                  <a:lnTo>
                    <a:pt x="161174" y="17461"/>
                  </a:lnTo>
                  <a:cubicBezTo>
                    <a:pt x="161174" y="17461"/>
                    <a:pt x="161174" y="17461"/>
                    <a:pt x="126088" y="17302"/>
                  </a:cubicBezTo>
                  <a:cubicBezTo>
                    <a:pt x="146007" y="34763"/>
                    <a:pt x="95754" y="51906"/>
                    <a:pt x="115674" y="69367"/>
                  </a:cubicBezTo>
                  <a:cubicBezTo>
                    <a:pt x="85340" y="103971"/>
                    <a:pt x="50255" y="103812"/>
                    <a:pt x="19920" y="138416"/>
                  </a:cubicBezTo>
                  <a:cubicBezTo>
                    <a:pt x="19920" y="138416"/>
                    <a:pt x="19920" y="138416"/>
                    <a:pt x="0" y="120955"/>
                  </a:cubicBezTo>
                  <a:cubicBezTo>
                    <a:pt x="70173" y="121273"/>
                    <a:pt x="5662" y="34127"/>
                    <a:pt x="80587" y="69208"/>
                  </a:cubicBezTo>
                  <a:cubicBezTo>
                    <a:pt x="95754" y="51906"/>
                    <a:pt x="75835" y="34445"/>
                    <a:pt x="75835" y="34445"/>
                  </a:cubicBezTo>
                  <a:cubicBezTo>
                    <a:pt x="75835" y="34445"/>
                    <a:pt x="75835" y="34445"/>
                    <a:pt x="95754" y="51906"/>
                  </a:cubicBezTo>
                  <a:cubicBezTo>
                    <a:pt x="110922" y="34604"/>
                    <a:pt x="126088" y="17302"/>
                    <a:pt x="14125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A07FCCE-8A1A-4D3F-95A1-EBD2192C9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8183" y="-333839"/>
              <a:ext cx="6628" cy="12194"/>
            </a:xfrm>
            <a:custGeom>
              <a:avLst/>
              <a:gdLst>
                <a:gd name="connsiteX0" fmla="*/ 4952 w 6628"/>
                <a:gd name="connsiteY0" fmla="*/ 0 h 12194"/>
                <a:gd name="connsiteX1" fmla="*/ 6031 w 6628"/>
                <a:gd name="connsiteY1" fmla="*/ 7847 h 12194"/>
                <a:gd name="connsiteX2" fmla="*/ 6628 w 6628"/>
                <a:gd name="connsiteY2" fmla="*/ 12194 h 12194"/>
                <a:gd name="connsiteX3" fmla="*/ 0 w 6628"/>
                <a:gd name="connsiteY3" fmla="*/ 8377 h 12194"/>
                <a:gd name="connsiteX4" fmla="*/ 4952 w 6628"/>
                <a:gd name="connsiteY4" fmla="*/ 0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8" h="12194">
                  <a:moveTo>
                    <a:pt x="4952" y="0"/>
                  </a:moveTo>
                  <a:lnTo>
                    <a:pt x="6031" y="7847"/>
                  </a:lnTo>
                  <a:cubicBezTo>
                    <a:pt x="6628" y="12194"/>
                    <a:pt x="6628" y="12194"/>
                    <a:pt x="6628" y="12194"/>
                  </a:cubicBezTo>
                  <a:lnTo>
                    <a:pt x="0" y="8377"/>
                  </a:lnTo>
                  <a:lnTo>
                    <a:pt x="49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0F2F4F1-AD3F-4EA8-BD51-EE59D6FC7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7570" y="-329861"/>
              <a:ext cx="40613" cy="42807"/>
            </a:xfrm>
            <a:custGeom>
              <a:avLst/>
              <a:gdLst>
                <a:gd name="connsiteX0" fmla="*/ 33739 w 40613"/>
                <a:gd name="connsiteY0" fmla="*/ 442 h 42807"/>
                <a:gd name="connsiteX1" fmla="*/ 40613 w 40613"/>
                <a:gd name="connsiteY1" fmla="*/ 4400 h 42807"/>
                <a:gd name="connsiteX2" fmla="*/ 30225 w 40613"/>
                <a:gd name="connsiteY2" fmla="*/ 21973 h 42807"/>
                <a:gd name="connsiteX3" fmla="*/ 16921 w 40613"/>
                <a:gd name="connsiteY3" fmla="*/ 42807 h 42807"/>
                <a:gd name="connsiteX4" fmla="*/ 14428 w 40613"/>
                <a:gd name="connsiteY4" fmla="*/ 40622 h 42807"/>
                <a:gd name="connsiteX5" fmla="*/ 0 w 40613"/>
                <a:gd name="connsiteY5" fmla="*/ 27974 h 42807"/>
                <a:gd name="connsiteX6" fmla="*/ 3263 w 40613"/>
                <a:gd name="connsiteY6" fmla="*/ 23188 h 42807"/>
                <a:gd name="connsiteX7" fmla="*/ 33739 w 40613"/>
                <a:gd name="connsiteY7" fmla="*/ 442 h 4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3" h="42807">
                  <a:moveTo>
                    <a:pt x="33739" y="442"/>
                  </a:moveTo>
                  <a:lnTo>
                    <a:pt x="40613" y="4400"/>
                  </a:lnTo>
                  <a:lnTo>
                    <a:pt x="30225" y="21973"/>
                  </a:lnTo>
                  <a:cubicBezTo>
                    <a:pt x="25149" y="30905"/>
                    <a:pt x="20711" y="38483"/>
                    <a:pt x="16921" y="42807"/>
                  </a:cubicBezTo>
                  <a:cubicBezTo>
                    <a:pt x="16921" y="42807"/>
                    <a:pt x="16921" y="42807"/>
                    <a:pt x="14428" y="40622"/>
                  </a:cubicBezTo>
                  <a:lnTo>
                    <a:pt x="0" y="27974"/>
                  </a:lnTo>
                  <a:lnTo>
                    <a:pt x="3263" y="23188"/>
                  </a:lnTo>
                  <a:cubicBezTo>
                    <a:pt x="12764" y="8579"/>
                    <a:pt x="21534" y="-2371"/>
                    <a:pt x="33739" y="4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43E49E39-38E9-4D32-ABD2-5BBEBDEBF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6983" y="-325758"/>
              <a:ext cx="17569" cy="3708"/>
            </a:xfrm>
            <a:custGeom>
              <a:avLst/>
              <a:gdLst>
                <a:gd name="connsiteX0" fmla="*/ 3780 w 17569"/>
                <a:gd name="connsiteY0" fmla="*/ 1182 h 3708"/>
                <a:gd name="connsiteX1" fmla="*/ 17569 w 17569"/>
                <a:gd name="connsiteY1" fmla="*/ 3708 h 3708"/>
                <a:gd name="connsiteX2" fmla="*/ 0 w 17569"/>
                <a:gd name="connsiteY2" fmla="*/ 3605 h 3708"/>
                <a:gd name="connsiteX3" fmla="*/ 3780 w 17569"/>
                <a:gd name="connsiteY3" fmla="*/ 1182 h 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9" h="3708">
                  <a:moveTo>
                    <a:pt x="3780" y="1182"/>
                  </a:moveTo>
                  <a:cubicBezTo>
                    <a:pt x="8184" y="-695"/>
                    <a:pt x="12576" y="-669"/>
                    <a:pt x="17569" y="3708"/>
                  </a:cubicBezTo>
                  <a:lnTo>
                    <a:pt x="0" y="3605"/>
                  </a:lnTo>
                  <a:lnTo>
                    <a:pt x="3780" y="118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82D3AD79-CA39-446F-9865-99D85FC70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5008" y="-320651"/>
              <a:ext cx="107839" cy="78717"/>
            </a:xfrm>
            <a:custGeom>
              <a:avLst/>
              <a:gdLst>
                <a:gd name="connsiteX0" fmla="*/ 107839 w 107839"/>
                <a:gd name="connsiteY0" fmla="*/ 0 h 78717"/>
                <a:gd name="connsiteX1" fmla="*/ 90555 w 107839"/>
                <a:gd name="connsiteY1" fmla="*/ 18276 h 78717"/>
                <a:gd name="connsiteX2" fmla="*/ 19941 w 107839"/>
                <a:gd name="connsiteY2" fmla="*/ 78717 h 78717"/>
                <a:gd name="connsiteX3" fmla="*/ 0 w 107839"/>
                <a:gd name="connsiteY3" fmla="*/ 61236 h 78717"/>
                <a:gd name="connsiteX4" fmla="*/ 15161 w 107839"/>
                <a:gd name="connsiteY4" fmla="*/ 43942 h 78717"/>
                <a:gd name="connsiteX5" fmla="*/ 61908 w 107839"/>
                <a:gd name="connsiteY5" fmla="*/ 25184 h 78717"/>
                <a:gd name="connsiteX6" fmla="*/ 107839 w 107839"/>
                <a:gd name="connsiteY6" fmla="*/ 0 h 7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39" h="78717">
                  <a:moveTo>
                    <a:pt x="107839" y="0"/>
                  </a:moveTo>
                  <a:lnTo>
                    <a:pt x="90555" y="18276"/>
                  </a:lnTo>
                  <a:cubicBezTo>
                    <a:pt x="71604" y="39895"/>
                    <a:pt x="52653" y="61514"/>
                    <a:pt x="19941" y="78717"/>
                  </a:cubicBezTo>
                  <a:cubicBezTo>
                    <a:pt x="19941" y="78717"/>
                    <a:pt x="0" y="61236"/>
                    <a:pt x="0" y="61236"/>
                  </a:cubicBezTo>
                  <a:cubicBezTo>
                    <a:pt x="0" y="61236"/>
                    <a:pt x="0" y="61236"/>
                    <a:pt x="15161" y="43942"/>
                  </a:cubicBezTo>
                  <a:cubicBezTo>
                    <a:pt x="27726" y="39665"/>
                    <a:pt x="44381" y="33237"/>
                    <a:pt x="61908" y="25184"/>
                  </a:cubicBezTo>
                  <a:lnTo>
                    <a:pt x="10783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7F9D7AB7-C08A-411A-BFBB-6B154480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4550" y="-304534"/>
              <a:ext cx="3020" cy="5889"/>
            </a:xfrm>
            <a:custGeom>
              <a:avLst/>
              <a:gdLst>
                <a:gd name="connsiteX0" fmla="*/ 0 w 3020"/>
                <a:gd name="connsiteY0" fmla="*/ 0 h 5889"/>
                <a:gd name="connsiteX1" fmla="*/ 3020 w 3020"/>
                <a:gd name="connsiteY1" fmla="*/ 2647 h 5889"/>
                <a:gd name="connsiteX2" fmla="*/ 809 w 3020"/>
                <a:gd name="connsiteY2" fmla="*/ 5889 h 5889"/>
                <a:gd name="connsiteX3" fmla="*/ 597 w 3020"/>
                <a:gd name="connsiteY3" fmla="*/ 4347 h 5889"/>
                <a:gd name="connsiteX4" fmla="*/ 0 w 3020"/>
                <a:gd name="connsiteY4" fmla="*/ 0 h 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" h="5889">
                  <a:moveTo>
                    <a:pt x="0" y="0"/>
                  </a:moveTo>
                  <a:lnTo>
                    <a:pt x="3020" y="2647"/>
                  </a:lnTo>
                  <a:lnTo>
                    <a:pt x="809" y="5889"/>
                  </a:lnTo>
                  <a:lnTo>
                    <a:pt x="597" y="4347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E0FDBDFA-849B-4C78-8C37-7CDB61D9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9386" y="-300659"/>
              <a:ext cx="206474" cy="158323"/>
            </a:xfrm>
            <a:custGeom>
              <a:avLst/>
              <a:gdLst>
                <a:gd name="connsiteX0" fmla="*/ 206474 w 206474"/>
                <a:gd name="connsiteY0" fmla="*/ 0 h 158323"/>
                <a:gd name="connsiteX1" fmla="*/ 145879 w 206474"/>
                <a:gd name="connsiteY1" fmla="*/ 69126 h 158323"/>
                <a:gd name="connsiteX2" fmla="*/ 95661 w 206474"/>
                <a:gd name="connsiteY2" fmla="*/ 86228 h 158323"/>
                <a:gd name="connsiteX3" fmla="*/ 50217 w 206474"/>
                <a:gd name="connsiteY3" fmla="*/ 138072 h 158323"/>
                <a:gd name="connsiteX4" fmla="*/ 85285 w 206474"/>
                <a:gd name="connsiteY4" fmla="*/ 138252 h 158323"/>
                <a:gd name="connsiteX5" fmla="*/ 0 w 206474"/>
                <a:gd name="connsiteY5" fmla="*/ 155173 h 158323"/>
                <a:gd name="connsiteX6" fmla="*/ 75743 w 206474"/>
                <a:gd name="connsiteY6" fmla="*/ 68766 h 158323"/>
                <a:gd name="connsiteX7" fmla="*/ 206474 w 206474"/>
                <a:gd name="connsiteY7" fmla="*/ 0 h 15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474" h="158323">
                  <a:moveTo>
                    <a:pt x="206474" y="0"/>
                  </a:moveTo>
                  <a:cubicBezTo>
                    <a:pt x="191325" y="17282"/>
                    <a:pt x="161028" y="51845"/>
                    <a:pt x="145879" y="69126"/>
                  </a:cubicBezTo>
                  <a:cubicBezTo>
                    <a:pt x="106040" y="34203"/>
                    <a:pt x="100432" y="120970"/>
                    <a:pt x="95661" y="86228"/>
                  </a:cubicBezTo>
                  <a:cubicBezTo>
                    <a:pt x="80514" y="103508"/>
                    <a:pt x="65365" y="120790"/>
                    <a:pt x="50217" y="138072"/>
                  </a:cubicBezTo>
                  <a:cubicBezTo>
                    <a:pt x="85285" y="138252"/>
                    <a:pt x="85285" y="138252"/>
                    <a:pt x="85285" y="138252"/>
                  </a:cubicBezTo>
                  <a:cubicBezTo>
                    <a:pt x="74907" y="190275"/>
                    <a:pt x="30297" y="120610"/>
                    <a:pt x="0" y="155173"/>
                  </a:cubicBezTo>
                  <a:cubicBezTo>
                    <a:pt x="30297" y="120610"/>
                    <a:pt x="100432" y="120970"/>
                    <a:pt x="75743" y="68766"/>
                  </a:cubicBezTo>
                  <a:cubicBezTo>
                    <a:pt x="75743" y="68766"/>
                    <a:pt x="75743" y="68766"/>
                    <a:pt x="20647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08F17AE2-91A2-4348-8F95-1398DCE6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5926" y="-296076"/>
              <a:ext cx="80542" cy="88769"/>
            </a:xfrm>
            <a:custGeom>
              <a:avLst/>
              <a:gdLst>
                <a:gd name="connsiteX0" fmla="*/ 73528 w 80542"/>
                <a:gd name="connsiteY0" fmla="*/ 286 h 88769"/>
                <a:gd name="connsiteX1" fmla="*/ 80353 w 80542"/>
                <a:gd name="connsiteY1" fmla="*/ 2252 h 88769"/>
                <a:gd name="connsiteX2" fmla="*/ 38973 w 80542"/>
                <a:gd name="connsiteY2" fmla="*/ 88769 h 88769"/>
                <a:gd name="connsiteX3" fmla="*/ 0 w 80542"/>
                <a:gd name="connsiteY3" fmla="*/ 54606 h 88769"/>
                <a:gd name="connsiteX4" fmla="*/ 73528 w 80542"/>
                <a:gd name="connsiteY4" fmla="*/ 286 h 8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42" h="88769">
                  <a:moveTo>
                    <a:pt x="73528" y="286"/>
                  </a:moveTo>
                  <a:cubicBezTo>
                    <a:pt x="75682" y="-405"/>
                    <a:pt x="77917" y="116"/>
                    <a:pt x="80353" y="2252"/>
                  </a:cubicBezTo>
                  <a:cubicBezTo>
                    <a:pt x="84623" y="36692"/>
                    <a:pt x="15217" y="37246"/>
                    <a:pt x="38973" y="88769"/>
                  </a:cubicBezTo>
                  <a:cubicBezTo>
                    <a:pt x="19486" y="71687"/>
                    <a:pt x="0" y="54606"/>
                    <a:pt x="0" y="54606"/>
                  </a:cubicBezTo>
                  <a:cubicBezTo>
                    <a:pt x="47415" y="69309"/>
                    <a:pt x="58454" y="5120"/>
                    <a:pt x="73528" y="28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5587F9CE-541F-4EAD-A6C0-FD53CAE02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4634" y="-269206"/>
              <a:ext cx="3250" cy="2848"/>
            </a:xfrm>
            <a:custGeom>
              <a:avLst/>
              <a:gdLst>
                <a:gd name="connsiteX0" fmla="*/ 0 w 3250"/>
                <a:gd name="connsiteY0" fmla="*/ 0 h 2848"/>
                <a:gd name="connsiteX1" fmla="*/ 3250 w 3250"/>
                <a:gd name="connsiteY1" fmla="*/ 2848 h 2848"/>
                <a:gd name="connsiteX2" fmla="*/ 2493 w 3250"/>
                <a:gd name="connsiteY2" fmla="*/ 2185 h 2848"/>
                <a:gd name="connsiteX3" fmla="*/ 0 w 3250"/>
                <a:gd name="connsiteY3" fmla="*/ 0 h 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0" h="2848">
                  <a:moveTo>
                    <a:pt x="0" y="0"/>
                  </a:moveTo>
                  <a:lnTo>
                    <a:pt x="3250" y="2848"/>
                  </a:lnTo>
                  <a:lnTo>
                    <a:pt x="2493" y="2185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60AA63F8-D0F8-4223-A125-914D23F9D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8754" y="-271005"/>
              <a:ext cx="361402" cy="239471"/>
            </a:xfrm>
            <a:custGeom>
              <a:avLst/>
              <a:gdLst>
                <a:gd name="connsiteX0" fmla="*/ 327822 w 361402"/>
                <a:gd name="connsiteY0" fmla="*/ 1828 h 239471"/>
                <a:gd name="connsiteX1" fmla="*/ 361402 w 361402"/>
                <a:gd name="connsiteY1" fmla="*/ 3545 h 239471"/>
                <a:gd name="connsiteX2" fmla="*/ 346242 w 361402"/>
                <a:gd name="connsiteY2" fmla="*/ 20842 h 239471"/>
                <a:gd name="connsiteX3" fmla="*/ 316222 w 361402"/>
                <a:gd name="connsiteY3" fmla="*/ 90111 h 239471"/>
                <a:gd name="connsiteX4" fmla="*/ 308779 w 361402"/>
                <a:gd name="connsiteY4" fmla="*/ 96931 h 239471"/>
                <a:gd name="connsiteX5" fmla="*/ 309503 w 361402"/>
                <a:gd name="connsiteY5" fmla="*/ 87318 h 239471"/>
                <a:gd name="connsiteX6" fmla="*/ 296765 w 361402"/>
                <a:gd name="connsiteY6" fmla="*/ 101850 h 239471"/>
                <a:gd name="connsiteX7" fmla="*/ 150759 w 361402"/>
                <a:gd name="connsiteY7" fmla="*/ 188043 h 239471"/>
                <a:gd name="connsiteX8" fmla="*/ 211425 w 361402"/>
                <a:gd name="connsiteY8" fmla="*/ 118834 h 239471"/>
                <a:gd name="connsiteX9" fmla="*/ 0 w 361402"/>
                <a:gd name="connsiteY9" fmla="*/ 239471 h 239471"/>
                <a:gd name="connsiteX10" fmla="*/ 110919 w 361402"/>
                <a:gd name="connsiteY10" fmla="*/ 153121 h 239471"/>
                <a:gd name="connsiteX11" fmla="*/ 106167 w 361402"/>
                <a:gd name="connsiteY11" fmla="*/ 118357 h 239471"/>
                <a:gd name="connsiteX12" fmla="*/ 221839 w 361402"/>
                <a:gd name="connsiteY12" fmla="*/ 66769 h 239471"/>
                <a:gd name="connsiteX13" fmla="*/ 289993 w 361402"/>
                <a:gd name="connsiteY13" fmla="*/ 96391 h 239471"/>
                <a:gd name="connsiteX14" fmla="*/ 309618 w 361402"/>
                <a:gd name="connsiteY14" fmla="*/ 85796 h 239471"/>
                <a:gd name="connsiteX15" fmla="*/ 309621 w 361402"/>
                <a:gd name="connsiteY15" fmla="*/ 85758 h 239471"/>
                <a:gd name="connsiteX16" fmla="*/ 300757 w 361402"/>
                <a:gd name="connsiteY16" fmla="*/ 72731 h 239471"/>
                <a:gd name="connsiteX17" fmla="*/ 283621 w 361402"/>
                <a:gd name="connsiteY17" fmla="*/ 75393 h 239471"/>
                <a:gd name="connsiteX18" fmla="*/ 280916 w 361402"/>
                <a:gd name="connsiteY18" fmla="*/ 55338 h 239471"/>
                <a:gd name="connsiteX19" fmla="*/ 327822 w 361402"/>
                <a:gd name="connsiteY19" fmla="*/ 1828 h 2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402" h="239471">
                  <a:moveTo>
                    <a:pt x="327822" y="1828"/>
                  </a:moveTo>
                  <a:cubicBezTo>
                    <a:pt x="336754" y="-856"/>
                    <a:pt x="347692" y="-827"/>
                    <a:pt x="361402" y="3545"/>
                  </a:cubicBezTo>
                  <a:cubicBezTo>
                    <a:pt x="346242" y="20842"/>
                    <a:pt x="346242" y="20842"/>
                    <a:pt x="346242" y="20842"/>
                  </a:cubicBezTo>
                  <a:cubicBezTo>
                    <a:pt x="350921" y="55530"/>
                    <a:pt x="335759" y="72826"/>
                    <a:pt x="316222" y="90111"/>
                  </a:cubicBezTo>
                  <a:lnTo>
                    <a:pt x="308779" y="96931"/>
                  </a:lnTo>
                  <a:lnTo>
                    <a:pt x="309503" y="87318"/>
                  </a:lnTo>
                  <a:lnTo>
                    <a:pt x="296765" y="101850"/>
                  </a:lnTo>
                  <a:cubicBezTo>
                    <a:pt x="211425" y="118834"/>
                    <a:pt x="201012" y="170899"/>
                    <a:pt x="150759" y="188043"/>
                  </a:cubicBezTo>
                  <a:cubicBezTo>
                    <a:pt x="165926" y="170741"/>
                    <a:pt x="196259" y="136137"/>
                    <a:pt x="211425" y="118834"/>
                  </a:cubicBezTo>
                  <a:cubicBezTo>
                    <a:pt x="126086" y="135818"/>
                    <a:pt x="80586" y="187725"/>
                    <a:pt x="0" y="239471"/>
                  </a:cubicBezTo>
                  <a:cubicBezTo>
                    <a:pt x="15166" y="222170"/>
                    <a:pt x="55914" y="135500"/>
                    <a:pt x="110919" y="153121"/>
                  </a:cubicBezTo>
                  <a:cubicBezTo>
                    <a:pt x="110919" y="153121"/>
                    <a:pt x="110919" y="153121"/>
                    <a:pt x="106167" y="118357"/>
                  </a:cubicBezTo>
                  <a:cubicBezTo>
                    <a:pt x="156420" y="101215"/>
                    <a:pt x="191507" y="101373"/>
                    <a:pt x="221839" y="66769"/>
                  </a:cubicBezTo>
                  <a:cubicBezTo>
                    <a:pt x="214029" y="105818"/>
                    <a:pt x="260080" y="106027"/>
                    <a:pt x="289993" y="96391"/>
                  </a:cubicBezTo>
                  <a:lnTo>
                    <a:pt x="309618" y="85796"/>
                  </a:lnTo>
                  <a:lnTo>
                    <a:pt x="309621" y="85758"/>
                  </a:lnTo>
                  <a:cubicBezTo>
                    <a:pt x="308489" y="81421"/>
                    <a:pt x="305717" y="77079"/>
                    <a:pt x="300757" y="72731"/>
                  </a:cubicBezTo>
                  <a:cubicBezTo>
                    <a:pt x="292006" y="72707"/>
                    <a:pt x="286683" y="73776"/>
                    <a:pt x="283621" y="75393"/>
                  </a:cubicBezTo>
                  <a:cubicBezTo>
                    <a:pt x="282963" y="70515"/>
                    <a:pt x="282086" y="64011"/>
                    <a:pt x="280916" y="55338"/>
                  </a:cubicBezTo>
                  <a:cubicBezTo>
                    <a:pt x="292287" y="42366"/>
                    <a:pt x="301026" y="9882"/>
                    <a:pt x="327822" y="182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FE6588AB-1E1E-45E5-B252-2A07D17D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7884" y="-266358"/>
              <a:ext cx="16692" cy="14632"/>
            </a:xfrm>
            <a:custGeom>
              <a:avLst/>
              <a:gdLst>
                <a:gd name="connsiteX0" fmla="*/ 0 w 16692"/>
                <a:gd name="connsiteY0" fmla="*/ 0 h 14632"/>
                <a:gd name="connsiteX1" fmla="*/ 16692 w 16692"/>
                <a:gd name="connsiteY1" fmla="*/ 14632 h 14632"/>
                <a:gd name="connsiteX2" fmla="*/ 6720 w 16692"/>
                <a:gd name="connsiteY2" fmla="*/ 5892 h 14632"/>
                <a:gd name="connsiteX3" fmla="*/ 0 w 16692"/>
                <a:gd name="connsiteY3" fmla="*/ 0 h 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2" h="14632">
                  <a:moveTo>
                    <a:pt x="0" y="0"/>
                  </a:moveTo>
                  <a:lnTo>
                    <a:pt x="16692" y="14632"/>
                  </a:lnTo>
                  <a:cubicBezTo>
                    <a:pt x="16692" y="14632"/>
                    <a:pt x="11707" y="10262"/>
                    <a:pt x="6720" y="589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63473CF9-5AE8-4F7D-A84F-7E24E4E35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6683" y="-254944"/>
              <a:ext cx="66685" cy="35287"/>
            </a:xfrm>
            <a:custGeom>
              <a:avLst/>
              <a:gdLst>
                <a:gd name="connsiteX0" fmla="*/ 30932 w 66685"/>
                <a:gd name="connsiteY0" fmla="*/ 0 h 35287"/>
                <a:gd name="connsiteX1" fmla="*/ 66685 w 66685"/>
                <a:gd name="connsiteY1" fmla="*/ 1146 h 35287"/>
                <a:gd name="connsiteX2" fmla="*/ 0 w 66685"/>
                <a:gd name="connsiteY2" fmla="*/ 35287 h 35287"/>
                <a:gd name="connsiteX3" fmla="*/ 30932 w 66685"/>
                <a:gd name="connsiteY3" fmla="*/ 0 h 3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85" h="35287">
                  <a:moveTo>
                    <a:pt x="30932" y="0"/>
                  </a:moveTo>
                  <a:lnTo>
                    <a:pt x="66685" y="1146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91AF2585-EC44-450B-9026-02121B0E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4107" y="-241991"/>
              <a:ext cx="70202" cy="42405"/>
            </a:xfrm>
            <a:custGeom>
              <a:avLst/>
              <a:gdLst>
                <a:gd name="connsiteX0" fmla="*/ 21204 w 70202"/>
                <a:gd name="connsiteY0" fmla="*/ 413 h 42405"/>
                <a:gd name="connsiteX1" fmla="*/ 35101 w 70202"/>
                <a:gd name="connsiteY1" fmla="*/ 7815 h 42405"/>
                <a:gd name="connsiteX2" fmla="*/ 70202 w 70202"/>
                <a:gd name="connsiteY2" fmla="*/ 8000 h 42405"/>
                <a:gd name="connsiteX3" fmla="*/ 52364 w 70202"/>
                <a:gd name="connsiteY3" fmla="*/ 29786 h 42405"/>
                <a:gd name="connsiteX4" fmla="*/ 55042 w 70202"/>
                <a:gd name="connsiteY4" fmla="*/ 25295 h 42405"/>
                <a:gd name="connsiteX5" fmla="*/ 4780 w 70202"/>
                <a:gd name="connsiteY5" fmla="*/ 42405 h 42405"/>
                <a:gd name="connsiteX6" fmla="*/ 0 w 70202"/>
                <a:gd name="connsiteY6" fmla="*/ 7631 h 42405"/>
                <a:gd name="connsiteX7" fmla="*/ 21204 w 70202"/>
                <a:gd name="connsiteY7" fmla="*/ 413 h 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02" h="42405">
                  <a:moveTo>
                    <a:pt x="21204" y="413"/>
                  </a:moveTo>
                  <a:cubicBezTo>
                    <a:pt x="25429" y="1250"/>
                    <a:pt x="30116" y="3446"/>
                    <a:pt x="35101" y="7815"/>
                  </a:cubicBezTo>
                  <a:cubicBezTo>
                    <a:pt x="55042" y="25295"/>
                    <a:pt x="70202" y="8000"/>
                    <a:pt x="70202" y="8000"/>
                  </a:cubicBezTo>
                  <a:lnTo>
                    <a:pt x="52364" y="29786"/>
                  </a:lnTo>
                  <a:lnTo>
                    <a:pt x="55042" y="25295"/>
                  </a:lnTo>
                  <a:cubicBezTo>
                    <a:pt x="55042" y="25295"/>
                    <a:pt x="55042" y="25295"/>
                    <a:pt x="4780" y="42405"/>
                  </a:cubicBezTo>
                  <a:cubicBezTo>
                    <a:pt x="4780" y="42405"/>
                    <a:pt x="4780" y="42405"/>
                    <a:pt x="0" y="7631"/>
                  </a:cubicBezTo>
                  <a:cubicBezTo>
                    <a:pt x="0" y="7631"/>
                    <a:pt x="8527" y="-2097"/>
                    <a:pt x="21204" y="4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EAC4A9E-201E-49C5-B6D5-E986A7A8C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9943" y="-240251"/>
              <a:ext cx="81651" cy="74453"/>
            </a:xfrm>
            <a:custGeom>
              <a:avLst/>
              <a:gdLst>
                <a:gd name="connsiteX0" fmla="*/ 60866 w 81651"/>
                <a:gd name="connsiteY0" fmla="*/ 0 h 74453"/>
                <a:gd name="connsiteX1" fmla="*/ 81651 w 81651"/>
                <a:gd name="connsiteY1" fmla="*/ 18220 h 74453"/>
                <a:gd name="connsiteX2" fmla="*/ 0 w 81651"/>
                <a:gd name="connsiteY2" fmla="*/ 69437 h 74453"/>
                <a:gd name="connsiteX3" fmla="*/ 60866 w 81651"/>
                <a:gd name="connsiteY3" fmla="*/ 0 h 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1" h="74453">
                  <a:moveTo>
                    <a:pt x="60866" y="0"/>
                  </a:moveTo>
                  <a:lnTo>
                    <a:pt x="81651" y="18220"/>
                  </a:lnTo>
                  <a:cubicBezTo>
                    <a:pt x="51219" y="52938"/>
                    <a:pt x="20785" y="87657"/>
                    <a:pt x="0" y="69437"/>
                  </a:cubicBezTo>
                  <a:cubicBezTo>
                    <a:pt x="15217" y="52077"/>
                    <a:pt x="66435" y="35580"/>
                    <a:pt x="6086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C804C226-D786-4704-8141-44783DA44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3139" y="-237017"/>
              <a:ext cx="127493" cy="78937"/>
            </a:xfrm>
            <a:custGeom>
              <a:avLst/>
              <a:gdLst>
                <a:gd name="connsiteX0" fmla="*/ 127493 w 127493"/>
                <a:gd name="connsiteY0" fmla="*/ 0 h 78937"/>
                <a:gd name="connsiteX1" fmla="*/ 104635 w 127493"/>
                <a:gd name="connsiteY1" fmla="*/ 24057 h 78937"/>
                <a:gd name="connsiteX2" fmla="*/ 64378 w 127493"/>
                <a:gd name="connsiteY2" fmla="*/ 52352 h 78937"/>
                <a:gd name="connsiteX3" fmla="*/ 9556 w 127493"/>
                <a:gd name="connsiteY3" fmla="*/ 74992 h 78937"/>
                <a:gd name="connsiteX4" fmla="*/ 0 w 127493"/>
                <a:gd name="connsiteY4" fmla="*/ 78937 h 78937"/>
                <a:gd name="connsiteX5" fmla="*/ 89024 w 127493"/>
                <a:gd name="connsiteY5" fmla="*/ 24236 h 78937"/>
                <a:gd name="connsiteX6" fmla="*/ 127493 w 127493"/>
                <a:gd name="connsiteY6" fmla="*/ 0 h 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93" h="78937">
                  <a:moveTo>
                    <a:pt x="127493" y="0"/>
                  </a:moveTo>
                  <a:lnTo>
                    <a:pt x="104635" y="24057"/>
                  </a:lnTo>
                  <a:cubicBezTo>
                    <a:pt x="93670" y="34046"/>
                    <a:pt x="80746" y="43752"/>
                    <a:pt x="64378" y="52352"/>
                  </a:cubicBezTo>
                  <a:cubicBezTo>
                    <a:pt x="43617" y="60926"/>
                    <a:pt x="25451" y="68428"/>
                    <a:pt x="9556" y="74992"/>
                  </a:cubicBezTo>
                  <a:lnTo>
                    <a:pt x="0" y="78937"/>
                  </a:lnTo>
                  <a:lnTo>
                    <a:pt x="89024" y="24236"/>
                  </a:lnTo>
                  <a:lnTo>
                    <a:pt x="1274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125ED82E-00D5-4F3D-8340-D7367DF7D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6546" y="-236679"/>
              <a:ext cx="49420" cy="31739"/>
            </a:xfrm>
            <a:custGeom>
              <a:avLst/>
              <a:gdLst>
                <a:gd name="connsiteX0" fmla="*/ 35581 w 49420"/>
                <a:gd name="connsiteY0" fmla="*/ 136 h 31739"/>
                <a:gd name="connsiteX1" fmla="*/ 49420 w 49420"/>
                <a:gd name="connsiteY1" fmla="*/ 7076 h 31739"/>
                <a:gd name="connsiteX2" fmla="*/ 34453 w 49420"/>
                <a:gd name="connsiteY2" fmla="*/ 24151 h 31739"/>
                <a:gd name="connsiteX3" fmla="*/ 0 w 49420"/>
                <a:gd name="connsiteY3" fmla="*/ 24145 h 31739"/>
                <a:gd name="connsiteX4" fmla="*/ 35581 w 49420"/>
                <a:gd name="connsiteY4" fmla="*/ 136 h 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20" h="31739">
                  <a:moveTo>
                    <a:pt x="35581" y="136"/>
                  </a:moveTo>
                  <a:cubicBezTo>
                    <a:pt x="39959" y="670"/>
                    <a:pt x="44548" y="2806"/>
                    <a:pt x="49420" y="7076"/>
                  </a:cubicBezTo>
                  <a:cubicBezTo>
                    <a:pt x="49420" y="7076"/>
                    <a:pt x="49420" y="7076"/>
                    <a:pt x="34453" y="24151"/>
                  </a:cubicBezTo>
                  <a:cubicBezTo>
                    <a:pt x="19486" y="41226"/>
                    <a:pt x="0" y="24145"/>
                    <a:pt x="0" y="24145"/>
                  </a:cubicBezTo>
                  <a:cubicBezTo>
                    <a:pt x="11225" y="11338"/>
                    <a:pt x="22450" y="-1468"/>
                    <a:pt x="35581" y="1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97D0A5F-2A54-4048-B524-E48D36F25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5920" y="-230770"/>
              <a:ext cx="50418" cy="35287"/>
            </a:xfrm>
            <a:custGeom>
              <a:avLst/>
              <a:gdLst>
                <a:gd name="connsiteX0" fmla="*/ 30932 w 50418"/>
                <a:gd name="connsiteY0" fmla="*/ 0 h 35287"/>
                <a:gd name="connsiteX1" fmla="*/ 50418 w 50418"/>
                <a:gd name="connsiteY1" fmla="*/ 17081 h 35287"/>
                <a:gd name="connsiteX2" fmla="*/ 0 w 50418"/>
                <a:gd name="connsiteY2" fmla="*/ 35287 h 35287"/>
                <a:gd name="connsiteX3" fmla="*/ 30932 w 50418"/>
                <a:gd name="connsiteY3" fmla="*/ 0 h 3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8" h="35287">
                  <a:moveTo>
                    <a:pt x="30932" y="0"/>
                  </a:moveTo>
                  <a:lnTo>
                    <a:pt x="50418" y="17081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CDB76272-6A1F-4D9A-9624-5CEACE0CC9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3193" y="-218483"/>
              <a:ext cx="79355" cy="68298"/>
            </a:xfrm>
            <a:custGeom>
              <a:avLst/>
              <a:gdLst>
                <a:gd name="connsiteX0" fmla="*/ 79355 w 79355"/>
                <a:gd name="connsiteY0" fmla="*/ 0 h 68298"/>
                <a:gd name="connsiteX1" fmla="*/ 19486 w 79355"/>
                <a:gd name="connsiteY1" fmla="*/ 68298 h 68298"/>
                <a:gd name="connsiteX2" fmla="*/ 0 w 79355"/>
                <a:gd name="connsiteY2" fmla="*/ 51217 h 68298"/>
                <a:gd name="connsiteX3" fmla="*/ 79355 w 79355"/>
                <a:gd name="connsiteY3" fmla="*/ 0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55" h="68298">
                  <a:moveTo>
                    <a:pt x="79355" y="0"/>
                  </a:moveTo>
                  <a:cubicBezTo>
                    <a:pt x="64389" y="17075"/>
                    <a:pt x="34453" y="51224"/>
                    <a:pt x="19486" y="68298"/>
                  </a:cubicBezTo>
                  <a:cubicBezTo>
                    <a:pt x="19486" y="68298"/>
                    <a:pt x="19486" y="68298"/>
                    <a:pt x="0" y="51217"/>
                  </a:cubicBezTo>
                  <a:cubicBezTo>
                    <a:pt x="29934" y="17068"/>
                    <a:pt x="64389" y="17075"/>
                    <a:pt x="7935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ECFC7B34-82A1-40E5-98B4-25FEFCA1B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3628" y="-212205"/>
              <a:ext cx="22843" cy="27897"/>
            </a:xfrm>
            <a:custGeom>
              <a:avLst/>
              <a:gdLst>
                <a:gd name="connsiteX0" fmla="*/ 22843 w 22843"/>
                <a:gd name="connsiteY0" fmla="*/ 0 h 27897"/>
                <a:gd name="connsiteX1" fmla="*/ 7927 w 22843"/>
                <a:gd name="connsiteY1" fmla="*/ 25008 h 27897"/>
                <a:gd name="connsiteX2" fmla="*/ 0 w 22843"/>
                <a:gd name="connsiteY2" fmla="*/ 27897 h 27897"/>
                <a:gd name="connsiteX3" fmla="*/ 22843 w 22843"/>
                <a:gd name="connsiteY3" fmla="*/ 0 h 2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3" h="27897">
                  <a:moveTo>
                    <a:pt x="22843" y="0"/>
                  </a:moveTo>
                  <a:lnTo>
                    <a:pt x="7927" y="25008"/>
                  </a:lnTo>
                  <a:lnTo>
                    <a:pt x="0" y="27897"/>
                  </a:lnTo>
                  <a:lnTo>
                    <a:pt x="2284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DBBD9CA1-3B3A-4F0A-B361-32CE79537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215" y="-200178"/>
              <a:ext cx="70205" cy="17083"/>
            </a:xfrm>
            <a:custGeom>
              <a:avLst/>
              <a:gdLst>
                <a:gd name="connsiteX0" fmla="*/ 0 w 70205"/>
                <a:gd name="connsiteY0" fmla="*/ 0 h 17083"/>
                <a:gd name="connsiteX1" fmla="*/ 70205 w 70205"/>
                <a:gd name="connsiteY1" fmla="*/ 1153 h 17083"/>
                <a:gd name="connsiteX2" fmla="*/ 19486 w 70205"/>
                <a:gd name="connsiteY2" fmla="*/ 17083 h 17083"/>
                <a:gd name="connsiteX3" fmla="*/ 0 w 70205"/>
                <a:gd name="connsiteY3" fmla="*/ 0 h 1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05" h="17083">
                  <a:moveTo>
                    <a:pt x="0" y="0"/>
                  </a:moveTo>
                  <a:lnTo>
                    <a:pt x="70205" y="1153"/>
                  </a:lnTo>
                  <a:lnTo>
                    <a:pt x="19486" y="170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1E964D62-1662-4AAE-8956-FAC5DD9C33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4205" y="-199956"/>
              <a:ext cx="299423" cy="199956"/>
            </a:xfrm>
            <a:custGeom>
              <a:avLst/>
              <a:gdLst>
                <a:gd name="connsiteX0" fmla="*/ 204479 w 299423"/>
                <a:gd name="connsiteY0" fmla="*/ 0 h 199956"/>
                <a:gd name="connsiteX1" fmla="*/ 275774 w 299423"/>
                <a:gd name="connsiteY1" fmla="*/ 24266 h 199956"/>
                <a:gd name="connsiteX2" fmla="*/ 299423 w 299423"/>
                <a:gd name="connsiteY2" fmla="*/ 15647 h 199956"/>
                <a:gd name="connsiteX3" fmla="*/ 285433 w 299423"/>
                <a:gd name="connsiteY3" fmla="*/ 32733 h 199956"/>
                <a:gd name="connsiteX4" fmla="*/ 72814 w 299423"/>
                <a:gd name="connsiteY4" fmla="*/ 190431 h 199956"/>
                <a:gd name="connsiteX5" fmla="*/ 60409 w 299423"/>
                <a:gd name="connsiteY5" fmla="*/ 199956 h 199956"/>
                <a:gd name="connsiteX6" fmla="*/ 0 w 299423"/>
                <a:gd name="connsiteY6" fmla="*/ 199956 h 199956"/>
                <a:gd name="connsiteX7" fmla="*/ 5702 w 299423"/>
                <a:gd name="connsiteY7" fmla="*/ 196593 h 199956"/>
                <a:gd name="connsiteX8" fmla="*/ 133456 w 299423"/>
                <a:gd name="connsiteY8" fmla="*/ 121251 h 199956"/>
                <a:gd name="connsiteX9" fmla="*/ 123896 w 299423"/>
                <a:gd name="connsiteY9" fmla="*/ 51700 h 199956"/>
                <a:gd name="connsiteX10" fmla="*/ 143837 w 299423"/>
                <a:gd name="connsiteY10" fmla="*/ 69180 h 199956"/>
                <a:gd name="connsiteX11" fmla="*/ 244361 w 299423"/>
                <a:gd name="connsiteY11" fmla="*/ 34960 h 199956"/>
                <a:gd name="connsiteX12" fmla="*/ 204479 w 299423"/>
                <a:gd name="connsiteY12" fmla="*/ 0 h 1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23" h="199956">
                  <a:moveTo>
                    <a:pt x="204479" y="0"/>
                  </a:moveTo>
                  <a:cubicBezTo>
                    <a:pt x="224420" y="17480"/>
                    <a:pt x="251941" y="26312"/>
                    <a:pt x="275774" y="24266"/>
                  </a:cubicBezTo>
                  <a:lnTo>
                    <a:pt x="299423" y="15647"/>
                  </a:lnTo>
                  <a:lnTo>
                    <a:pt x="285433" y="32733"/>
                  </a:lnTo>
                  <a:cubicBezTo>
                    <a:pt x="220168" y="90215"/>
                    <a:pt x="129666" y="125575"/>
                    <a:pt x="72814" y="190431"/>
                  </a:cubicBezTo>
                  <a:lnTo>
                    <a:pt x="60409" y="199956"/>
                  </a:lnTo>
                  <a:lnTo>
                    <a:pt x="0" y="199956"/>
                  </a:lnTo>
                  <a:lnTo>
                    <a:pt x="5702" y="196593"/>
                  </a:lnTo>
                  <a:cubicBezTo>
                    <a:pt x="23952" y="185830"/>
                    <a:pt x="60453" y="164303"/>
                    <a:pt x="133456" y="121251"/>
                  </a:cubicBezTo>
                  <a:cubicBezTo>
                    <a:pt x="128676" y="86476"/>
                    <a:pt x="128676" y="86476"/>
                    <a:pt x="123896" y="51700"/>
                  </a:cubicBezTo>
                  <a:cubicBezTo>
                    <a:pt x="123896" y="51700"/>
                    <a:pt x="123896" y="51700"/>
                    <a:pt x="143837" y="69180"/>
                  </a:cubicBezTo>
                  <a:cubicBezTo>
                    <a:pt x="178938" y="69365"/>
                    <a:pt x="214040" y="69550"/>
                    <a:pt x="244361" y="34960"/>
                  </a:cubicBezTo>
                  <a:cubicBezTo>
                    <a:pt x="244361" y="34960"/>
                    <a:pt x="244361" y="34960"/>
                    <a:pt x="20447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61FF632B-81BF-4BE4-8835-35109E2B7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8747" y="-195613"/>
              <a:ext cx="5602" cy="14634"/>
            </a:xfrm>
            <a:custGeom>
              <a:avLst/>
              <a:gdLst>
                <a:gd name="connsiteX0" fmla="*/ 3628 w 5602"/>
                <a:gd name="connsiteY0" fmla="*/ 0 h 14634"/>
                <a:gd name="connsiteX1" fmla="*/ 5602 w 5602"/>
                <a:gd name="connsiteY1" fmla="*/ 14634 h 14634"/>
                <a:gd name="connsiteX2" fmla="*/ 3628 w 5602"/>
                <a:gd name="connsiteY2" fmla="*/ 0 h 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2" h="14634">
                  <a:moveTo>
                    <a:pt x="3628" y="0"/>
                  </a:moveTo>
                  <a:cubicBezTo>
                    <a:pt x="5602" y="14634"/>
                    <a:pt x="5602" y="14634"/>
                    <a:pt x="5602" y="14634"/>
                  </a:cubicBezTo>
                  <a:cubicBezTo>
                    <a:pt x="5602" y="14634"/>
                    <a:pt x="-5559" y="4851"/>
                    <a:pt x="362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E03CA561-2C92-495B-AC75-F2604F966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2585" y="-185131"/>
              <a:ext cx="19928" cy="43699"/>
            </a:xfrm>
            <a:custGeom>
              <a:avLst/>
              <a:gdLst>
                <a:gd name="connsiteX0" fmla="*/ 19928 w 19928"/>
                <a:gd name="connsiteY0" fmla="*/ 0 h 43699"/>
                <a:gd name="connsiteX1" fmla="*/ 9152 w 19928"/>
                <a:gd name="connsiteY1" fmla="*/ 29263 h 43699"/>
                <a:gd name="connsiteX2" fmla="*/ 3837 w 19928"/>
                <a:gd name="connsiteY2" fmla="*/ 43699 h 43699"/>
                <a:gd name="connsiteX3" fmla="*/ 625 w 19928"/>
                <a:gd name="connsiteY3" fmla="*/ 38991 h 43699"/>
                <a:gd name="connsiteX4" fmla="*/ 19928 w 19928"/>
                <a:gd name="connsiteY4" fmla="*/ 0 h 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8" h="43699">
                  <a:moveTo>
                    <a:pt x="19928" y="0"/>
                  </a:moveTo>
                  <a:cubicBezTo>
                    <a:pt x="19928" y="0"/>
                    <a:pt x="19928" y="0"/>
                    <a:pt x="9152" y="29263"/>
                  </a:cubicBezTo>
                  <a:lnTo>
                    <a:pt x="3837" y="43699"/>
                  </a:lnTo>
                  <a:lnTo>
                    <a:pt x="625" y="38991"/>
                  </a:lnTo>
                  <a:cubicBezTo>
                    <a:pt x="-2813" y="25942"/>
                    <a:pt x="8557" y="12971"/>
                    <a:pt x="1992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30930F93-DCAF-4AA6-B930-285819DB2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4894" y="-178395"/>
              <a:ext cx="35752" cy="35295"/>
            </a:xfrm>
            <a:custGeom>
              <a:avLst/>
              <a:gdLst>
                <a:gd name="connsiteX0" fmla="*/ 14967 w 35752"/>
                <a:gd name="connsiteY0" fmla="*/ 0 h 35295"/>
                <a:gd name="connsiteX1" fmla="*/ 35752 w 35752"/>
                <a:gd name="connsiteY1" fmla="*/ 18221 h 35295"/>
                <a:gd name="connsiteX2" fmla="*/ 20785 w 35752"/>
                <a:gd name="connsiteY2" fmla="*/ 35295 h 35295"/>
                <a:gd name="connsiteX3" fmla="*/ 0 w 35752"/>
                <a:gd name="connsiteY3" fmla="*/ 17074 h 35295"/>
                <a:gd name="connsiteX4" fmla="*/ 14967 w 35752"/>
                <a:gd name="connsiteY4" fmla="*/ 0 h 3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" h="35295">
                  <a:moveTo>
                    <a:pt x="14967" y="0"/>
                  </a:moveTo>
                  <a:cubicBezTo>
                    <a:pt x="0" y="17074"/>
                    <a:pt x="35752" y="18221"/>
                    <a:pt x="35752" y="18221"/>
                  </a:cubicBezTo>
                  <a:cubicBezTo>
                    <a:pt x="35752" y="18221"/>
                    <a:pt x="35752" y="18221"/>
                    <a:pt x="20785" y="35295"/>
                  </a:cubicBezTo>
                  <a:cubicBezTo>
                    <a:pt x="20785" y="35295"/>
                    <a:pt x="20785" y="35295"/>
                    <a:pt x="0" y="17074"/>
                  </a:cubicBezTo>
                  <a:cubicBezTo>
                    <a:pt x="0" y="17074"/>
                    <a:pt x="0" y="17074"/>
                    <a:pt x="1496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393AC6FA-7032-4D89-8DCA-C6CF27D6D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1609" y="-174075"/>
              <a:ext cx="25924" cy="27784"/>
            </a:xfrm>
            <a:custGeom>
              <a:avLst/>
              <a:gdLst>
                <a:gd name="connsiteX0" fmla="*/ 25924 w 25924"/>
                <a:gd name="connsiteY0" fmla="*/ 0 h 27784"/>
                <a:gd name="connsiteX1" fmla="*/ 25786 w 25924"/>
                <a:gd name="connsiteY1" fmla="*/ 1827 h 27784"/>
                <a:gd name="connsiteX2" fmla="*/ 7419 w 25924"/>
                <a:gd name="connsiteY2" fmla="*/ 27784 h 27784"/>
                <a:gd name="connsiteX3" fmla="*/ 0 w 25924"/>
                <a:gd name="connsiteY3" fmla="*/ 25624 h 27784"/>
                <a:gd name="connsiteX4" fmla="*/ 2714 w 25924"/>
                <a:gd name="connsiteY4" fmla="*/ 21270 h 27784"/>
                <a:gd name="connsiteX5" fmla="*/ 25924 w 25924"/>
                <a:gd name="connsiteY5" fmla="*/ 0 h 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4" h="27784">
                  <a:moveTo>
                    <a:pt x="25924" y="0"/>
                  </a:moveTo>
                  <a:lnTo>
                    <a:pt x="25786" y="1827"/>
                  </a:lnTo>
                  <a:cubicBezTo>
                    <a:pt x="22581" y="10487"/>
                    <a:pt x="15000" y="19136"/>
                    <a:pt x="7419" y="27784"/>
                  </a:cubicBezTo>
                  <a:lnTo>
                    <a:pt x="0" y="25624"/>
                  </a:lnTo>
                  <a:lnTo>
                    <a:pt x="2714" y="21270"/>
                  </a:lnTo>
                  <a:lnTo>
                    <a:pt x="2592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BEDC2B9-9946-495E-9BEA-F59D81DC2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9733" y="-153440"/>
              <a:ext cx="191876" cy="153441"/>
            </a:xfrm>
            <a:custGeom>
              <a:avLst/>
              <a:gdLst>
                <a:gd name="connsiteX0" fmla="*/ 175110 w 191876"/>
                <a:gd name="connsiteY0" fmla="*/ 108 h 153441"/>
                <a:gd name="connsiteX1" fmla="*/ 191876 w 191876"/>
                <a:gd name="connsiteY1" fmla="*/ 4990 h 153441"/>
                <a:gd name="connsiteX2" fmla="*/ 168972 w 191876"/>
                <a:gd name="connsiteY2" fmla="*/ 41743 h 153441"/>
                <a:gd name="connsiteX3" fmla="*/ 173651 w 191876"/>
                <a:gd name="connsiteY3" fmla="*/ 76432 h 153441"/>
                <a:gd name="connsiteX4" fmla="*/ 138648 w 191876"/>
                <a:gd name="connsiteY4" fmla="*/ 76335 h 153441"/>
                <a:gd name="connsiteX5" fmla="*/ 143328 w 191876"/>
                <a:gd name="connsiteY5" fmla="*/ 111024 h 153441"/>
                <a:gd name="connsiteX6" fmla="*/ 110621 w 191876"/>
                <a:gd name="connsiteY6" fmla="*/ 153441 h 153441"/>
                <a:gd name="connsiteX7" fmla="*/ 0 w 191876"/>
                <a:gd name="connsiteY7" fmla="*/ 153441 h 153441"/>
                <a:gd name="connsiteX8" fmla="*/ 1290 w 191876"/>
                <a:gd name="connsiteY8" fmla="*/ 152355 h 153441"/>
                <a:gd name="connsiteX9" fmla="*/ 58161 w 191876"/>
                <a:gd name="connsiteY9" fmla="*/ 128129 h 153441"/>
                <a:gd name="connsiteX10" fmla="*/ 68643 w 191876"/>
                <a:gd name="connsiteY10" fmla="*/ 76144 h 153441"/>
                <a:gd name="connsiteX11" fmla="*/ 175110 w 191876"/>
                <a:gd name="connsiteY11" fmla="*/ 108 h 1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876" h="153441">
                  <a:moveTo>
                    <a:pt x="175110" y="108"/>
                  </a:moveTo>
                  <a:lnTo>
                    <a:pt x="191876" y="4990"/>
                  </a:lnTo>
                  <a:lnTo>
                    <a:pt x="168972" y="41743"/>
                  </a:lnTo>
                  <a:cubicBezTo>
                    <a:pt x="168972" y="41743"/>
                    <a:pt x="153810" y="59039"/>
                    <a:pt x="173651" y="76432"/>
                  </a:cubicBezTo>
                  <a:cubicBezTo>
                    <a:pt x="173651" y="76432"/>
                    <a:pt x="173651" y="76432"/>
                    <a:pt x="138648" y="76335"/>
                  </a:cubicBezTo>
                  <a:cubicBezTo>
                    <a:pt x="158489" y="93728"/>
                    <a:pt x="143328" y="111024"/>
                    <a:pt x="143328" y="111024"/>
                  </a:cubicBezTo>
                  <a:lnTo>
                    <a:pt x="110621" y="153441"/>
                  </a:lnTo>
                  <a:lnTo>
                    <a:pt x="0" y="153441"/>
                  </a:lnTo>
                  <a:lnTo>
                    <a:pt x="1290" y="152355"/>
                  </a:lnTo>
                  <a:cubicBezTo>
                    <a:pt x="18350" y="141023"/>
                    <a:pt x="36869" y="132405"/>
                    <a:pt x="58161" y="128129"/>
                  </a:cubicBezTo>
                  <a:cubicBezTo>
                    <a:pt x="73323" y="110832"/>
                    <a:pt x="88484" y="93537"/>
                    <a:pt x="68643" y="76144"/>
                  </a:cubicBezTo>
                  <a:cubicBezTo>
                    <a:pt x="129897" y="76312"/>
                    <a:pt x="126807" y="-3342"/>
                    <a:pt x="175110" y="10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554E013-69B8-4CF8-BBB3-09AB3AA22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0977" y="-152759"/>
              <a:ext cx="8384" cy="9206"/>
            </a:xfrm>
            <a:custGeom>
              <a:avLst/>
              <a:gdLst>
                <a:gd name="connsiteX0" fmla="*/ 0 w 8384"/>
                <a:gd name="connsiteY0" fmla="*/ 0 h 9206"/>
                <a:gd name="connsiteX1" fmla="*/ 5582 w 8384"/>
                <a:gd name="connsiteY1" fmla="*/ 8717 h 9206"/>
                <a:gd name="connsiteX2" fmla="*/ 1265 w 8384"/>
                <a:gd name="connsiteY2" fmla="*/ 9206 h 9206"/>
                <a:gd name="connsiteX3" fmla="*/ 1195 w 8384"/>
                <a:gd name="connsiteY3" fmla="*/ 8694 h 9206"/>
                <a:gd name="connsiteX4" fmla="*/ 0 w 8384"/>
                <a:gd name="connsiteY4" fmla="*/ 0 h 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" h="9206">
                  <a:moveTo>
                    <a:pt x="0" y="0"/>
                  </a:moveTo>
                  <a:cubicBezTo>
                    <a:pt x="9971" y="8740"/>
                    <a:pt x="9971" y="8740"/>
                    <a:pt x="5582" y="8717"/>
                  </a:cubicBezTo>
                  <a:lnTo>
                    <a:pt x="1265" y="9206"/>
                  </a:lnTo>
                  <a:lnTo>
                    <a:pt x="1195" y="869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48EABE66-A8C6-42CE-8D84-DEF1745DB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1229" y="-141432"/>
              <a:ext cx="10904" cy="14105"/>
            </a:xfrm>
            <a:custGeom>
              <a:avLst/>
              <a:gdLst>
                <a:gd name="connsiteX0" fmla="*/ 5193 w 10904"/>
                <a:gd name="connsiteY0" fmla="*/ 0 h 14105"/>
                <a:gd name="connsiteX1" fmla="*/ 10904 w 10904"/>
                <a:gd name="connsiteY1" fmla="*/ 8371 h 14105"/>
                <a:gd name="connsiteX2" fmla="*/ 0 w 10904"/>
                <a:gd name="connsiteY2" fmla="*/ 14105 h 14105"/>
                <a:gd name="connsiteX3" fmla="*/ 5193 w 10904"/>
                <a:gd name="connsiteY3" fmla="*/ 0 h 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4" h="14105">
                  <a:moveTo>
                    <a:pt x="5193" y="0"/>
                  </a:moveTo>
                  <a:lnTo>
                    <a:pt x="10904" y="8371"/>
                  </a:lnTo>
                  <a:lnTo>
                    <a:pt x="0" y="14105"/>
                  </a:lnTo>
                  <a:lnTo>
                    <a:pt x="51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1FFF96B7-D6B8-4345-BBC1-4B2906EAB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0243" y="-132245"/>
              <a:ext cx="71591" cy="51883"/>
            </a:xfrm>
            <a:custGeom>
              <a:avLst/>
              <a:gdLst>
                <a:gd name="connsiteX0" fmla="*/ 41332 w 71591"/>
                <a:gd name="connsiteY0" fmla="*/ 0 h 51883"/>
                <a:gd name="connsiteX1" fmla="*/ 26199 w 71591"/>
                <a:gd name="connsiteY1" fmla="*/ 17264 h 51883"/>
                <a:gd name="connsiteX2" fmla="*/ 60351 w 71591"/>
                <a:gd name="connsiteY2" fmla="*/ 34322 h 51883"/>
                <a:gd name="connsiteX3" fmla="*/ 71372 w 71591"/>
                <a:gd name="connsiteY3" fmla="*/ 34482 h 51883"/>
                <a:gd name="connsiteX4" fmla="*/ 71591 w 71591"/>
                <a:gd name="connsiteY4" fmla="*/ 38928 h 51883"/>
                <a:gd name="connsiteX5" fmla="*/ 65691 w 71591"/>
                <a:gd name="connsiteY5" fmla="*/ 51883 h 51883"/>
                <a:gd name="connsiteX6" fmla="*/ 12750 w 71591"/>
                <a:gd name="connsiteY6" fmla="*/ 22648 h 51883"/>
                <a:gd name="connsiteX7" fmla="*/ 0 w 71591"/>
                <a:gd name="connsiteY7" fmla="*/ 19418 h 51883"/>
                <a:gd name="connsiteX8" fmla="*/ 41332 w 71591"/>
                <a:gd name="connsiteY8" fmla="*/ 0 h 5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91" h="51883">
                  <a:moveTo>
                    <a:pt x="41332" y="0"/>
                  </a:moveTo>
                  <a:cubicBezTo>
                    <a:pt x="41332" y="0"/>
                    <a:pt x="41332" y="0"/>
                    <a:pt x="26199" y="17264"/>
                  </a:cubicBezTo>
                  <a:cubicBezTo>
                    <a:pt x="41008" y="30246"/>
                    <a:pt x="44711" y="33491"/>
                    <a:pt x="60351" y="34322"/>
                  </a:cubicBezTo>
                  <a:lnTo>
                    <a:pt x="71372" y="34482"/>
                  </a:lnTo>
                  <a:lnTo>
                    <a:pt x="71591" y="38928"/>
                  </a:lnTo>
                  <a:cubicBezTo>
                    <a:pt x="71078" y="43248"/>
                    <a:pt x="69476" y="47567"/>
                    <a:pt x="65691" y="51883"/>
                  </a:cubicBezTo>
                  <a:cubicBezTo>
                    <a:pt x="39531" y="51849"/>
                    <a:pt x="30397" y="32393"/>
                    <a:pt x="12750" y="22648"/>
                  </a:cubicBezTo>
                  <a:lnTo>
                    <a:pt x="0" y="19418"/>
                  </a:lnTo>
                  <a:lnTo>
                    <a:pt x="413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4E742840-2C3C-49B9-A9DA-E387A9090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0355" y="-132200"/>
              <a:ext cx="10713" cy="34573"/>
            </a:xfrm>
            <a:custGeom>
              <a:avLst/>
              <a:gdLst>
                <a:gd name="connsiteX0" fmla="*/ 6100 w 10713"/>
                <a:gd name="connsiteY0" fmla="*/ 0 h 34573"/>
                <a:gd name="connsiteX1" fmla="*/ 10713 w 10713"/>
                <a:gd name="connsiteY1" fmla="*/ 34573 h 34573"/>
                <a:gd name="connsiteX2" fmla="*/ 1260 w 10713"/>
                <a:gd name="connsiteY2" fmla="*/ 34437 h 34573"/>
                <a:gd name="connsiteX3" fmla="*/ 840 w 10713"/>
                <a:gd name="connsiteY3" fmla="*/ 25919 h 34573"/>
                <a:gd name="connsiteX4" fmla="*/ 6100 w 10713"/>
                <a:gd name="connsiteY4" fmla="*/ 0 h 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3" h="34573">
                  <a:moveTo>
                    <a:pt x="6100" y="0"/>
                  </a:moveTo>
                  <a:lnTo>
                    <a:pt x="10713" y="34573"/>
                  </a:lnTo>
                  <a:lnTo>
                    <a:pt x="1260" y="34437"/>
                  </a:lnTo>
                  <a:lnTo>
                    <a:pt x="840" y="25919"/>
                  </a:lnTo>
                  <a:cubicBezTo>
                    <a:pt x="-314" y="17276"/>
                    <a:pt x="-1467" y="8632"/>
                    <a:pt x="610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75E413EE-3B43-4741-BABB-65CA907B1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1694" y="-130742"/>
              <a:ext cx="6654" cy="7589"/>
            </a:xfrm>
            <a:custGeom>
              <a:avLst/>
              <a:gdLst>
                <a:gd name="connsiteX0" fmla="*/ 6654 w 6654"/>
                <a:gd name="connsiteY0" fmla="*/ 0 h 7589"/>
                <a:gd name="connsiteX1" fmla="*/ 4783 w 6654"/>
                <a:gd name="connsiteY1" fmla="*/ 2134 h 7589"/>
                <a:gd name="connsiteX2" fmla="*/ 0 w 6654"/>
                <a:gd name="connsiteY2" fmla="*/ 7589 h 7589"/>
                <a:gd name="connsiteX3" fmla="*/ 6654 w 6654"/>
                <a:gd name="connsiteY3" fmla="*/ 0 h 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4" h="7589">
                  <a:moveTo>
                    <a:pt x="6654" y="0"/>
                  </a:moveTo>
                  <a:cubicBezTo>
                    <a:pt x="6654" y="0"/>
                    <a:pt x="6654" y="0"/>
                    <a:pt x="4783" y="2134"/>
                  </a:cubicBezTo>
                  <a:lnTo>
                    <a:pt x="0" y="7589"/>
                  </a:lnTo>
                  <a:lnTo>
                    <a:pt x="66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A7DA957C-EFAA-4A98-B0F6-EA82CF5E28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3380" y="-123153"/>
              <a:ext cx="8314" cy="9485"/>
            </a:xfrm>
            <a:custGeom>
              <a:avLst/>
              <a:gdLst>
                <a:gd name="connsiteX0" fmla="*/ 8314 w 8314"/>
                <a:gd name="connsiteY0" fmla="*/ 0 h 9485"/>
                <a:gd name="connsiteX1" fmla="*/ 0 w 8314"/>
                <a:gd name="connsiteY1" fmla="*/ 9485 h 9485"/>
                <a:gd name="connsiteX2" fmla="*/ 7483 w 8314"/>
                <a:gd name="connsiteY2" fmla="*/ 948 h 9485"/>
                <a:gd name="connsiteX3" fmla="*/ 8314 w 8314"/>
                <a:gd name="connsiteY3" fmla="*/ 0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4" h="9485">
                  <a:moveTo>
                    <a:pt x="8314" y="0"/>
                  </a:moveTo>
                  <a:lnTo>
                    <a:pt x="0" y="9485"/>
                  </a:lnTo>
                  <a:cubicBezTo>
                    <a:pt x="0" y="9485"/>
                    <a:pt x="3742" y="5216"/>
                    <a:pt x="7483" y="948"/>
                  </a:cubicBezTo>
                  <a:lnTo>
                    <a:pt x="8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5130B59A-C1BC-4D47-B1E3-BE35FF048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17" y="-115990"/>
              <a:ext cx="64387" cy="38798"/>
            </a:xfrm>
            <a:custGeom>
              <a:avLst/>
              <a:gdLst>
                <a:gd name="connsiteX0" fmla="*/ 48210 w 64387"/>
                <a:gd name="connsiteY0" fmla="*/ 384 h 38798"/>
                <a:gd name="connsiteX1" fmla="*/ 64387 w 64387"/>
                <a:gd name="connsiteY1" fmla="*/ 4657 h 38798"/>
                <a:gd name="connsiteX2" fmla="*/ 0 w 64387"/>
                <a:gd name="connsiteY2" fmla="*/ 38798 h 38798"/>
                <a:gd name="connsiteX3" fmla="*/ 48210 w 64387"/>
                <a:gd name="connsiteY3" fmla="*/ 384 h 3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87" h="38798">
                  <a:moveTo>
                    <a:pt x="48210" y="384"/>
                  </a:moveTo>
                  <a:cubicBezTo>
                    <a:pt x="53991" y="-682"/>
                    <a:pt x="59516" y="386"/>
                    <a:pt x="64387" y="4657"/>
                  </a:cubicBezTo>
                  <a:cubicBezTo>
                    <a:pt x="49420" y="21731"/>
                    <a:pt x="14967" y="21724"/>
                    <a:pt x="0" y="38798"/>
                  </a:cubicBezTo>
                  <a:cubicBezTo>
                    <a:pt x="11225" y="25992"/>
                    <a:pt x="30869" y="3582"/>
                    <a:pt x="48210" y="3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DC4A9AF0-93AC-4124-9FC9-BEEECF689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1562" y="-115026"/>
              <a:ext cx="8681" cy="4661"/>
            </a:xfrm>
            <a:custGeom>
              <a:avLst/>
              <a:gdLst>
                <a:gd name="connsiteX0" fmla="*/ 0 w 8681"/>
                <a:gd name="connsiteY0" fmla="*/ 0 h 4661"/>
                <a:gd name="connsiteX1" fmla="*/ 8681 w 8681"/>
                <a:gd name="connsiteY1" fmla="*/ 2199 h 4661"/>
                <a:gd name="connsiteX2" fmla="*/ 3440 w 8681"/>
                <a:gd name="connsiteY2" fmla="*/ 4661 h 4661"/>
                <a:gd name="connsiteX3" fmla="*/ 0 w 8681"/>
                <a:gd name="connsiteY3" fmla="*/ 0 h 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" h="4661">
                  <a:moveTo>
                    <a:pt x="0" y="0"/>
                  </a:moveTo>
                  <a:lnTo>
                    <a:pt x="8681" y="2199"/>
                  </a:lnTo>
                  <a:lnTo>
                    <a:pt x="3440" y="46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6C7F7B9-9034-49E7-B823-5E8461AED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8705" y="-111697"/>
              <a:ext cx="19840" cy="17391"/>
            </a:xfrm>
            <a:custGeom>
              <a:avLst/>
              <a:gdLst>
                <a:gd name="connsiteX0" fmla="*/ 0 w 19840"/>
                <a:gd name="connsiteY0" fmla="*/ 0 h 17391"/>
                <a:gd name="connsiteX1" fmla="*/ 19840 w 19840"/>
                <a:gd name="connsiteY1" fmla="*/ 17391 h 17391"/>
                <a:gd name="connsiteX2" fmla="*/ 0 w 19840"/>
                <a:gd name="connsiteY2" fmla="*/ 0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40" h="17391">
                  <a:moveTo>
                    <a:pt x="0" y="0"/>
                  </a:moveTo>
                  <a:cubicBezTo>
                    <a:pt x="19840" y="17391"/>
                    <a:pt x="19840" y="17391"/>
                    <a:pt x="19840" y="1739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C11B733D-A54C-47D2-B9F8-1E6E75531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7925" y="-110366"/>
              <a:ext cx="113957" cy="109286"/>
            </a:xfrm>
            <a:custGeom>
              <a:avLst/>
              <a:gdLst>
                <a:gd name="connsiteX0" fmla="*/ 107077 w 113957"/>
                <a:gd name="connsiteY0" fmla="*/ 0 h 109286"/>
                <a:gd name="connsiteX1" fmla="*/ 111618 w 113957"/>
                <a:gd name="connsiteY1" fmla="*/ 6152 h 109286"/>
                <a:gd name="connsiteX2" fmla="*/ 108250 w 113957"/>
                <a:gd name="connsiteY2" fmla="*/ 29913 h 109286"/>
                <a:gd name="connsiteX3" fmla="*/ 33645 w 113957"/>
                <a:gd name="connsiteY3" fmla="*/ 75186 h 109286"/>
                <a:gd name="connsiteX4" fmla="*/ 0 w 113957"/>
                <a:gd name="connsiteY4" fmla="*/ 109286 h 109286"/>
                <a:gd name="connsiteX5" fmla="*/ 15400 w 113957"/>
                <a:gd name="connsiteY5" fmla="*/ 63009 h 109286"/>
                <a:gd name="connsiteX6" fmla="*/ 102630 w 113957"/>
                <a:gd name="connsiteY6" fmla="*/ 2089 h 109286"/>
                <a:gd name="connsiteX7" fmla="*/ 107077 w 113957"/>
                <a:gd name="connsiteY7" fmla="*/ 0 h 1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57" h="109286">
                  <a:moveTo>
                    <a:pt x="107077" y="0"/>
                  </a:moveTo>
                  <a:lnTo>
                    <a:pt x="111618" y="6152"/>
                  </a:lnTo>
                  <a:cubicBezTo>
                    <a:pt x="114663" y="12637"/>
                    <a:pt x="115816" y="21281"/>
                    <a:pt x="108250" y="29913"/>
                  </a:cubicBezTo>
                  <a:cubicBezTo>
                    <a:pt x="80937" y="21235"/>
                    <a:pt x="58237" y="47131"/>
                    <a:pt x="33645" y="75186"/>
                  </a:cubicBezTo>
                  <a:lnTo>
                    <a:pt x="0" y="109286"/>
                  </a:lnTo>
                  <a:lnTo>
                    <a:pt x="15400" y="63009"/>
                  </a:lnTo>
                  <a:cubicBezTo>
                    <a:pt x="35015" y="34409"/>
                    <a:pt x="68206" y="17708"/>
                    <a:pt x="102630" y="2089"/>
                  </a:cubicBezTo>
                  <a:lnTo>
                    <a:pt x="10707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27EDD457-51E4-42BB-9F2F-7151D342C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4487" y="-93337"/>
              <a:ext cx="35090" cy="34768"/>
            </a:xfrm>
            <a:custGeom>
              <a:avLst/>
              <a:gdLst>
                <a:gd name="connsiteX0" fmla="*/ 0 w 35090"/>
                <a:gd name="connsiteY0" fmla="*/ 0 h 34768"/>
                <a:gd name="connsiteX1" fmla="*/ 35090 w 35090"/>
                <a:gd name="connsiteY1" fmla="*/ 156 h 34768"/>
                <a:gd name="connsiteX2" fmla="*/ 4749 w 35090"/>
                <a:gd name="connsiteY2" fmla="*/ 34768 h 34768"/>
                <a:gd name="connsiteX3" fmla="*/ 0 w 35090"/>
                <a:gd name="connsiteY3" fmla="*/ 0 h 3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0" h="34768">
                  <a:moveTo>
                    <a:pt x="0" y="0"/>
                  </a:moveTo>
                  <a:cubicBezTo>
                    <a:pt x="19920" y="17461"/>
                    <a:pt x="19920" y="17461"/>
                    <a:pt x="35090" y="156"/>
                  </a:cubicBezTo>
                  <a:cubicBezTo>
                    <a:pt x="35090" y="156"/>
                    <a:pt x="35090" y="156"/>
                    <a:pt x="4749" y="34768"/>
                  </a:cubicBezTo>
                  <a:cubicBezTo>
                    <a:pt x="4749" y="34768"/>
                    <a:pt x="4749" y="34768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2A838AA2-A1FC-4467-A85A-ADE8D0BCF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2129" y="-92372"/>
              <a:ext cx="34455" cy="12812"/>
            </a:xfrm>
            <a:custGeom>
              <a:avLst/>
              <a:gdLst>
                <a:gd name="connsiteX0" fmla="*/ 15534 w 34455"/>
                <a:gd name="connsiteY0" fmla="*/ 0 h 12812"/>
                <a:gd name="connsiteX1" fmla="*/ 34455 w 34455"/>
                <a:gd name="connsiteY1" fmla="*/ 12812 h 12812"/>
                <a:gd name="connsiteX2" fmla="*/ 0 w 34455"/>
                <a:gd name="connsiteY2" fmla="*/ 12806 h 12812"/>
                <a:gd name="connsiteX3" fmla="*/ 15534 w 34455"/>
                <a:gd name="connsiteY3" fmla="*/ 0 h 1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5" h="12812">
                  <a:moveTo>
                    <a:pt x="15534" y="0"/>
                  </a:moveTo>
                  <a:cubicBezTo>
                    <a:pt x="19841" y="1"/>
                    <a:pt x="24712" y="4271"/>
                    <a:pt x="34455" y="12812"/>
                  </a:cubicBezTo>
                  <a:cubicBezTo>
                    <a:pt x="34455" y="12812"/>
                    <a:pt x="34455" y="12812"/>
                    <a:pt x="0" y="12806"/>
                  </a:cubicBezTo>
                  <a:cubicBezTo>
                    <a:pt x="7485" y="4268"/>
                    <a:pt x="11226" y="-1"/>
                    <a:pt x="1553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704C6943-5345-47FD-81F5-959F98BDE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175" y="-88113"/>
              <a:ext cx="34879" cy="7704"/>
            </a:xfrm>
            <a:custGeom>
              <a:avLst/>
              <a:gdLst>
                <a:gd name="connsiteX0" fmla="*/ 21099 w 34879"/>
                <a:gd name="connsiteY0" fmla="*/ 395 h 7704"/>
                <a:gd name="connsiteX1" fmla="*/ 34879 w 34879"/>
                <a:gd name="connsiteY1" fmla="*/ 7704 h 7704"/>
                <a:gd name="connsiteX2" fmla="*/ 0 w 34879"/>
                <a:gd name="connsiteY2" fmla="*/ 7660 h 7704"/>
                <a:gd name="connsiteX3" fmla="*/ 21099 w 34879"/>
                <a:gd name="connsiteY3" fmla="*/ 395 h 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9" h="7704">
                  <a:moveTo>
                    <a:pt x="21099" y="395"/>
                  </a:moveTo>
                  <a:cubicBezTo>
                    <a:pt x="25295" y="1211"/>
                    <a:pt x="29942" y="3378"/>
                    <a:pt x="34879" y="7704"/>
                  </a:cubicBezTo>
                  <a:cubicBezTo>
                    <a:pt x="34879" y="7704"/>
                    <a:pt x="34879" y="7704"/>
                    <a:pt x="0" y="7660"/>
                  </a:cubicBezTo>
                  <a:cubicBezTo>
                    <a:pt x="0" y="7660"/>
                    <a:pt x="8511" y="-2051"/>
                    <a:pt x="21099" y="39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4598FF1-D752-474F-9138-CD3C890F5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9712" y="-82770"/>
              <a:ext cx="215719" cy="82770"/>
            </a:xfrm>
            <a:custGeom>
              <a:avLst/>
              <a:gdLst>
                <a:gd name="connsiteX0" fmla="*/ 215719 w 215719"/>
                <a:gd name="connsiteY0" fmla="*/ 0 h 82770"/>
                <a:gd name="connsiteX1" fmla="*/ 164366 w 215719"/>
                <a:gd name="connsiteY1" fmla="*/ 51040 h 82770"/>
                <a:gd name="connsiteX2" fmla="*/ 122902 w 215719"/>
                <a:gd name="connsiteY2" fmla="*/ 82770 h 82770"/>
                <a:gd name="connsiteX3" fmla="*/ 0 w 215719"/>
                <a:gd name="connsiteY3" fmla="*/ 82770 h 82770"/>
                <a:gd name="connsiteX4" fmla="*/ 16464 w 215719"/>
                <a:gd name="connsiteY4" fmla="*/ 81483 h 82770"/>
                <a:gd name="connsiteX5" fmla="*/ 64933 w 215719"/>
                <a:gd name="connsiteY5" fmla="*/ 51332 h 82770"/>
                <a:gd name="connsiteX6" fmla="*/ 215719 w 215719"/>
                <a:gd name="connsiteY6" fmla="*/ 0 h 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19" h="82770">
                  <a:moveTo>
                    <a:pt x="215719" y="0"/>
                  </a:moveTo>
                  <a:cubicBezTo>
                    <a:pt x="200558" y="17295"/>
                    <a:pt x="183204" y="34579"/>
                    <a:pt x="164366" y="51040"/>
                  </a:cubicBezTo>
                  <a:lnTo>
                    <a:pt x="122902" y="82770"/>
                  </a:lnTo>
                  <a:lnTo>
                    <a:pt x="0" y="82770"/>
                  </a:lnTo>
                  <a:lnTo>
                    <a:pt x="16464" y="81483"/>
                  </a:lnTo>
                  <a:cubicBezTo>
                    <a:pt x="33417" y="77228"/>
                    <a:pt x="49773" y="68627"/>
                    <a:pt x="64933" y="51332"/>
                  </a:cubicBezTo>
                  <a:cubicBezTo>
                    <a:pt x="144696" y="121250"/>
                    <a:pt x="145516" y="-370"/>
                    <a:pt x="2157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0CF031FF-74D7-4154-B468-6819D4522E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7507" y="-78150"/>
              <a:ext cx="34454" cy="17082"/>
            </a:xfrm>
            <a:custGeom>
              <a:avLst/>
              <a:gdLst>
                <a:gd name="connsiteX0" fmla="*/ 14967 w 34454"/>
                <a:gd name="connsiteY0" fmla="*/ 0 h 17082"/>
                <a:gd name="connsiteX1" fmla="*/ 34454 w 34454"/>
                <a:gd name="connsiteY1" fmla="*/ 17082 h 17082"/>
                <a:gd name="connsiteX2" fmla="*/ 0 w 34454"/>
                <a:gd name="connsiteY2" fmla="*/ 17075 h 17082"/>
                <a:gd name="connsiteX3" fmla="*/ 14967 w 34454"/>
                <a:gd name="connsiteY3" fmla="*/ 0 h 1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2">
                  <a:moveTo>
                    <a:pt x="14967" y="0"/>
                  </a:moveTo>
                  <a:lnTo>
                    <a:pt x="34454" y="17082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32487E08-CD02-43E6-985E-B1B844A63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4810" y="-64867"/>
              <a:ext cx="16266" cy="18214"/>
            </a:xfrm>
            <a:custGeom>
              <a:avLst/>
              <a:gdLst>
                <a:gd name="connsiteX0" fmla="*/ 14967 w 16266"/>
                <a:gd name="connsiteY0" fmla="*/ 0 h 18214"/>
                <a:gd name="connsiteX1" fmla="*/ 16266 w 16266"/>
                <a:gd name="connsiteY1" fmla="*/ 1139 h 18214"/>
                <a:gd name="connsiteX2" fmla="*/ 1299 w 16266"/>
                <a:gd name="connsiteY2" fmla="*/ 18214 h 18214"/>
                <a:gd name="connsiteX3" fmla="*/ 0 w 16266"/>
                <a:gd name="connsiteY3" fmla="*/ 17075 h 18214"/>
                <a:gd name="connsiteX4" fmla="*/ 14967 w 16266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4">
                  <a:moveTo>
                    <a:pt x="14967" y="0"/>
                  </a:moveTo>
                  <a:lnTo>
                    <a:pt x="16266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F507981C-544B-4073-8058-A86117C0D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2227" y="-46060"/>
              <a:ext cx="28788" cy="46060"/>
            </a:xfrm>
            <a:custGeom>
              <a:avLst/>
              <a:gdLst>
                <a:gd name="connsiteX0" fmla="*/ 9041 w 28788"/>
                <a:gd name="connsiteY0" fmla="*/ 0 h 46060"/>
                <a:gd name="connsiteX1" fmla="*/ 28788 w 28788"/>
                <a:gd name="connsiteY1" fmla="*/ 17308 h 46060"/>
                <a:gd name="connsiteX2" fmla="*/ 13654 w 28788"/>
                <a:gd name="connsiteY2" fmla="*/ 34573 h 46060"/>
                <a:gd name="connsiteX3" fmla="*/ 16122 w 28788"/>
                <a:gd name="connsiteY3" fmla="*/ 36737 h 46060"/>
                <a:gd name="connsiteX4" fmla="*/ 26758 w 28788"/>
                <a:gd name="connsiteY4" fmla="*/ 46060 h 46060"/>
                <a:gd name="connsiteX5" fmla="*/ 0 w 28788"/>
                <a:gd name="connsiteY5" fmla="*/ 46060 h 46060"/>
                <a:gd name="connsiteX6" fmla="*/ 3619 w 28788"/>
                <a:gd name="connsiteY6" fmla="*/ 41041 h 46060"/>
                <a:gd name="connsiteX7" fmla="*/ 9041 w 28788"/>
                <a:gd name="connsiteY7" fmla="*/ 0 h 4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" h="46060">
                  <a:moveTo>
                    <a:pt x="9041" y="0"/>
                  </a:moveTo>
                  <a:cubicBezTo>
                    <a:pt x="9041" y="0"/>
                    <a:pt x="9041" y="0"/>
                    <a:pt x="28788" y="17308"/>
                  </a:cubicBezTo>
                  <a:cubicBezTo>
                    <a:pt x="13654" y="34573"/>
                    <a:pt x="13654" y="34573"/>
                    <a:pt x="13654" y="34573"/>
                  </a:cubicBezTo>
                  <a:cubicBezTo>
                    <a:pt x="13654" y="34573"/>
                    <a:pt x="13654" y="34573"/>
                    <a:pt x="16122" y="36737"/>
                  </a:cubicBezTo>
                  <a:lnTo>
                    <a:pt x="26758" y="46060"/>
                  </a:lnTo>
                  <a:lnTo>
                    <a:pt x="0" y="46060"/>
                  </a:lnTo>
                  <a:lnTo>
                    <a:pt x="3619" y="41041"/>
                  </a:lnTo>
                  <a:cubicBezTo>
                    <a:pt x="8718" y="30246"/>
                    <a:pt x="11348" y="17286"/>
                    <a:pt x="904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BC064B7-EADD-49B5-943D-4E10A4C19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620" y="-42190"/>
              <a:ext cx="44247" cy="42191"/>
            </a:xfrm>
            <a:custGeom>
              <a:avLst/>
              <a:gdLst>
                <a:gd name="connsiteX0" fmla="*/ 24111 w 44247"/>
                <a:gd name="connsiteY0" fmla="*/ 0 h 42191"/>
                <a:gd name="connsiteX1" fmla="*/ 44247 w 44247"/>
                <a:gd name="connsiteY1" fmla="*/ 17650 h 42191"/>
                <a:gd name="connsiteX2" fmla="*/ 35327 w 44247"/>
                <a:gd name="connsiteY2" fmla="*/ 27826 h 42191"/>
                <a:gd name="connsiteX3" fmla="*/ 22735 w 44247"/>
                <a:gd name="connsiteY3" fmla="*/ 42191 h 42191"/>
                <a:gd name="connsiteX4" fmla="*/ 0 w 44247"/>
                <a:gd name="connsiteY4" fmla="*/ 42191 h 42191"/>
                <a:gd name="connsiteX5" fmla="*/ 1228 w 44247"/>
                <a:gd name="connsiteY5" fmla="*/ 41337 h 42191"/>
                <a:gd name="connsiteX6" fmla="*/ 24111 w 44247"/>
                <a:gd name="connsiteY6" fmla="*/ 0 h 4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47" h="42191">
                  <a:moveTo>
                    <a:pt x="24111" y="0"/>
                  </a:moveTo>
                  <a:lnTo>
                    <a:pt x="44247" y="17650"/>
                  </a:lnTo>
                  <a:cubicBezTo>
                    <a:pt x="44247" y="17650"/>
                    <a:pt x="44247" y="17650"/>
                    <a:pt x="35327" y="27826"/>
                  </a:cubicBezTo>
                  <a:lnTo>
                    <a:pt x="22735" y="42191"/>
                  </a:lnTo>
                  <a:lnTo>
                    <a:pt x="0" y="42191"/>
                  </a:lnTo>
                  <a:lnTo>
                    <a:pt x="1228" y="41337"/>
                  </a:lnTo>
                  <a:cubicBezTo>
                    <a:pt x="15158" y="30524"/>
                    <a:pt x="26571" y="17505"/>
                    <a:pt x="241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623F720E-ABF6-4798-9C9A-D8130F76B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651" y="-7114"/>
              <a:ext cx="8920" cy="7114"/>
            </a:xfrm>
            <a:custGeom>
              <a:avLst/>
              <a:gdLst>
                <a:gd name="connsiteX0" fmla="*/ 804 w 8920"/>
                <a:gd name="connsiteY0" fmla="*/ 0 h 7114"/>
                <a:gd name="connsiteX1" fmla="*/ 8920 w 8920"/>
                <a:gd name="connsiteY1" fmla="*/ 7114 h 7114"/>
                <a:gd name="connsiteX2" fmla="*/ 0 w 8920"/>
                <a:gd name="connsiteY2" fmla="*/ 7114 h 7114"/>
                <a:gd name="connsiteX3" fmla="*/ 804 w 8920"/>
                <a:gd name="connsiteY3" fmla="*/ 0 h 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0" h="7114">
                  <a:moveTo>
                    <a:pt x="804" y="0"/>
                  </a:moveTo>
                  <a:lnTo>
                    <a:pt x="8920" y="7114"/>
                  </a:lnTo>
                  <a:lnTo>
                    <a:pt x="0" y="7114"/>
                  </a:lnTo>
                  <a:lnTo>
                    <a:pt x="80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A52071E6-6F8A-4979-9508-1F7F76DF7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0889" y="-6712"/>
              <a:ext cx="8634" cy="6713"/>
            </a:xfrm>
            <a:custGeom>
              <a:avLst/>
              <a:gdLst>
                <a:gd name="connsiteX0" fmla="*/ 2702 w 8634"/>
                <a:gd name="connsiteY0" fmla="*/ 0 h 6713"/>
                <a:gd name="connsiteX1" fmla="*/ 8634 w 8634"/>
                <a:gd name="connsiteY1" fmla="*/ 6713 h 6713"/>
                <a:gd name="connsiteX2" fmla="*/ 0 w 8634"/>
                <a:gd name="connsiteY2" fmla="*/ 6713 h 6713"/>
                <a:gd name="connsiteX3" fmla="*/ 2702 w 8634"/>
                <a:gd name="connsiteY3" fmla="*/ 0 h 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4" h="6713">
                  <a:moveTo>
                    <a:pt x="2702" y="0"/>
                  </a:moveTo>
                  <a:lnTo>
                    <a:pt x="8634" y="6713"/>
                  </a:lnTo>
                  <a:lnTo>
                    <a:pt x="0" y="6713"/>
                  </a:lnTo>
                  <a:lnTo>
                    <a:pt x="270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E61829AF-1D78-40CA-8046-78F3E863B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6859" y="-1080"/>
              <a:ext cx="1066" cy="1080"/>
            </a:xfrm>
            <a:custGeom>
              <a:avLst/>
              <a:gdLst>
                <a:gd name="connsiteX0" fmla="*/ 1066 w 1066"/>
                <a:gd name="connsiteY0" fmla="*/ 0 h 1080"/>
                <a:gd name="connsiteX1" fmla="*/ 707 w 1066"/>
                <a:gd name="connsiteY1" fmla="*/ 1080 h 1080"/>
                <a:gd name="connsiteX2" fmla="*/ 0 w 1066"/>
                <a:gd name="connsiteY2" fmla="*/ 1080 h 1080"/>
                <a:gd name="connsiteX3" fmla="*/ 1066 w 1066"/>
                <a:gd name="connsiteY3" fmla="*/ 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" h="1080">
                  <a:moveTo>
                    <a:pt x="1066" y="0"/>
                  </a:moveTo>
                  <a:lnTo>
                    <a:pt x="707" y="1080"/>
                  </a:lnTo>
                  <a:lnTo>
                    <a:pt x="0" y="1080"/>
                  </a:lnTo>
                  <a:lnTo>
                    <a:pt x="10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6571FC01-7AC6-4B63-B821-DF1A3D3BF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3889" y="1"/>
              <a:ext cx="51644" cy="21855"/>
            </a:xfrm>
            <a:custGeom>
              <a:avLst/>
              <a:gdLst>
                <a:gd name="connsiteX0" fmla="*/ 1001 w 51644"/>
                <a:gd name="connsiteY0" fmla="*/ 0 h 21855"/>
                <a:gd name="connsiteX1" fmla="*/ 51644 w 51644"/>
                <a:gd name="connsiteY1" fmla="*/ 0 h 21855"/>
                <a:gd name="connsiteX2" fmla="*/ 48051 w 51644"/>
                <a:gd name="connsiteY2" fmla="*/ 3482 h 21855"/>
                <a:gd name="connsiteX3" fmla="*/ 31394 w 51644"/>
                <a:gd name="connsiteY3" fmla="*/ 21855 h 21855"/>
                <a:gd name="connsiteX4" fmla="*/ 187 w 51644"/>
                <a:gd name="connsiteY4" fmla="*/ 2144 h 21855"/>
                <a:gd name="connsiteX5" fmla="*/ 1001 w 51644"/>
                <a:gd name="connsiteY5" fmla="*/ 0 h 2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44" h="21855">
                  <a:moveTo>
                    <a:pt x="1001" y="0"/>
                  </a:moveTo>
                  <a:lnTo>
                    <a:pt x="51644" y="0"/>
                  </a:lnTo>
                  <a:lnTo>
                    <a:pt x="48051" y="3482"/>
                  </a:lnTo>
                  <a:cubicBezTo>
                    <a:pt x="40870" y="11046"/>
                    <a:pt x="35185" y="17531"/>
                    <a:pt x="31394" y="21855"/>
                  </a:cubicBezTo>
                  <a:cubicBezTo>
                    <a:pt x="3874" y="13022"/>
                    <a:pt x="-1111" y="8652"/>
                    <a:pt x="187" y="2144"/>
                  </a:cubicBezTo>
                  <a:lnTo>
                    <a:pt x="1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91CD6B41-9C73-4008-8EA9-4CB516E7D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697" y="0"/>
              <a:ext cx="36015" cy="2782"/>
            </a:xfrm>
            <a:custGeom>
              <a:avLst/>
              <a:gdLst>
                <a:gd name="connsiteX0" fmla="*/ 0 w 36015"/>
                <a:gd name="connsiteY0" fmla="*/ 0 h 2782"/>
                <a:gd name="connsiteX1" fmla="*/ 36015 w 36015"/>
                <a:gd name="connsiteY1" fmla="*/ 0 h 2782"/>
                <a:gd name="connsiteX2" fmla="*/ 424 w 36015"/>
                <a:gd name="connsiteY2" fmla="*/ 2782 h 2782"/>
                <a:gd name="connsiteX3" fmla="*/ 0 w 36015"/>
                <a:gd name="connsiteY3" fmla="*/ 0 h 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15" h="2782">
                  <a:moveTo>
                    <a:pt x="0" y="0"/>
                  </a:moveTo>
                  <a:lnTo>
                    <a:pt x="36015" y="0"/>
                  </a:lnTo>
                  <a:lnTo>
                    <a:pt x="424" y="2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71933121-9670-46F2-BA3B-E7C8D12DF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606" y="0"/>
              <a:ext cx="1116127" cy="1181608"/>
            </a:xfrm>
            <a:custGeom>
              <a:avLst/>
              <a:gdLst>
                <a:gd name="connsiteX0" fmla="*/ 1049008 w 1116127"/>
                <a:gd name="connsiteY0" fmla="*/ 0 h 1181608"/>
                <a:gd name="connsiteX1" fmla="*/ 1116127 w 1116127"/>
                <a:gd name="connsiteY1" fmla="*/ 0 h 1181608"/>
                <a:gd name="connsiteX2" fmla="*/ 1069303 w 1116127"/>
                <a:gd name="connsiteY2" fmla="*/ 39418 h 1181608"/>
                <a:gd name="connsiteX3" fmla="*/ 967827 w 1116127"/>
                <a:gd name="connsiteY3" fmla="*/ 130163 h 1181608"/>
                <a:gd name="connsiteX4" fmla="*/ 831372 w 1116127"/>
                <a:gd name="connsiteY4" fmla="*/ 285830 h 1181608"/>
                <a:gd name="connsiteX5" fmla="*/ 543300 w 1116127"/>
                <a:gd name="connsiteY5" fmla="*/ 614460 h 1181608"/>
                <a:gd name="connsiteX6" fmla="*/ 523897 w 1116127"/>
                <a:gd name="connsiteY6" fmla="*/ 611904 h 1181608"/>
                <a:gd name="connsiteX7" fmla="*/ 519547 w 1116127"/>
                <a:gd name="connsiteY7" fmla="*/ 597701 h 1181608"/>
                <a:gd name="connsiteX8" fmla="*/ 503618 w 1116127"/>
                <a:gd name="connsiteY8" fmla="*/ 579676 h 1181608"/>
                <a:gd name="connsiteX9" fmla="*/ 520201 w 1116127"/>
                <a:gd name="connsiteY9" fmla="*/ 611417 h 1181608"/>
                <a:gd name="connsiteX10" fmla="*/ 523897 w 1116127"/>
                <a:gd name="connsiteY10" fmla="*/ 611904 h 1181608"/>
                <a:gd name="connsiteX11" fmla="*/ 524249 w 1116127"/>
                <a:gd name="connsiteY11" fmla="*/ 613052 h 1181608"/>
                <a:gd name="connsiteX12" fmla="*/ 447650 w 1116127"/>
                <a:gd name="connsiteY12" fmla="*/ 683549 h 1181608"/>
                <a:gd name="connsiteX13" fmla="*/ 437167 w 1116127"/>
                <a:gd name="connsiteY13" fmla="*/ 735535 h 1181608"/>
                <a:gd name="connsiteX14" fmla="*/ 296174 w 1116127"/>
                <a:gd name="connsiteY14" fmla="*/ 841342 h 1181608"/>
                <a:gd name="connsiteX15" fmla="*/ 264819 w 1116127"/>
                <a:gd name="connsiteY15" fmla="*/ 873533 h 1181608"/>
                <a:gd name="connsiteX16" fmla="*/ 255333 w 1116127"/>
                <a:gd name="connsiteY16" fmla="*/ 881053 h 1181608"/>
                <a:gd name="connsiteX17" fmla="*/ 243595 w 1116127"/>
                <a:gd name="connsiteY17" fmla="*/ 895322 h 1181608"/>
                <a:gd name="connsiteX18" fmla="*/ 235907 w 1116127"/>
                <a:gd name="connsiteY18" fmla="*/ 903214 h 1181608"/>
                <a:gd name="connsiteX19" fmla="*/ 170060 w 1116127"/>
                <a:gd name="connsiteY19" fmla="*/ 960195 h 1181608"/>
                <a:gd name="connsiteX20" fmla="*/ 189901 w 1116127"/>
                <a:gd name="connsiteY20" fmla="*/ 977587 h 1181608"/>
                <a:gd name="connsiteX21" fmla="*/ 200720 w 1116127"/>
                <a:gd name="connsiteY21" fmla="*/ 948359 h 1181608"/>
                <a:gd name="connsiteX22" fmla="*/ 212160 w 1116127"/>
                <a:gd name="connsiteY22" fmla="*/ 945213 h 1181608"/>
                <a:gd name="connsiteX23" fmla="*/ 205063 w 1116127"/>
                <a:gd name="connsiteY23" fmla="*/ 960291 h 1181608"/>
                <a:gd name="connsiteX24" fmla="*/ 220224 w 1116127"/>
                <a:gd name="connsiteY24" fmla="*/ 942994 h 1181608"/>
                <a:gd name="connsiteX25" fmla="*/ 212160 w 1116127"/>
                <a:gd name="connsiteY25" fmla="*/ 945213 h 1181608"/>
                <a:gd name="connsiteX26" fmla="*/ 225008 w 1116127"/>
                <a:gd name="connsiteY26" fmla="*/ 917914 h 1181608"/>
                <a:gd name="connsiteX27" fmla="*/ 243595 w 1116127"/>
                <a:gd name="connsiteY27" fmla="*/ 895322 h 1181608"/>
                <a:gd name="connsiteX28" fmla="*/ 264819 w 1116127"/>
                <a:gd name="connsiteY28" fmla="*/ 873533 h 1181608"/>
                <a:gd name="connsiteX29" fmla="*/ 332627 w 1116127"/>
                <a:gd name="connsiteY29" fmla="*/ 819770 h 1181608"/>
                <a:gd name="connsiteX30" fmla="*/ 452330 w 1116127"/>
                <a:gd name="connsiteY30" fmla="*/ 718238 h 1181608"/>
                <a:gd name="connsiteX31" fmla="*/ 669272 w 1116127"/>
                <a:gd name="connsiteY31" fmla="*/ 510777 h 1181608"/>
                <a:gd name="connsiteX32" fmla="*/ 689113 w 1116127"/>
                <a:gd name="connsiteY32" fmla="*/ 528170 h 1181608"/>
                <a:gd name="connsiteX33" fmla="*/ 425547 w 1116127"/>
                <a:gd name="connsiteY33" fmla="*/ 817586 h 1181608"/>
                <a:gd name="connsiteX34" fmla="*/ 368605 w 1116127"/>
                <a:gd name="connsiteY34" fmla="*/ 851165 h 1181608"/>
                <a:gd name="connsiteX35" fmla="*/ 363038 w 1116127"/>
                <a:gd name="connsiteY35" fmla="*/ 851121 h 1181608"/>
                <a:gd name="connsiteX36" fmla="*/ 358652 w 1116127"/>
                <a:gd name="connsiteY36" fmla="*/ 851088 h 1181608"/>
                <a:gd name="connsiteX37" fmla="*/ 363843 w 1116127"/>
                <a:gd name="connsiteY37" fmla="*/ 853972 h 1181608"/>
                <a:gd name="connsiteX38" fmla="*/ 311653 w 1116127"/>
                <a:gd name="connsiteY38" fmla="*/ 884749 h 1181608"/>
                <a:gd name="connsiteX39" fmla="*/ 315874 w 1116127"/>
                <a:gd name="connsiteY39" fmla="*/ 873905 h 1181608"/>
                <a:gd name="connsiteX40" fmla="*/ 300712 w 1116127"/>
                <a:gd name="connsiteY40" fmla="*/ 891202 h 1181608"/>
                <a:gd name="connsiteX41" fmla="*/ 311653 w 1116127"/>
                <a:gd name="connsiteY41" fmla="*/ 884749 h 1181608"/>
                <a:gd name="connsiteX42" fmla="*/ 287860 w 1116127"/>
                <a:gd name="connsiteY42" fmla="*/ 945888 h 1181608"/>
                <a:gd name="connsiteX43" fmla="*/ 215823 w 1116127"/>
                <a:gd name="connsiteY43" fmla="*/ 1036512 h 1181608"/>
                <a:gd name="connsiteX44" fmla="*/ 156389 w 1116127"/>
                <a:gd name="connsiteY44" fmla="*/ 1097814 h 1181608"/>
                <a:gd name="connsiteX45" fmla="*/ 155427 w 1116127"/>
                <a:gd name="connsiteY45" fmla="*/ 1097975 h 1181608"/>
                <a:gd name="connsiteX46" fmla="*/ 0 w 1116127"/>
                <a:gd name="connsiteY46" fmla="*/ 1179586 h 1181608"/>
                <a:gd name="connsiteX47" fmla="*/ 6338 w 1116127"/>
                <a:gd name="connsiteY47" fmla="*/ 1153583 h 1181608"/>
                <a:gd name="connsiteX48" fmla="*/ 12491 w 1116127"/>
                <a:gd name="connsiteY48" fmla="*/ 1158976 h 1181608"/>
                <a:gd name="connsiteX49" fmla="*/ 23127 w 1116127"/>
                <a:gd name="connsiteY49" fmla="*/ 1168298 h 1181608"/>
                <a:gd name="connsiteX50" fmla="*/ 69026 w 1116127"/>
                <a:gd name="connsiteY50" fmla="*/ 1115949 h 1181608"/>
                <a:gd name="connsiteX51" fmla="*/ 61257 w 1116127"/>
                <a:gd name="connsiteY51" fmla="*/ 1113117 h 1181608"/>
                <a:gd name="connsiteX52" fmla="*/ 16815 w 1116127"/>
                <a:gd name="connsiteY52" fmla="*/ 1141296 h 1181608"/>
                <a:gd name="connsiteX53" fmla="*/ 15062 w 1116127"/>
                <a:gd name="connsiteY53" fmla="*/ 1141356 h 1181608"/>
                <a:gd name="connsiteX54" fmla="*/ 21074 w 1116127"/>
                <a:gd name="connsiteY54" fmla="*/ 1133545 h 1181608"/>
                <a:gd name="connsiteX55" fmla="*/ 156386 w 1116127"/>
                <a:gd name="connsiteY55" fmla="*/ 1041410 h 1181608"/>
                <a:gd name="connsiteX56" fmla="*/ 141226 w 1116127"/>
                <a:gd name="connsiteY56" fmla="*/ 1058705 h 1181608"/>
                <a:gd name="connsiteX57" fmla="*/ 132084 w 1116127"/>
                <a:gd name="connsiteY57" fmla="*/ 1027881 h 1181608"/>
                <a:gd name="connsiteX58" fmla="*/ 144611 w 1116127"/>
                <a:gd name="connsiteY58" fmla="*/ 1029724 h 1181608"/>
                <a:gd name="connsiteX59" fmla="*/ 150546 w 1116127"/>
                <a:gd name="connsiteY59" fmla="*/ 999722 h 1181608"/>
                <a:gd name="connsiteX60" fmla="*/ 152613 w 1116127"/>
                <a:gd name="connsiteY60" fmla="*/ 989265 h 1181608"/>
                <a:gd name="connsiteX61" fmla="*/ 152614 w 1116127"/>
                <a:gd name="connsiteY61" fmla="*/ 989265 h 1181608"/>
                <a:gd name="connsiteX62" fmla="*/ 152614 w 1116127"/>
                <a:gd name="connsiteY62" fmla="*/ 989266 h 1181608"/>
                <a:gd name="connsiteX63" fmla="*/ 159866 w 1116127"/>
                <a:gd name="connsiteY63" fmla="*/ 989304 h 1181608"/>
                <a:gd name="connsiteX64" fmla="*/ 166767 w 1116127"/>
                <a:gd name="connsiteY64" fmla="*/ 989341 h 1181608"/>
                <a:gd name="connsiteX65" fmla="*/ 162379 w 1116127"/>
                <a:gd name="connsiteY65" fmla="*/ 989317 h 1181608"/>
                <a:gd name="connsiteX66" fmla="*/ 159866 w 1116127"/>
                <a:gd name="connsiteY66" fmla="*/ 989304 h 1181608"/>
                <a:gd name="connsiteX67" fmla="*/ 152614 w 1116127"/>
                <a:gd name="connsiteY67" fmla="*/ 989265 h 1181608"/>
                <a:gd name="connsiteX68" fmla="*/ 153593 w 1116127"/>
                <a:gd name="connsiteY68" fmla="*/ 984315 h 1181608"/>
                <a:gd name="connsiteX69" fmla="*/ 154876 w 1116127"/>
                <a:gd name="connsiteY69" fmla="*/ 977829 h 1181608"/>
                <a:gd name="connsiteX70" fmla="*/ 137140 w 1116127"/>
                <a:gd name="connsiteY70" fmla="*/ 989184 h 1181608"/>
                <a:gd name="connsiteX71" fmla="*/ 131665 w 1116127"/>
                <a:gd name="connsiteY71" fmla="*/ 989155 h 1181608"/>
                <a:gd name="connsiteX72" fmla="*/ 157206 w 1116127"/>
                <a:gd name="connsiteY72" fmla="*/ 919790 h 1181608"/>
                <a:gd name="connsiteX73" fmla="*/ 228229 w 1116127"/>
                <a:gd name="connsiteY73" fmla="*/ 798540 h 1181608"/>
                <a:gd name="connsiteX74" fmla="*/ 304032 w 1116127"/>
                <a:gd name="connsiteY74" fmla="*/ 712065 h 1181608"/>
                <a:gd name="connsiteX75" fmla="*/ 496340 w 1116127"/>
                <a:gd name="connsiteY75" fmla="*/ 452454 h 1181608"/>
                <a:gd name="connsiteX76" fmla="*/ 505365 w 1116127"/>
                <a:gd name="connsiteY76" fmla="*/ 440260 h 1181608"/>
                <a:gd name="connsiteX77" fmla="*/ 521255 w 1116127"/>
                <a:gd name="connsiteY77" fmla="*/ 443714 h 1181608"/>
                <a:gd name="connsiteX78" fmla="*/ 534698 w 1116127"/>
                <a:gd name="connsiteY78" fmla="*/ 423983 h 1181608"/>
                <a:gd name="connsiteX79" fmla="*/ 519903 w 1116127"/>
                <a:gd name="connsiteY79" fmla="*/ 423906 h 1181608"/>
                <a:gd name="connsiteX80" fmla="*/ 517482 w 1116127"/>
                <a:gd name="connsiteY80" fmla="*/ 423894 h 1181608"/>
                <a:gd name="connsiteX81" fmla="*/ 550189 w 1116127"/>
                <a:gd name="connsiteY81" fmla="*/ 379708 h 1181608"/>
                <a:gd name="connsiteX82" fmla="*/ 582996 w 1116127"/>
                <a:gd name="connsiteY82" fmla="*/ 347638 h 1181608"/>
                <a:gd name="connsiteX83" fmla="*/ 595292 w 1116127"/>
                <a:gd name="connsiteY83" fmla="*/ 354856 h 1181608"/>
                <a:gd name="connsiteX84" fmla="*/ 655887 w 1116127"/>
                <a:gd name="connsiteY84" fmla="*/ 285732 h 1181608"/>
                <a:gd name="connsiteX85" fmla="*/ 634957 w 1116127"/>
                <a:gd name="connsiteY85" fmla="*/ 296740 h 1181608"/>
                <a:gd name="connsiteX86" fmla="*/ 691692 w 1116127"/>
                <a:gd name="connsiteY86" fmla="*/ 240912 h 1181608"/>
                <a:gd name="connsiteX87" fmla="*/ 712878 w 1116127"/>
                <a:gd name="connsiteY87" fmla="*/ 212899 h 1181608"/>
                <a:gd name="connsiteX88" fmla="*/ 715887 w 1116127"/>
                <a:gd name="connsiteY88" fmla="*/ 215536 h 1181608"/>
                <a:gd name="connsiteX89" fmla="*/ 715142 w 1116127"/>
                <a:gd name="connsiteY89" fmla="*/ 209907 h 1181608"/>
                <a:gd name="connsiteX90" fmla="*/ 754070 w 1116127"/>
                <a:gd name="connsiteY90" fmla="*/ 158438 h 1181608"/>
                <a:gd name="connsiteX91" fmla="*/ 809111 w 1116127"/>
                <a:gd name="connsiteY91" fmla="*/ 176102 h 1181608"/>
                <a:gd name="connsiteX92" fmla="*/ 804331 w 1116127"/>
                <a:gd name="connsiteY92" fmla="*/ 141328 h 1181608"/>
                <a:gd name="connsiteX93" fmla="*/ 769229 w 1116127"/>
                <a:gd name="connsiteY93" fmla="*/ 141142 h 1181608"/>
                <a:gd name="connsiteX94" fmla="*/ 813983 w 1116127"/>
                <a:gd name="connsiteY94" fmla="*/ 90089 h 1181608"/>
                <a:gd name="connsiteX95" fmla="*/ 815094 w 1116127"/>
                <a:gd name="connsiteY95" fmla="*/ 89592 h 1181608"/>
                <a:gd name="connsiteX96" fmla="*/ 824682 w 1116127"/>
                <a:gd name="connsiteY96" fmla="*/ 97997 h 1181608"/>
                <a:gd name="connsiteX97" fmla="*/ 834653 w 1116127"/>
                <a:gd name="connsiteY97" fmla="*/ 106737 h 1181608"/>
                <a:gd name="connsiteX98" fmla="*/ 882730 w 1116127"/>
                <a:gd name="connsiteY98" fmla="*/ 41835 h 1181608"/>
                <a:gd name="connsiteX99" fmla="*/ 918003 w 1116127"/>
                <a:gd name="connsiteY99" fmla="*/ 24339 h 1181608"/>
                <a:gd name="connsiteX100" fmla="*/ 919271 w 1116127"/>
                <a:gd name="connsiteY100" fmla="*/ 25450 h 1181608"/>
                <a:gd name="connsiteX101" fmla="*/ 921971 w 1116127"/>
                <a:gd name="connsiteY101" fmla="*/ 22370 h 1181608"/>
                <a:gd name="connsiteX102" fmla="*/ 960718 w 1116127"/>
                <a:gd name="connsiteY102" fmla="*/ 3152 h 1181608"/>
                <a:gd name="connsiteX103" fmla="*/ 900074 w 1116127"/>
                <a:gd name="connsiteY103" fmla="*/ 72332 h 1181608"/>
                <a:gd name="connsiteX104" fmla="*/ 1030220 w 1116127"/>
                <a:gd name="connsiteY104" fmla="*/ 14377 h 1181608"/>
                <a:gd name="connsiteX105" fmla="*/ 1049008 w 1116127"/>
                <a:gd name="connsiteY105" fmla="*/ 0 h 11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16127" h="1181608">
                  <a:moveTo>
                    <a:pt x="1049008" y="0"/>
                  </a:moveTo>
                  <a:lnTo>
                    <a:pt x="1116127" y="0"/>
                  </a:lnTo>
                  <a:lnTo>
                    <a:pt x="1069303" y="39418"/>
                  </a:lnTo>
                  <a:cubicBezTo>
                    <a:pt x="1038395" y="69674"/>
                    <a:pt x="1008071" y="104266"/>
                    <a:pt x="967827" y="130163"/>
                  </a:cubicBezTo>
                  <a:cubicBezTo>
                    <a:pt x="922342" y="182052"/>
                    <a:pt x="896698" y="251333"/>
                    <a:pt x="831372" y="285830"/>
                  </a:cubicBezTo>
                  <a:cubicBezTo>
                    <a:pt x="725240" y="406904"/>
                    <a:pt x="649432" y="493386"/>
                    <a:pt x="543300" y="614460"/>
                  </a:cubicBezTo>
                  <a:lnTo>
                    <a:pt x="523897" y="611904"/>
                  </a:lnTo>
                  <a:lnTo>
                    <a:pt x="519547" y="597701"/>
                  </a:lnTo>
                  <a:cubicBezTo>
                    <a:pt x="516238" y="592171"/>
                    <a:pt x="511058" y="586197"/>
                    <a:pt x="503618" y="579676"/>
                  </a:cubicBezTo>
                  <a:cubicBezTo>
                    <a:pt x="492247" y="592648"/>
                    <a:pt x="500564" y="605674"/>
                    <a:pt x="520201" y="611417"/>
                  </a:cubicBezTo>
                  <a:lnTo>
                    <a:pt x="523897" y="611904"/>
                  </a:lnTo>
                  <a:lnTo>
                    <a:pt x="524249" y="613052"/>
                  </a:lnTo>
                  <a:cubicBezTo>
                    <a:pt x="523985" y="641497"/>
                    <a:pt x="470392" y="657605"/>
                    <a:pt x="447650" y="683549"/>
                  </a:cubicBezTo>
                  <a:cubicBezTo>
                    <a:pt x="437167" y="735535"/>
                    <a:pt x="437167" y="735535"/>
                    <a:pt x="437167" y="735535"/>
                  </a:cubicBezTo>
                  <a:cubicBezTo>
                    <a:pt x="379422" y="761383"/>
                    <a:pt x="336558" y="800276"/>
                    <a:pt x="296174" y="841342"/>
                  </a:cubicBezTo>
                  <a:lnTo>
                    <a:pt x="264819" y="873533"/>
                  </a:lnTo>
                  <a:lnTo>
                    <a:pt x="255333" y="881053"/>
                  </a:lnTo>
                  <a:lnTo>
                    <a:pt x="243595" y="895322"/>
                  </a:lnTo>
                  <a:lnTo>
                    <a:pt x="235907" y="903214"/>
                  </a:lnTo>
                  <a:cubicBezTo>
                    <a:pt x="215405" y="923476"/>
                    <a:pt x="193973" y="942922"/>
                    <a:pt x="170060" y="960195"/>
                  </a:cubicBezTo>
                  <a:cubicBezTo>
                    <a:pt x="189901" y="977587"/>
                    <a:pt x="189901" y="977587"/>
                    <a:pt x="189901" y="977587"/>
                  </a:cubicBezTo>
                  <a:cubicBezTo>
                    <a:pt x="189901" y="977587"/>
                    <a:pt x="187269" y="958075"/>
                    <a:pt x="200720" y="948359"/>
                  </a:cubicBezTo>
                  <a:lnTo>
                    <a:pt x="212160" y="945213"/>
                  </a:lnTo>
                  <a:lnTo>
                    <a:pt x="205063" y="960291"/>
                  </a:lnTo>
                  <a:cubicBezTo>
                    <a:pt x="205063" y="960291"/>
                    <a:pt x="205063" y="960291"/>
                    <a:pt x="220224" y="942994"/>
                  </a:cubicBezTo>
                  <a:lnTo>
                    <a:pt x="212160" y="945213"/>
                  </a:lnTo>
                  <a:lnTo>
                    <a:pt x="225008" y="917914"/>
                  </a:lnTo>
                  <a:lnTo>
                    <a:pt x="243595" y="895322"/>
                  </a:lnTo>
                  <a:lnTo>
                    <a:pt x="264819" y="873533"/>
                  </a:lnTo>
                  <a:lnTo>
                    <a:pt x="332627" y="819770"/>
                  </a:lnTo>
                  <a:cubicBezTo>
                    <a:pt x="386723" y="783075"/>
                    <a:pt x="439507" y="752879"/>
                    <a:pt x="452330" y="718238"/>
                  </a:cubicBezTo>
                  <a:cubicBezTo>
                    <a:pt x="512976" y="649053"/>
                    <a:pt x="628467" y="597355"/>
                    <a:pt x="669272" y="510777"/>
                  </a:cubicBezTo>
                  <a:cubicBezTo>
                    <a:pt x="669272" y="510777"/>
                    <a:pt x="684435" y="493482"/>
                    <a:pt x="689113" y="528170"/>
                  </a:cubicBezTo>
                  <a:cubicBezTo>
                    <a:pt x="624394" y="632020"/>
                    <a:pt x="539987" y="735815"/>
                    <a:pt x="425547" y="817586"/>
                  </a:cubicBezTo>
                  <a:lnTo>
                    <a:pt x="368605" y="851165"/>
                  </a:lnTo>
                  <a:lnTo>
                    <a:pt x="363038" y="851121"/>
                  </a:lnTo>
                  <a:cubicBezTo>
                    <a:pt x="358652" y="851088"/>
                    <a:pt x="358652" y="851088"/>
                    <a:pt x="358652" y="851088"/>
                  </a:cubicBezTo>
                  <a:lnTo>
                    <a:pt x="363843" y="853972"/>
                  </a:lnTo>
                  <a:lnTo>
                    <a:pt x="311653" y="884749"/>
                  </a:lnTo>
                  <a:lnTo>
                    <a:pt x="315874" y="873905"/>
                  </a:lnTo>
                  <a:cubicBezTo>
                    <a:pt x="300712" y="891202"/>
                    <a:pt x="280872" y="873809"/>
                    <a:pt x="300712" y="891202"/>
                  </a:cubicBezTo>
                  <a:lnTo>
                    <a:pt x="311653" y="884749"/>
                  </a:lnTo>
                  <a:lnTo>
                    <a:pt x="287860" y="945888"/>
                  </a:lnTo>
                  <a:cubicBezTo>
                    <a:pt x="268566" y="979157"/>
                    <a:pt x="242625" y="1008750"/>
                    <a:pt x="215823" y="1036512"/>
                  </a:cubicBezTo>
                  <a:lnTo>
                    <a:pt x="156389" y="1097814"/>
                  </a:lnTo>
                  <a:lnTo>
                    <a:pt x="155427" y="1097975"/>
                  </a:lnTo>
                  <a:cubicBezTo>
                    <a:pt x="96952" y="1117384"/>
                    <a:pt x="48163" y="1195043"/>
                    <a:pt x="0" y="1179586"/>
                  </a:cubicBezTo>
                  <a:lnTo>
                    <a:pt x="6338" y="1153583"/>
                  </a:lnTo>
                  <a:lnTo>
                    <a:pt x="12491" y="1158976"/>
                  </a:lnTo>
                  <a:cubicBezTo>
                    <a:pt x="23127" y="1168298"/>
                    <a:pt x="23127" y="1168298"/>
                    <a:pt x="23127" y="1168298"/>
                  </a:cubicBezTo>
                  <a:cubicBezTo>
                    <a:pt x="3208" y="1150840"/>
                    <a:pt x="53727" y="1133402"/>
                    <a:pt x="69026" y="1115949"/>
                  </a:cubicBezTo>
                  <a:cubicBezTo>
                    <a:pt x="66536" y="1113766"/>
                    <a:pt x="63952" y="1112948"/>
                    <a:pt x="61257" y="1113117"/>
                  </a:cubicBezTo>
                  <a:cubicBezTo>
                    <a:pt x="49132" y="1113881"/>
                    <a:pt x="34781" y="1134662"/>
                    <a:pt x="16815" y="1141296"/>
                  </a:cubicBezTo>
                  <a:lnTo>
                    <a:pt x="15062" y="1141356"/>
                  </a:lnTo>
                  <a:lnTo>
                    <a:pt x="21074" y="1133545"/>
                  </a:lnTo>
                  <a:cubicBezTo>
                    <a:pt x="56306" y="1102781"/>
                    <a:pt x="125860" y="1106405"/>
                    <a:pt x="156386" y="1041410"/>
                  </a:cubicBezTo>
                  <a:cubicBezTo>
                    <a:pt x="156386" y="1041410"/>
                    <a:pt x="156386" y="1041410"/>
                    <a:pt x="141226" y="1058705"/>
                  </a:cubicBezTo>
                  <a:lnTo>
                    <a:pt x="132084" y="1027881"/>
                  </a:lnTo>
                  <a:lnTo>
                    <a:pt x="144611" y="1029724"/>
                  </a:lnTo>
                  <a:cubicBezTo>
                    <a:pt x="147177" y="1016749"/>
                    <a:pt x="149102" y="1007020"/>
                    <a:pt x="150546" y="999722"/>
                  </a:cubicBezTo>
                  <a:lnTo>
                    <a:pt x="152613" y="989265"/>
                  </a:lnTo>
                  <a:lnTo>
                    <a:pt x="152614" y="989265"/>
                  </a:lnTo>
                  <a:lnTo>
                    <a:pt x="152614" y="989266"/>
                  </a:lnTo>
                  <a:lnTo>
                    <a:pt x="159866" y="989304"/>
                  </a:lnTo>
                  <a:lnTo>
                    <a:pt x="166767" y="989341"/>
                  </a:lnTo>
                  <a:cubicBezTo>
                    <a:pt x="166767" y="989341"/>
                    <a:pt x="166767" y="989341"/>
                    <a:pt x="162379" y="989317"/>
                  </a:cubicBezTo>
                  <a:lnTo>
                    <a:pt x="159866" y="989304"/>
                  </a:lnTo>
                  <a:lnTo>
                    <a:pt x="152614" y="989265"/>
                  </a:lnTo>
                  <a:lnTo>
                    <a:pt x="153593" y="984315"/>
                  </a:lnTo>
                  <a:cubicBezTo>
                    <a:pt x="154876" y="977829"/>
                    <a:pt x="154876" y="977829"/>
                    <a:pt x="154876" y="977829"/>
                  </a:cubicBezTo>
                  <a:lnTo>
                    <a:pt x="137140" y="989184"/>
                  </a:lnTo>
                  <a:lnTo>
                    <a:pt x="131665" y="989155"/>
                  </a:lnTo>
                  <a:cubicBezTo>
                    <a:pt x="126885" y="954381"/>
                    <a:pt x="142046" y="937086"/>
                    <a:pt x="157206" y="919790"/>
                  </a:cubicBezTo>
                  <a:cubicBezTo>
                    <a:pt x="152426" y="885015"/>
                    <a:pt x="252950" y="850795"/>
                    <a:pt x="228229" y="798540"/>
                  </a:cubicBezTo>
                  <a:cubicBezTo>
                    <a:pt x="243389" y="781245"/>
                    <a:pt x="328753" y="764319"/>
                    <a:pt x="304032" y="712065"/>
                  </a:cubicBezTo>
                  <a:cubicBezTo>
                    <a:pt x="399775" y="643069"/>
                    <a:pt x="475579" y="556594"/>
                    <a:pt x="496340" y="452454"/>
                  </a:cubicBezTo>
                  <a:lnTo>
                    <a:pt x="505365" y="440260"/>
                  </a:lnTo>
                  <a:lnTo>
                    <a:pt x="521255" y="443714"/>
                  </a:lnTo>
                  <a:cubicBezTo>
                    <a:pt x="527370" y="442389"/>
                    <a:pt x="532104" y="436988"/>
                    <a:pt x="534698" y="423983"/>
                  </a:cubicBezTo>
                  <a:cubicBezTo>
                    <a:pt x="534698" y="423983"/>
                    <a:pt x="534698" y="423983"/>
                    <a:pt x="519903" y="423906"/>
                  </a:cubicBezTo>
                  <a:lnTo>
                    <a:pt x="517482" y="423894"/>
                  </a:lnTo>
                  <a:lnTo>
                    <a:pt x="550189" y="379708"/>
                  </a:lnTo>
                  <a:lnTo>
                    <a:pt x="582996" y="347638"/>
                  </a:lnTo>
                  <a:lnTo>
                    <a:pt x="595292" y="354856"/>
                  </a:lnTo>
                  <a:cubicBezTo>
                    <a:pt x="610441" y="337576"/>
                    <a:pt x="640738" y="303013"/>
                    <a:pt x="655887" y="285732"/>
                  </a:cubicBezTo>
                  <a:lnTo>
                    <a:pt x="634957" y="296740"/>
                  </a:lnTo>
                  <a:lnTo>
                    <a:pt x="691692" y="240912"/>
                  </a:lnTo>
                  <a:lnTo>
                    <a:pt x="712878" y="212899"/>
                  </a:lnTo>
                  <a:lnTo>
                    <a:pt x="715887" y="215536"/>
                  </a:lnTo>
                  <a:lnTo>
                    <a:pt x="715142" y="209907"/>
                  </a:lnTo>
                  <a:lnTo>
                    <a:pt x="754070" y="158438"/>
                  </a:lnTo>
                  <a:cubicBezTo>
                    <a:pt x="784391" y="123848"/>
                    <a:pt x="789171" y="158622"/>
                    <a:pt x="809111" y="176102"/>
                  </a:cubicBezTo>
                  <a:cubicBezTo>
                    <a:pt x="804331" y="141328"/>
                    <a:pt x="804331" y="141328"/>
                    <a:pt x="804331" y="141328"/>
                  </a:cubicBezTo>
                  <a:cubicBezTo>
                    <a:pt x="769229" y="141142"/>
                    <a:pt x="769229" y="141142"/>
                    <a:pt x="769229" y="141142"/>
                  </a:cubicBezTo>
                  <a:lnTo>
                    <a:pt x="813983" y="90089"/>
                  </a:lnTo>
                  <a:lnTo>
                    <a:pt x="815094" y="89592"/>
                  </a:lnTo>
                  <a:lnTo>
                    <a:pt x="824682" y="97997"/>
                  </a:lnTo>
                  <a:cubicBezTo>
                    <a:pt x="829668" y="102367"/>
                    <a:pt x="834653" y="106737"/>
                    <a:pt x="834653" y="106737"/>
                  </a:cubicBezTo>
                  <a:cubicBezTo>
                    <a:pt x="839843" y="80702"/>
                    <a:pt x="858793" y="59083"/>
                    <a:pt x="882730" y="41835"/>
                  </a:cubicBezTo>
                  <a:lnTo>
                    <a:pt x="918003" y="24339"/>
                  </a:lnTo>
                  <a:lnTo>
                    <a:pt x="919271" y="25450"/>
                  </a:lnTo>
                  <a:lnTo>
                    <a:pt x="921971" y="22370"/>
                  </a:lnTo>
                  <a:lnTo>
                    <a:pt x="960718" y="3152"/>
                  </a:lnTo>
                  <a:cubicBezTo>
                    <a:pt x="900074" y="72332"/>
                    <a:pt x="900074" y="72332"/>
                    <a:pt x="900074" y="72332"/>
                  </a:cubicBezTo>
                  <a:cubicBezTo>
                    <a:pt x="942757" y="63869"/>
                    <a:pt x="988034" y="42389"/>
                    <a:pt x="1030220" y="14377"/>
                  </a:cubicBezTo>
                  <a:lnTo>
                    <a:pt x="104900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FB70E000-A8E7-44B0-AAA2-3294CA0E7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220" y="0"/>
              <a:ext cx="1758531" cy="1374988"/>
            </a:xfrm>
            <a:custGeom>
              <a:avLst/>
              <a:gdLst>
                <a:gd name="connsiteX0" fmla="*/ 966134 w 1758531"/>
                <a:gd name="connsiteY0" fmla="*/ 0 h 1374988"/>
                <a:gd name="connsiteX1" fmla="*/ 1003431 w 1758531"/>
                <a:gd name="connsiteY1" fmla="*/ 0 h 1374988"/>
                <a:gd name="connsiteX2" fmla="*/ 1002514 w 1758531"/>
                <a:gd name="connsiteY2" fmla="*/ 8114 h 1374988"/>
                <a:gd name="connsiteX3" fmla="*/ 917962 w 1758531"/>
                <a:gd name="connsiteY3" fmla="*/ 131490 h 1374988"/>
                <a:gd name="connsiteX4" fmla="*/ 842110 w 1758531"/>
                <a:gd name="connsiteY4" fmla="*/ 218021 h 1374988"/>
                <a:gd name="connsiteX5" fmla="*/ 927732 w 1758531"/>
                <a:gd name="connsiteY5" fmla="*/ 154878 h 1374988"/>
                <a:gd name="connsiteX6" fmla="*/ 1031848 w 1758531"/>
                <a:gd name="connsiteY6" fmla="*/ 32572 h 1374988"/>
                <a:gd name="connsiteX7" fmla="*/ 1059268 w 1758531"/>
                <a:gd name="connsiteY7" fmla="*/ 0 h 1374988"/>
                <a:gd name="connsiteX8" fmla="*/ 1115400 w 1758531"/>
                <a:gd name="connsiteY8" fmla="*/ 0 h 1374988"/>
                <a:gd name="connsiteX9" fmla="*/ 1095266 w 1758531"/>
                <a:gd name="connsiteY9" fmla="*/ 13996 h 1374988"/>
                <a:gd name="connsiteX10" fmla="*/ 1078644 w 1758531"/>
                <a:gd name="connsiteY10" fmla="*/ 27245 h 1374988"/>
                <a:gd name="connsiteX11" fmla="*/ 1039315 w 1758531"/>
                <a:gd name="connsiteY11" fmla="*/ 77189 h 1374988"/>
                <a:gd name="connsiteX12" fmla="*/ 1033466 w 1758531"/>
                <a:gd name="connsiteY12" fmla="*/ 92893 h 1374988"/>
                <a:gd name="connsiteX13" fmla="*/ 1030419 w 1758531"/>
                <a:gd name="connsiteY13" fmla="*/ 92414 h 1374988"/>
                <a:gd name="connsiteX14" fmla="*/ 1037913 w 1758531"/>
                <a:gd name="connsiteY14" fmla="*/ 114332 h 1374988"/>
                <a:gd name="connsiteX15" fmla="*/ 1031503 w 1758531"/>
                <a:gd name="connsiteY15" fmla="*/ 98160 h 1374988"/>
                <a:gd name="connsiteX16" fmla="*/ 1033466 w 1758531"/>
                <a:gd name="connsiteY16" fmla="*/ 92893 h 1374988"/>
                <a:gd name="connsiteX17" fmla="*/ 1045089 w 1758531"/>
                <a:gd name="connsiteY17" fmla="*/ 94720 h 1374988"/>
                <a:gd name="connsiteX18" fmla="*/ 1053131 w 1758531"/>
                <a:gd name="connsiteY18" fmla="*/ 96973 h 1374988"/>
                <a:gd name="connsiteX19" fmla="*/ 1067264 w 1758531"/>
                <a:gd name="connsiteY19" fmla="*/ 80849 h 1374988"/>
                <a:gd name="connsiteX20" fmla="*/ 1080267 w 1758531"/>
                <a:gd name="connsiteY20" fmla="*/ 92247 h 1374988"/>
                <a:gd name="connsiteX21" fmla="*/ 1126405 w 1758531"/>
                <a:gd name="connsiteY21" fmla="*/ 50670 h 1374988"/>
                <a:gd name="connsiteX22" fmla="*/ 1127738 w 1758531"/>
                <a:gd name="connsiteY22" fmla="*/ 48149 h 1374988"/>
                <a:gd name="connsiteX23" fmla="*/ 1128241 w 1758531"/>
                <a:gd name="connsiteY23" fmla="*/ 47962 h 1374988"/>
                <a:gd name="connsiteX24" fmla="*/ 1141134 w 1758531"/>
                <a:gd name="connsiteY24" fmla="*/ 22812 h 1374988"/>
                <a:gd name="connsiteX25" fmla="*/ 1127738 w 1758531"/>
                <a:gd name="connsiteY25" fmla="*/ 48149 h 1374988"/>
                <a:gd name="connsiteX26" fmla="*/ 1108265 w 1758531"/>
                <a:gd name="connsiteY26" fmla="*/ 55394 h 1374988"/>
                <a:gd name="connsiteX27" fmla="*/ 1086100 w 1758531"/>
                <a:gd name="connsiteY27" fmla="*/ 59361 h 1374988"/>
                <a:gd name="connsiteX28" fmla="*/ 1088289 w 1758531"/>
                <a:gd name="connsiteY28" fmla="*/ 56864 h 1374988"/>
                <a:gd name="connsiteX29" fmla="*/ 1129543 w 1758531"/>
                <a:gd name="connsiteY29" fmla="*/ 9802 h 1374988"/>
                <a:gd name="connsiteX30" fmla="*/ 1138135 w 1758531"/>
                <a:gd name="connsiteY30" fmla="*/ 0 h 1374988"/>
                <a:gd name="connsiteX31" fmla="*/ 1158007 w 1758531"/>
                <a:gd name="connsiteY31" fmla="*/ 0 h 1374988"/>
                <a:gd name="connsiteX32" fmla="*/ 1141394 w 1758531"/>
                <a:gd name="connsiteY32" fmla="*/ 23041 h 1374988"/>
                <a:gd name="connsiteX33" fmla="*/ 1188230 w 1758531"/>
                <a:gd name="connsiteY33" fmla="*/ 4468 h 1374988"/>
                <a:gd name="connsiteX34" fmla="*/ 1188987 w 1758531"/>
                <a:gd name="connsiteY34" fmla="*/ 3701 h 1374988"/>
                <a:gd name="connsiteX35" fmla="*/ 1191407 w 1758531"/>
                <a:gd name="connsiteY35" fmla="*/ 5822 h 1374988"/>
                <a:gd name="connsiteX36" fmla="*/ 1193346 w 1758531"/>
                <a:gd name="connsiteY36" fmla="*/ 0 h 1374988"/>
                <a:gd name="connsiteX37" fmla="*/ 1300146 w 1758531"/>
                <a:gd name="connsiteY37" fmla="*/ 0 h 1374988"/>
                <a:gd name="connsiteX38" fmla="*/ 1271547 w 1758531"/>
                <a:gd name="connsiteY38" fmla="*/ 13761 h 1374988"/>
                <a:gd name="connsiteX39" fmla="*/ 1181143 w 1758531"/>
                <a:gd name="connsiteY39" fmla="*/ 57808 h 1374988"/>
                <a:gd name="connsiteX40" fmla="*/ 1155602 w 1758531"/>
                <a:gd name="connsiteY40" fmla="*/ 127173 h 1374988"/>
                <a:gd name="connsiteX41" fmla="*/ 1120500 w 1758531"/>
                <a:gd name="connsiteY41" fmla="*/ 126987 h 1374988"/>
                <a:gd name="connsiteX42" fmla="*/ 1079282 w 1758531"/>
                <a:gd name="connsiteY42" fmla="*/ 174009 h 1374988"/>
                <a:gd name="connsiteX43" fmla="*/ 1059858 w 1758531"/>
                <a:gd name="connsiteY43" fmla="*/ 196169 h 1374988"/>
                <a:gd name="connsiteX44" fmla="*/ 1071739 w 1758531"/>
                <a:gd name="connsiteY44" fmla="*/ 188900 h 1374988"/>
                <a:gd name="connsiteX45" fmla="*/ 1094960 w 1758531"/>
                <a:gd name="connsiteY45" fmla="*/ 196352 h 1374988"/>
                <a:gd name="connsiteX46" fmla="*/ 1090179 w 1758531"/>
                <a:gd name="connsiteY46" fmla="*/ 161578 h 1374988"/>
                <a:gd name="connsiteX47" fmla="*/ 1160382 w 1758531"/>
                <a:gd name="connsiteY47" fmla="*/ 161948 h 1374988"/>
                <a:gd name="connsiteX48" fmla="*/ 1125282 w 1758531"/>
                <a:gd name="connsiteY48" fmla="*/ 161763 h 1374988"/>
                <a:gd name="connsiteX49" fmla="*/ 1140441 w 1758531"/>
                <a:gd name="connsiteY49" fmla="*/ 144468 h 1374988"/>
                <a:gd name="connsiteX50" fmla="*/ 1301609 w 1758531"/>
                <a:gd name="connsiteY50" fmla="*/ 41067 h 1374988"/>
                <a:gd name="connsiteX51" fmla="*/ 1349802 w 1758531"/>
                <a:gd name="connsiteY51" fmla="*/ 12645 h 1374988"/>
                <a:gd name="connsiteX52" fmla="*/ 1371244 w 1758531"/>
                <a:gd name="connsiteY52" fmla="*/ 0 h 1374988"/>
                <a:gd name="connsiteX53" fmla="*/ 1519985 w 1758531"/>
                <a:gd name="connsiteY53" fmla="*/ 0 h 1374988"/>
                <a:gd name="connsiteX54" fmla="*/ 1509717 w 1758531"/>
                <a:gd name="connsiteY54" fmla="*/ 6055 h 1374988"/>
                <a:gd name="connsiteX55" fmla="*/ 1507436 w 1758531"/>
                <a:gd name="connsiteY55" fmla="*/ 7400 h 1374988"/>
                <a:gd name="connsiteX56" fmla="*/ 1512216 w 1758531"/>
                <a:gd name="connsiteY56" fmla="*/ 42176 h 1374988"/>
                <a:gd name="connsiteX57" fmla="*/ 1475322 w 1758531"/>
                <a:gd name="connsiteY57" fmla="*/ 28950 h 1374988"/>
                <a:gd name="connsiteX58" fmla="*/ 1442013 w 1758531"/>
                <a:gd name="connsiteY58" fmla="*/ 41806 h 1374988"/>
                <a:gd name="connsiteX59" fmla="*/ 1461954 w 1758531"/>
                <a:gd name="connsiteY59" fmla="*/ 59286 h 1374988"/>
                <a:gd name="connsiteX60" fmla="*/ 1376591 w 1758531"/>
                <a:gd name="connsiteY60" fmla="*/ 76211 h 1374988"/>
                <a:gd name="connsiteX61" fmla="*/ 1411692 w 1758531"/>
                <a:gd name="connsiteY61" fmla="*/ 76396 h 1374988"/>
                <a:gd name="connsiteX62" fmla="*/ 1335889 w 1758531"/>
                <a:gd name="connsiteY62" fmla="*/ 162871 h 1374988"/>
                <a:gd name="connsiteX63" fmla="*/ 1315949 w 1758531"/>
                <a:gd name="connsiteY63" fmla="*/ 145391 h 1374988"/>
                <a:gd name="connsiteX64" fmla="*/ 1320728 w 1758531"/>
                <a:gd name="connsiteY64" fmla="*/ 180167 h 1374988"/>
                <a:gd name="connsiteX65" fmla="*/ 1083759 w 1758531"/>
                <a:gd name="connsiteY65" fmla="*/ 370043 h 1374988"/>
                <a:gd name="connsiteX66" fmla="*/ 957694 w 1758531"/>
                <a:gd name="connsiteY66" fmla="*/ 473629 h 1374988"/>
                <a:gd name="connsiteX67" fmla="*/ 956204 w 1758531"/>
                <a:gd name="connsiteY67" fmla="*/ 462791 h 1374988"/>
                <a:gd name="connsiteX68" fmla="*/ 954931 w 1758531"/>
                <a:gd name="connsiteY68" fmla="*/ 453525 h 1374988"/>
                <a:gd name="connsiteX69" fmla="*/ 954404 w 1758531"/>
                <a:gd name="connsiteY69" fmla="*/ 449692 h 1374988"/>
                <a:gd name="connsiteX70" fmla="*/ 953512 w 1758531"/>
                <a:gd name="connsiteY70" fmla="*/ 443200 h 1374988"/>
                <a:gd name="connsiteX71" fmla="*/ 952914 w 1758531"/>
                <a:gd name="connsiteY71" fmla="*/ 438853 h 1374988"/>
                <a:gd name="connsiteX72" fmla="*/ 954404 w 1758531"/>
                <a:gd name="connsiteY72" fmla="*/ 449692 h 1374988"/>
                <a:gd name="connsiteX73" fmla="*/ 955677 w 1758531"/>
                <a:gd name="connsiteY73" fmla="*/ 458958 h 1374988"/>
                <a:gd name="connsiteX74" fmla="*/ 956204 w 1758531"/>
                <a:gd name="connsiteY74" fmla="*/ 462791 h 1374988"/>
                <a:gd name="connsiteX75" fmla="*/ 957096 w 1758531"/>
                <a:gd name="connsiteY75" fmla="*/ 469282 h 1374988"/>
                <a:gd name="connsiteX76" fmla="*/ 957694 w 1758531"/>
                <a:gd name="connsiteY76" fmla="*/ 473629 h 1374988"/>
                <a:gd name="connsiteX77" fmla="*/ 917812 w 1758531"/>
                <a:gd name="connsiteY77" fmla="*/ 438670 h 1374988"/>
                <a:gd name="connsiteX78" fmla="*/ 948134 w 1758531"/>
                <a:gd name="connsiteY78" fmla="*/ 404079 h 1374988"/>
                <a:gd name="connsiteX79" fmla="*/ 877932 w 1758531"/>
                <a:gd name="connsiteY79" fmla="*/ 403709 h 1374988"/>
                <a:gd name="connsiteX80" fmla="*/ 882711 w 1758531"/>
                <a:gd name="connsiteY80" fmla="*/ 438484 h 1374988"/>
                <a:gd name="connsiteX81" fmla="*/ 831954 w 1758531"/>
                <a:gd name="connsiteY81" fmla="*/ 436046 h 1374988"/>
                <a:gd name="connsiteX82" fmla="*/ 813820 w 1758531"/>
                <a:gd name="connsiteY82" fmla="*/ 440037 h 1374988"/>
                <a:gd name="connsiteX83" fmla="*/ 812508 w 1758531"/>
                <a:gd name="connsiteY83" fmla="*/ 438115 h 1374988"/>
                <a:gd name="connsiteX84" fmla="*/ 810744 w 1758531"/>
                <a:gd name="connsiteY84" fmla="*/ 440128 h 1374988"/>
                <a:gd name="connsiteX85" fmla="*/ 801903 w 1758531"/>
                <a:gd name="connsiteY85" fmla="*/ 434971 h 1374988"/>
                <a:gd name="connsiteX86" fmla="*/ 792568 w 1758531"/>
                <a:gd name="connsiteY86" fmla="*/ 420635 h 1374988"/>
                <a:gd name="connsiteX87" fmla="*/ 797348 w 1758531"/>
                <a:gd name="connsiteY87" fmla="*/ 455410 h 1374988"/>
                <a:gd name="connsiteX88" fmla="*/ 804928 w 1758531"/>
                <a:gd name="connsiteY88" fmla="*/ 446762 h 1374988"/>
                <a:gd name="connsiteX89" fmla="*/ 810744 w 1758531"/>
                <a:gd name="connsiteY89" fmla="*/ 440128 h 1374988"/>
                <a:gd name="connsiteX90" fmla="*/ 811474 w 1758531"/>
                <a:gd name="connsiteY90" fmla="*/ 440552 h 1374988"/>
                <a:gd name="connsiteX91" fmla="*/ 813820 w 1758531"/>
                <a:gd name="connsiteY91" fmla="*/ 440037 h 1374988"/>
                <a:gd name="connsiteX92" fmla="*/ 821431 w 1758531"/>
                <a:gd name="connsiteY92" fmla="*/ 451193 h 1374988"/>
                <a:gd name="connsiteX93" fmla="*/ 802129 w 1758531"/>
                <a:gd name="connsiteY93" fmla="*/ 490185 h 1374988"/>
                <a:gd name="connsiteX94" fmla="*/ 922593 w 1758531"/>
                <a:gd name="connsiteY94" fmla="*/ 473443 h 1374988"/>
                <a:gd name="connsiteX95" fmla="*/ 881891 w 1758531"/>
                <a:gd name="connsiteY95" fmla="*/ 560104 h 1374988"/>
                <a:gd name="connsiteX96" fmla="*/ 846790 w 1758531"/>
                <a:gd name="connsiteY96" fmla="*/ 559919 h 1374988"/>
                <a:gd name="connsiteX97" fmla="*/ 844574 w 1758531"/>
                <a:gd name="connsiteY97" fmla="*/ 542057 h 1374988"/>
                <a:gd name="connsiteX98" fmla="*/ 857171 w 1758531"/>
                <a:gd name="connsiteY98" fmla="*/ 507849 h 1374988"/>
                <a:gd name="connsiteX99" fmla="*/ 844263 w 1758531"/>
                <a:gd name="connsiteY99" fmla="*/ 539545 h 1374988"/>
                <a:gd name="connsiteX100" fmla="*/ 844574 w 1758531"/>
                <a:gd name="connsiteY100" fmla="*/ 542057 h 1374988"/>
                <a:gd name="connsiteX101" fmla="*/ 844400 w 1758531"/>
                <a:gd name="connsiteY101" fmla="*/ 542532 h 1374988"/>
                <a:gd name="connsiteX102" fmla="*/ 831630 w 1758531"/>
                <a:gd name="connsiteY102" fmla="*/ 577213 h 1374988"/>
                <a:gd name="connsiteX103" fmla="*/ 751046 w 1758531"/>
                <a:gd name="connsiteY103" fmla="*/ 628915 h 1374988"/>
                <a:gd name="connsiteX104" fmla="*/ 866731 w 1758531"/>
                <a:gd name="connsiteY104" fmla="*/ 577399 h 1374988"/>
                <a:gd name="connsiteX105" fmla="*/ 680023 w 1758531"/>
                <a:gd name="connsiteY105" fmla="*/ 750165 h 1374988"/>
                <a:gd name="connsiteX106" fmla="*/ 644922 w 1758531"/>
                <a:gd name="connsiteY106" fmla="*/ 749980 h 1374988"/>
                <a:gd name="connsiteX107" fmla="*/ 634542 w 1758531"/>
                <a:gd name="connsiteY107" fmla="*/ 802050 h 1374988"/>
                <a:gd name="connsiteX108" fmla="*/ 680023 w 1758531"/>
                <a:gd name="connsiteY108" fmla="*/ 750165 h 1374988"/>
                <a:gd name="connsiteX109" fmla="*/ 1047838 w 1758531"/>
                <a:gd name="connsiteY109" fmla="*/ 491477 h 1374988"/>
                <a:gd name="connsiteX110" fmla="*/ 1027897 w 1758531"/>
                <a:gd name="connsiteY110" fmla="*/ 473998 h 1374988"/>
                <a:gd name="connsiteX111" fmla="*/ 1199444 w 1758531"/>
                <a:gd name="connsiteY111" fmla="*/ 318527 h 1374988"/>
                <a:gd name="connsiteX112" fmla="*/ 1219385 w 1758531"/>
                <a:gd name="connsiteY112" fmla="*/ 336007 h 1374988"/>
                <a:gd name="connsiteX113" fmla="*/ 1234545 w 1758531"/>
                <a:gd name="connsiteY113" fmla="*/ 318712 h 1374988"/>
                <a:gd name="connsiteX114" fmla="*/ 1214604 w 1758531"/>
                <a:gd name="connsiteY114" fmla="*/ 301232 h 1374988"/>
                <a:gd name="connsiteX115" fmla="*/ 1355830 w 1758531"/>
                <a:gd name="connsiteY115" fmla="*/ 180351 h 1374988"/>
                <a:gd name="connsiteX116" fmla="*/ 1375771 w 1758531"/>
                <a:gd name="connsiteY116" fmla="*/ 197831 h 1374988"/>
                <a:gd name="connsiteX117" fmla="*/ 1497055 w 1758531"/>
                <a:gd name="connsiteY117" fmla="*/ 59470 h 1374988"/>
                <a:gd name="connsiteX118" fmla="*/ 1532157 w 1758531"/>
                <a:gd name="connsiteY118" fmla="*/ 59655 h 1374988"/>
                <a:gd name="connsiteX119" fmla="*/ 1512216 w 1758531"/>
                <a:gd name="connsiteY119" fmla="*/ 42176 h 1374988"/>
                <a:gd name="connsiteX120" fmla="*/ 1575944 w 1758531"/>
                <a:gd name="connsiteY120" fmla="*/ 3417 h 1374988"/>
                <a:gd name="connsiteX121" fmla="*/ 1580394 w 1758531"/>
                <a:gd name="connsiteY121" fmla="*/ 0 h 1374988"/>
                <a:gd name="connsiteX122" fmla="*/ 1758531 w 1758531"/>
                <a:gd name="connsiteY122" fmla="*/ 0 h 1374988"/>
                <a:gd name="connsiteX123" fmla="*/ 1652675 w 1758531"/>
                <a:gd name="connsiteY123" fmla="*/ 93139 h 1374988"/>
                <a:gd name="connsiteX124" fmla="*/ 1268827 w 1758531"/>
                <a:gd name="connsiteY124" fmla="*/ 440516 h 1374988"/>
                <a:gd name="connsiteX125" fmla="*/ 1288767 w 1758531"/>
                <a:gd name="connsiteY125" fmla="*/ 457996 h 1374988"/>
                <a:gd name="connsiteX126" fmla="*/ 1404452 w 1758531"/>
                <a:gd name="connsiteY126" fmla="*/ 406481 h 1374988"/>
                <a:gd name="connsiteX127" fmla="*/ 1308708 w 1758531"/>
                <a:gd name="connsiteY127" fmla="*/ 475476 h 1374988"/>
                <a:gd name="connsiteX128" fmla="*/ 1293548 w 1758531"/>
                <a:gd name="connsiteY128" fmla="*/ 492770 h 1374988"/>
                <a:gd name="connsiteX129" fmla="*/ 1212964 w 1758531"/>
                <a:gd name="connsiteY129" fmla="*/ 544471 h 1374988"/>
                <a:gd name="connsiteX130" fmla="*/ 1232905 w 1758531"/>
                <a:gd name="connsiteY130" fmla="*/ 561952 h 1374988"/>
                <a:gd name="connsiteX131" fmla="*/ 1298328 w 1758531"/>
                <a:gd name="connsiteY131" fmla="*/ 527546 h 1374988"/>
                <a:gd name="connsiteX132" fmla="*/ 1252846 w 1758531"/>
                <a:gd name="connsiteY132" fmla="*/ 579432 h 1374988"/>
                <a:gd name="connsiteX133" fmla="*/ 1197805 w 1758531"/>
                <a:gd name="connsiteY133" fmla="*/ 561766 h 1374988"/>
                <a:gd name="connsiteX134" fmla="*/ 1167483 w 1758531"/>
                <a:gd name="connsiteY134" fmla="*/ 596357 h 1374988"/>
                <a:gd name="connsiteX135" fmla="*/ 1172263 w 1758531"/>
                <a:gd name="connsiteY135" fmla="*/ 631131 h 1374988"/>
                <a:gd name="connsiteX136" fmla="*/ 1137161 w 1758531"/>
                <a:gd name="connsiteY136" fmla="*/ 630947 h 1374988"/>
                <a:gd name="connsiteX137" fmla="*/ 1117221 w 1758531"/>
                <a:gd name="connsiteY137" fmla="*/ 613467 h 1374988"/>
                <a:gd name="connsiteX138" fmla="*/ 1071739 w 1758531"/>
                <a:gd name="connsiteY138" fmla="*/ 665352 h 1374988"/>
                <a:gd name="connsiteX139" fmla="*/ 1122001 w 1758531"/>
                <a:gd name="connsiteY139" fmla="*/ 648242 h 1374988"/>
                <a:gd name="connsiteX140" fmla="*/ 915354 w 1758531"/>
                <a:gd name="connsiteY140" fmla="*/ 803528 h 1374988"/>
                <a:gd name="connsiteX141" fmla="*/ 839550 w 1758531"/>
                <a:gd name="connsiteY141" fmla="*/ 890004 h 1374988"/>
                <a:gd name="connsiteX142" fmla="*/ 909753 w 1758531"/>
                <a:gd name="connsiteY142" fmla="*/ 890373 h 1374988"/>
                <a:gd name="connsiteX143" fmla="*/ 879432 w 1758531"/>
                <a:gd name="connsiteY143" fmla="*/ 924963 h 1374988"/>
                <a:gd name="connsiteX144" fmla="*/ 794068 w 1758531"/>
                <a:gd name="connsiteY144" fmla="*/ 941888 h 1374988"/>
                <a:gd name="connsiteX145" fmla="*/ 774128 w 1758531"/>
                <a:gd name="connsiteY145" fmla="*/ 924409 h 1374988"/>
                <a:gd name="connsiteX146" fmla="*/ 708704 w 1758531"/>
                <a:gd name="connsiteY146" fmla="*/ 958814 h 1374988"/>
                <a:gd name="connsiteX147" fmla="*/ 728646 w 1758531"/>
                <a:gd name="connsiteY147" fmla="*/ 976294 h 1374988"/>
                <a:gd name="connsiteX148" fmla="*/ 768527 w 1758531"/>
                <a:gd name="connsiteY148" fmla="*/ 1011254 h 1374988"/>
                <a:gd name="connsiteX149" fmla="*/ 698325 w 1758531"/>
                <a:gd name="connsiteY149" fmla="*/ 1010884 h 1374988"/>
                <a:gd name="connsiteX150" fmla="*/ 718265 w 1758531"/>
                <a:gd name="connsiteY150" fmla="*/ 1028363 h 1374988"/>
                <a:gd name="connsiteX151" fmla="*/ 683163 w 1758531"/>
                <a:gd name="connsiteY151" fmla="*/ 1028180 h 1374988"/>
                <a:gd name="connsiteX152" fmla="*/ 632901 w 1758531"/>
                <a:gd name="connsiteY152" fmla="*/ 1045289 h 1374988"/>
                <a:gd name="connsiteX153" fmla="*/ 602580 w 1758531"/>
                <a:gd name="connsiteY153" fmla="*/ 1079879 h 1374988"/>
                <a:gd name="connsiteX154" fmla="*/ 491676 w 1758531"/>
                <a:gd name="connsiteY154" fmla="*/ 1166171 h 1374988"/>
                <a:gd name="connsiteX155" fmla="*/ 494634 w 1758531"/>
                <a:gd name="connsiteY155" fmla="*/ 1145825 h 1374988"/>
                <a:gd name="connsiteX156" fmla="*/ 506939 w 1758531"/>
                <a:gd name="connsiteY156" fmla="*/ 1133674 h 1374988"/>
                <a:gd name="connsiteX157" fmla="*/ 537158 w 1758531"/>
                <a:gd name="connsiteY157" fmla="*/ 1114285 h 1374988"/>
                <a:gd name="connsiteX158" fmla="*/ 506939 w 1758531"/>
                <a:gd name="connsiteY158" fmla="*/ 1133673 h 1374988"/>
                <a:gd name="connsiteX159" fmla="*/ 506939 w 1758531"/>
                <a:gd name="connsiteY159" fmla="*/ 1133674 h 1374988"/>
                <a:gd name="connsiteX160" fmla="*/ 490572 w 1758531"/>
                <a:gd name="connsiteY160" fmla="*/ 1144174 h 1374988"/>
                <a:gd name="connsiteX161" fmla="*/ 456575 w 1758531"/>
                <a:gd name="connsiteY161" fmla="*/ 1165986 h 1374988"/>
                <a:gd name="connsiteX162" fmla="*/ 345671 w 1758531"/>
                <a:gd name="connsiteY162" fmla="*/ 1252276 h 1374988"/>
                <a:gd name="connsiteX163" fmla="*/ 360831 w 1758531"/>
                <a:gd name="connsiteY163" fmla="*/ 1234982 h 1374988"/>
                <a:gd name="connsiteX164" fmla="*/ 362726 w 1758531"/>
                <a:gd name="connsiteY164" fmla="*/ 1232820 h 1374988"/>
                <a:gd name="connsiteX165" fmla="*/ 368768 w 1758531"/>
                <a:gd name="connsiteY165" fmla="*/ 1225927 h 1374988"/>
                <a:gd name="connsiteX166" fmla="*/ 372202 w 1758531"/>
                <a:gd name="connsiteY166" fmla="*/ 1222010 h 1374988"/>
                <a:gd name="connsiteX167" fmla="*/ 375991 w 1758531"/>
                <a:gd name="connsiteY167" fmla="*/ 1217687 h 1374988"/>
                <a:gd name="connsiteX168" fmla="*/ 368768 w 1758531"/>
                <a:gd name="connsiteY168" fmla="*/ 1225927 h 1374988"/>
                <a:gd name="connsiteX169" fmla="*/ 363200 w 1758531"/>
                <a:gd name="connsiteY169" fmla="*/ 1232279 h 1374988"/>
                <a:gd name="connsiteX170" fmla="*/ 360831 w 1758531"/>
                <a:gd name="connsiteY170" fmla="*/ 1234982 h 1374988"/>
                <a:gd name="connsiteX171" fmla="*/ 361420 w 1758531"/>
                <a:gd name="connsiteY171" fmla="*/ 1217338 h 1374988"/>
                <a:gd name="connsiteX172" fmla="*/ 391153 w 1758531"/>
                <a:gd name="connsiteY172" fmla="*/ 1200391 h 1374988"/>
                <a:gd name="connsiteX173" fmla="*/ 426253 w 1758531"/>
                <a:gd name="connsiteY173" fmla="*/ 1200575 h 1374988"/>
                <a:gd name="connsiteX174" fmla="*/ 421473 w 1758531"/>
                <a:gd name="connsiteY174" fmla="*/ 1165801 h 1374988"/>
                <a:gd name="connsiteX175" fmla="*/ 290628 w 1758531"/>
                <a:gd name="connsiteY175" fmla="*/ 1234612 h 1374988"/>
                <a:gd name="connsiteX176" fmla="*/ 295408 w 1758531"/>
                <a:gd name="connsiteY176" fmla="*/ 1269386 h 1374988"/>
                <a:gd name="connsiteX177" fmla="*/ 260307 w 1758531"/>
                <a:gd name="connsiteY177" fmla="*/ 1269202 h 1374988"/>
                <a:gd name="connsiteX178" fmla="*/ 255527 w 1758531"/>
                <a:gd name="connsiteY178" fmla="*/ 1234427 h 1374988"/>
                <a:gd name="connsiteX179" fmla="*/ 240366 w 1758531"/>
                <a:gd name="connsiteY179" fmla="*/ 1251722 h 1374988"/>
                <a:gd name="connsiteX180" fmla="*/ 245146 w 1758531"/>
                <a:gd name="connsiteY180" fmla="*/ 1286497 h 1374988"/>
                <a:gd name="connsiteX181" fmla="*/ 210045 w 1758531"/>
                <a:gd name="connsiteY181" fmla="*/ 1286312 h 1374988"/>
                <a:gd name="connsiteX182" fmla="*/ 214826 w 1758531"/>
                <a:gd name="connsiteY182" fmla="*/ 1321087 h 1374988"/>
                <a:gd name="connsiteX183" fmla="*/ 99141 w 1758531"/>
                <a:gd name="connsiteY183" fmla="*/ 1372603 h 1374988"/>
                <a:gd name="connsiteX184" fmla="*/ 129463 w 1758531"/>
                <a:gd name="connsiteY184" fmla="*/ 1338012 h 1374988"/>
                <a:gd name="connsiteX185" fmla="*/ 109521 w 1758531"/>
                <a:gd name="connsiteY185" fmla="*/ 1320533 h 1374988"/>
                <a:gd name="connsiteX186" fmla="*/ 291448 w 1758531"/>
                <a:gd name="connsiteY186" fmla="*/ 1112992 h 1374988"/>
                <a:gd name="connsiteX187" fmla="*/ 135062 w 1758531"/>
                <a:gd name="connsiteY187" fmla="*/ 1251168 h 1374988"/>
                <a:gd name="connsiteX188" fmla="*/ 271508 w 1758531"/>
                <a:gd name="connsiteY188" fmla="*/ 1095512 h 1374988"/>
                <a:gd name="connsiteX189" fmla="*/ 266727 w 1758531"/>
                <a:gd name="connsiteY189" fmla="*/ 1060737 h 1374988"/>
                <a:gd name="connsiteX190" fmla="*/ 155823 w 1758531"/>
                <a:gd name="connsiteY190" fmla="*/ 1147028 h 1374988"/>
                <a:gd name="connsiteX191" fmla="*/ 316989 w 1758531"/>
                <a:gd name="connsiteY191" fmla="*/ 1043627 h 1374988"/>
                <a:gd name="connsiteX192" fmla="*/ 347311 w 1758531"/>
                <a:gd name="connsiteY192" fmla="*/ 1009037 h 1374988"/>
                <a:gd name="connsiteX193" fmla="*/ 257166 w 1758531"/>
                <a:gd name="connsiteY193" fmla="*/ 991188 h 1374988"/>
                <a:gd name="connsiteX194" fmla="*/ 246787 w 1758531"/>
                <a:gd name="connsiteY194" fmla="*/ 1043258 h 1374988"/>
                <a:gd name="connsiteX195" fmla="*/ 70459 w 1758531"/>
                <a:gd name="connsiteY195" fmla="*/ 1163953 h 1374988"/>
                <a:gd name="connsiteX196" fmla="*/ 5036 w 1758531"/>
                <a:gd name="connsiteY196" fmla="*/ 1198359 h 1374988"/>
                <a:gd name="connsiteX197" fmla="*/ 35358 w 1758531"/>
                <a:gd name="connsiteY197" fmla="*/ 1163769 h 1374988"/>
                <a:gd name="connsiteX198" fmla="*/ 256 w 1758531"/>
                <a:gd name="connsiteY198" fmla="*/ 1163584 h 1374988"/>
                <a:gd name="connsiteX199" fmla="*/ 352911 w 1758531"/>
                <a:gd name="connsiteY199" fmla="*/ 922192 h 1374988"/>
                <a:gd name="connsiteX200" fmla="*/ 202124 w 1758531"/>
                <a:gd name="connsiteY200" fmla="*/ 973523 h 1374988"/>
                <a:gd name="connsiteX201" fmla="*/ 217285 w 1758531"/>
                <a:gd name="connsiteY201" fmla="*/ 956228 h 1374988"/>
                <a:gd name="connsiteX202" fmla="*/ 202124 w 1758531"/>
                <a:gd name="connsiteY202" fmla="*/ 973523 h 1374988"/>
                <a:gd name="connsiteX203" fmla="*/ 131922 w 1758531"/>
                <a:gd name="connsiteY203" fmla="*/ 973153 h 1374988"/>
                <a:gd name="connsiteX204" fmla="*/ 136703 w 1758531"/>
                <a:gd name="connsiteY204" fmla="*/ 1007928 h 1374988"/>
                <a:gd name="connsiteX205" fmla="*/ 1077 w 1758531"/>
                <a:gd name="connsiteY205" fmla="*/ 1041964 h 1374988"/>
                <a:gd name="connsiteX206" fmla="*/ 0 w 1758531"/>
                <a:gd name="connsiteY206" fmla="*/ 1034134 h 1374988"/>
                <a:gd name="connsiteX207" fmla="*/ 68382 w 1758531"/>
                <a:gd name="connsiteY207" fmla="*/ 967131 h 1374988"/>
                <a:gd name="connsiteX208" fmla="*/ 125265 w 1758531"/>
                <a:gd name="connsiteY208" fmla="*/ 874097 h 1374988"/>
                <a:gd name="connsiteX209" fmla="*/ 129237 w 1758531"/>
                <a:gd name="connsiteY209" fmla="*/ 871068 h 1374988"/>
                <a:gd name="connsiteX210" fmla="*/ 127199 w 1758531"/>
                <a:gd name="connsiteY210" fmla="*/ 881412 h 1374988"/>
                <a:gd name="connsiteX211" fmla="*/ 122877 w 1758531"/>
                <a:gd name="connsiteY211" fmla="*/ 903342 h 1374988"/>
                <a:gd name="connsiteX212" fmla="*/ 153639 w 1758531"/>
                <a:gd name="connsiteY212" fmla="*/ 888395 h 1374988"/>
                <a:gd name="connsiteX213" fmla="*/ 160444 w 1758531"/>
                <a:gd name="connsiteY213" fmla="*/ 882749 h 1374988"/>
                <a:gd name="connsiteX214" fmla="*/ 173070 w 1758531"/>
                <a:gd name="connsiteY214" fmla="*/ 886376 h 1374988"/>
                <a:gd name="connsiteX215" fmla="*/ 127741 w 1758531"/>
                <a:gd name="connsiteY215" fmla="*/ 938087 h 1374988"/>
                <a:gd name="connsiteX216" fmla="*/ 213018 w 1758531"/>
                <a:gd name="connsiteY216" fmla="*/ 921394 h 1374988"/>
                <a:gd name="connsiteX217" fmla="*/ 173070 w 1758531"/>
                <a:gd name="connsiteY217" fmla="*/ 886376 h 1374988"/>
                <a:gd name="connsiteX218" fmla="*/ 273455 w 1758531"/>
                <a:gd name="connsiteY218" fmla="*/ 852446 h 1374988"/>
                <a:gd name="connsiteX219" fmla="*/ 263210 w 1758531"/>
                <a:gd name="connsiteY219" fmla="*/ 904429 h 1374988"/>
                <a:gd name="connsiteX220" fmla="*/ 439144 w 1758531"/>
                <a:gd name="connsiteY220" fmla="*/ 784313 h 1374988"/>
                <a:gd name="connsiteX221" fmla="*/ 409052 w 1758531"/>
                <a:gd name="connsiteY221" fmla="*/ 782046 h 1374988"/>
                <a:gd name="connsiteX222" fmla="*/ 288566 w 1758531"/>
                <a:gd name="connsiteY222" fmla="*/ 835209 h 1374988"/>
                <a:gd name="connsiteX223" fmla="*/ 293430 w 1758531"/>
                <a:gd name="connsiteY223" fmla="*/ 869954 h 1374988"/>
                <a:gd name="connsiteX224" fmla="*/ 273455 w 1758531"/>
                <a:gd name="connsiteY224" fmla="*/ 852446 h 1374988"/>
                <a:gd name="connsiteX225" fmla="*/ 269199 w 1758531"/>
                <a:gd name="connsiteY225" fmla="*/ 822043 h 1374988"/>
                <a:gd name="connsiteX226" fmla="*/ 268600 w 1758531"/>
                <a:gd name="connsiteY226" fmla="*/ 817764 h 1374988"/>
                <a:gd name="connsiteX227" fmla="*/ 278616 w 1758531"/>
                <a:gd name="connsiteY227" fmla="*/ 811340 h 1374988"/>
                <a:gd name="connsiteX228" fmla="*/ 303886 w 1758531"/>
                <a:gd name="connsiteY228" fmla="*/ 818057 h 1374988"/>
                <a:gd name="connsiteX229" fmla="*/ 314349 w 1758531"/>
                <a:gd name="connsiteY229" fmla="*/ 765499 h 1374988"/>
                <a:gd name="connsiteX230" fmla="*/ 299050 w 1758531"/>
                <a:gd name="connsiteY230" fmla="*/ 782953 h 1374988"/>
                <a:gd name="connsiteX231" fmla="*/ 289188 w 1758531"/>
                <a:gd name="connsiteY231" fmla="*/ 778058 h 1374988"/>
                <a:gd name="connsiteX232" fmla="*/ 337033 w 1758531"/>
                <a:gd name="connsiteY232" fmla="*/ 754020 h 1374988"/>
                <a:gd name="connsiteX233" fmla="*/ 286312 w 1758531"/>
                <a:gd name="connsiteY233" fmla="*/ 769949 h 1374988"/>
                <a:gd name="connsiteX234" fmla="*/ 278506 w 1758531"/>
                <a:gd name="connsiteY234" fmla="*/ 778854 h 1374988"/>
                <a:gd name="connsiteX235" fmla="*/ 274385 w 1758531"/>
                <a:gd name="connsiteY235" fmla="*/ 780624 h 1374988"/>
                <a:gd name="connsiteX236" fmla="*/ 272066 w 1758531"/>
                <a:gd name="connsiteY236" fmla="*/ 786201 h 1374988"/>
                <a:gd name="connsiteX237" fmla="*/ 271345 w 1758531"/>
                <a:gd name="connsiteY237" fmla="*/ 787023 h 1374988"/>
                <a:gd name="connsiteX238" fmla="*/ 271824 w 1758531"/>
                <a:gd name="connsiteY238" fmla="*/ 786782 h 1374988"/>
                <a:gd name="connsiteX239" fmla="*/ 268359 w 1758531"/>
                <a:gd name="connsiteY239" fmla="*/ 795115 h 1374988"/>
                <a:gd name="connsiteX240" fmla="*/ 268449 w 1758531"/>
                <a:gd name="connsiteY240" fmla="*/ 817720 h 1374988"/>
                <a:gd name="connsiteX241" fmla="*/ 228863 w 1758531"/>
                <a:gd name="connsiteY241" fmla="*/ 823121 h 1374988"/>
                <a:gd name="connsiteX242" fmla="*/ 199008 w 1758531"/>
                <a:gd name="connsiteY242" fmla="*/ 827195 h 1374988"/>
                <a:gd name="connsiteX243" fmla="*/ 184121 w 1758531"/>
                <a:gd name="connsiteY243" fmla="*/ 829226 h 1374988"/>
                <a:gd name="connsiteX244" fmla="*/ 184765 w 1758531"/>
                <a:gd name="connsiteY244" fmla="*/ 828734 h 1374988"/>
                <a:gd name="connsiteX245" fmla="*/ 398043 w 1758531"/>
                <a:gd name="connsiteY245" fmla="*/ 652973 h 1374988"/>
                <a:gd name="connsiteX246" fmla="*/ 487290 w 1758531"/>
                <a:gd name="connsiteY246" fmla="*/ 580937 h 1374988"/>
                <a:gd name="connsiteX247" fmla="*/ 488022 w 1758531"/>
                <a:gd name="connsiteY247" fmla="*/ 580346 h 1374988"/>
                <a:gd name="connsiteX248" fmla="*/ 522827 w 1758531"/>
                <a:gd name="connsiteY248" fmla="*/ 551700 h 1374988"/>
                <a:gd name="connsiteX249" fmla="*/ 529602 w 1758531"/>
                <a:gd name="connsiteY249" fmla="*/ 546123 h 1374988"/>
                <a:gd name="connsiteX250" fmla="*/ 613994 w 1758531"/>
                <a:gd name="connsiteY250" fmla="*/ 476664 h 1374988"/>
                <a:gd name="connsiteX251" fmla="*/ 619960 w 1758531"/>
                <a:gd name="connsiteY251" fmla="*/ 481893 h 1374988"/>
                <a:gd name="connsiteX252" fmla="*/ 614326 w 1758531"/>
                <a:gd name="connsiteY252" fmla="*/ 489031 h 1374988"/>
                <a:gd name="connsiteX253" fmla="*/ 597205 w 1758531"/>
                <a:gd name="connsiteY253" fmla="*/ 523633 h 1374988"/>
                <a:gd name="connsiteX254" fmla="*/ 547019 w 1758531"/>
                <a:gd name="connsiteY254" fmla="*/ 540700 h 1374988"/>
                <a:gd name="connsiteX255" fmla="*/ 566938 w 1758531"/>
                <a:gd name="connsiteY255" fmla="*/ 558161 h 1374988"/>
                <a:gd name="connsiteX256" fmla="*/ 697578 w 1758531"/>
                <a:gd name="connsiteY256" fmla="*/ 489499 h 1374988"/>
                <a:gd name="connsiteX257" fmla="*/ 642605 w 1758531"/>
                <a:gd name="connsiteY257" fmla="*/ 471841 h 1374988"/>
                <a:gd name="connsiteX258" fmla="*/ 657739 w 1758531"/>
                <a:gd name="connsiteY258" fmla="*/ 454577 h 1374988"/>
                <a:gd name="connsiteX259" fmla="*/ 633508 w 1758531"/>
                <a:gd name="connsiteY259" fmla="*/ 467807 h 1374988"/>
                <a:gd name="connsiteX260" fmla="*/ 633531 w 1758531"/>
                <a:gd name="connsiteY260" fmla="*/ 459380 h 1374988"/>
                <a:gd name="connsiteX261" fmla="*/ 644317 w 1758531"/>
                <a:gd name="connsiteY261" fmla="*/ 442072 h 1374988"/>
                <a:gd name="connsiteX262" fmla="*/ 674641 w 1758531"/>
                <a:gd name="connsiteY262" fmla="*/ 407480 h 1374988"/>
                <a:gd name="connsiteX263" fmla="*/ 609315 w 1758531"/>
                <a:gd name="connsiteY263" fmla="*/ 441976 h 1374988"/>
                <a:gd name="connsiteX264" fmla="*/ 710769 w 1758531"/>
                <a:gd name="connsiteY264" fmla="*/ 286213 h 1374988"/>
                <a:gd name="connsiteX265" fmla="*/ 836741 w 1758531"/>
                <a:gd name="connsiteY265" fmla="*/ 182531 h 1374988"/>
                <a:gd name="connsiteX266" fmla="*/ 832061 w 1758531"/>
                <a:gd name="connsiteY266" fmla="*/ 147842 h 1374988"/>
                <a:gd name="connsiteX267" fmla="*/ 962779 w 1758531"/>
                <a:gd name="connsiteY267" fmla="*/ 4351 h 1374988"/>
                <a:gd name="connsiteX268" fmla="*/ 966134 w 1758531"/>
                <a:gd name="connsiteY268" fmla="*/ 0 h 1374988"/>
                <a:gd name="connsiteX269" fmla="*/ 842109 w 1758531"/>
                <a:gd name="connsiteY269" fmla="*/ 218022 h 1374988"/>
                <a:gd name="connsiteX270" fmla="*/ 834524 w 1758531"/>
                <a:gd name="connsiteY270" fmla="*/ 226675 h 1374988"/>
                <a:gd name="connsiteX271" fmla="*/ 751087 w 1758531"/>
                <a:gd name="connsiteY271" fmla="*/ 321859 h 1374988"/>
                <a:gd name="connsiteX272" fmla="*/ 798104 w 1758531"/>
                <a:gd name="connsiteY272" fmla="*/ 305815 h 1374988"/>
                <a:gd name="connsiteX273" fmla="*/ 763074 w 1758531"/>
                <a:gd name="connsiteY273" fmla="*/ 333541 h 1374988"/>
                <a:gd name="connsiteX274" fmla="*/ 913633 w 1758531"/>
                <a:gd name="connsiteY274" fmla="*/ 282340 h 1374988"/>
                <a:gd name="connsiteX275" fmla="*/ 881704 w 1758531"/>
                <a:gd name="connsiteY275" fmla="*/ 282974 h 1374988"/>
                <a:gd name="connsiteX276" fmla="*/ 851348 w 1758531"/>
                <a:gd name="connsiteY276" fmla="*/ 287181 h 1374988"/>
                <a:gd name="connsiteX277" fmla="*/ 842388 w 1758531"/>
                <a:gd name="connsiteY277" fmla="*/ 274214 h 1374988"/>
                <a:gd name="connsiteX278" fmla="*/ 841170 w 1758531"/>
                <a:gd name="connsiteY278" fmla="*/ 259279 h 1374988"/>
                <a:gd name="connsiteX279" fmla="*/ 842109 w 1758531"/>
                <a:gd name="connsiteY279" fmla="*/ 218022 h 1374988"/>
                <a:gd name="connsiteX280" fmla="*/ 811541 w 1758531"/>
                <a:gd name="connsiteY280" fmla="*/ 349846 h 1374988"/>
                <a:gd name="connsiteX281" fmla="*/ 775959 w 1758531"/>
                <a:gd name="connsiteY281" fmla="*/ 373854 h 1374988"/>
                <a:gd name="connsiteX282" fmla="*/ 810412 w 1758531"/>
                <a:gd name="connsiteY282" fmla="*/ 373861 h 1374988"/>
                <a:gd name="connsiteX283" fmla="*/ 825379 w 1758531"/>
                <a:gd name="connsiteY283" fmla="*/ 356786 h 1374988"/>
                <a:gd name="connsiteX284" fmla="*/ 811541 w 1758531"/>
                <a:gd name="connsiteY284" fmla="*/ 349846 h 1374988"/>
                <a:gd name="connsiteX285" fmla="*/ 748540 w 1758531"/>
                <a:gd name="connsiteY285" fmla="*/ 350993 h 1374988"/>
                <a:gd name="connsiteX286" fmla="*/ 699870 w 1758531"/>
                <a:gd name="connsiteY286" fmla="*/ 367544 h 1374988"/>
                <a:gd name="connsiteX287" fmla="*/ 686266 w 1758531"/>
                <a:gd name="connsiteY287" fmla="*/ 355619 h 1374988"/>
                <a:gd name="connsiteX288" fmla="*/ 655334 w 1758531"/>
                <a:gd name="connsiteY288" fmla="*/ 390906 h 1374988"/>
                <a:gd name="connsiteX289" fmla="*/ 704260 w 1758531"/>
                <a:gd name="connsiteY289" fmla="*/ 373239 h 1374988"/>
                <a:gd name="connsiteX290" fmla="*/ 715783 w 1758531"/>
                <a:gd name="connsiteY290" fmla="*/ 383339 h 1374988"/>
                <a:gd name="connsiteX291" fmla="*/ 718273 w 1758531"/>
                <a:gd name="connsiteY291" fmla="*/ 385522 h 1374988"/>
                <a:gd name="connsiteX292" fmla="*/ 713198 w 1758531"/>
                <a:gd name="connsiteY292" fmla="*/ 408264 h 1374988"/>
                <a:gd name="connsiteX293" fmla="*/ 707377 w 1758531"/>
                <a:gd name="connsiteY293" fmla="*/ 414213 h 1374988"/>
                <a:gd name="connsiteX294" fmla="*/ 709274 w 1758531"/>
                <a:gd name="connsiteY294" fmla="*/ 407995 h 1374988"/>
                <a:gd name="connsiteX295" fmla="*/ 694307 w 1758531"/>
                <a:gd name="connsiteY295" fmla="*/ 425069 h 1374988"/>
                <a:gd name="connsiteX296" fmla="*/ 695090 w 1758531"/>
                <a:gd name="connsiteY296" fmla="*/ 425755 h 1374988"/>
                <a:gd name="connsiteX297" fmla="*/ 680639 w 1758531"/>
                <a:gd name="connsiteY297" fmla="*/ 434105 h 1374988"/>
                <a:gd name="connsiteX298" fmla="*/ 672872 w 1758531"/>
                <a:gd name="connsiteY298" fmla="*/ 437314 h 1374988"/>
                <a:gd name="connsiteX299" fmla="*/ 742979 w 1758531"/>
                <a:gd name="connsiteY299" fmla="*/ 437708 h 1374988"/>
                <a:gd name="connsiteX300" fmla="*/ 718273 w 1758531"/>
                <a:gd name="connsiteY300" fmla="*/ 385522 h 1374988"/>
                <a:gd name="connsiteX301" fmla="*/ 748540 w 1758531"/>
                <a:gd name="connsiteY301" fmla="*/ 350993 h 1374988"/>
                <a:gd name="connsiteX302" fmla="*/ 776824 w 1758531"/>
                <a:gd name="connsiteY302" fmla="*/ 558964 h 1374988"/>
                <a:gd name="connsiteX303" fmla="*/ 634955 w 1758531"/>
                <a:gd name="connsiteY303" fmla="*/ 680185 h 1374988"/>
                <a:gd name="connsiteX304" fmla="*/ 776824 w 1758531"/>
                <a:gd name="connsiteY304" fmla="*/ 558964 h 1374988"/>
                <a:gd name="connsiteX305" fmla="*/ 599851 w 1758531"/>
                <a:gd name="connsiteY305" fmla="*/ 679606 h 1374988"/>
                <a:gd name="connsiteX306" fmla="*/ 584883 w 1758531"/>
                <a:gd name="connsiteY306" fmla="*/ 696681 h 1374988"/>
                <a:gd name="connsiteX307" fmla="*/ 620637 w 1758531"/>
                <a:gd name="connsiteY307" fmla="*/ 697826 h 1374988"/>
                <a:gd name="connsiteX308" fmla="*/ 599851 w 1758531"/>
                <a:gd name="connsiteY308" fmla="*/ 679606 h 1374988"/>
                <a:gd name="connsiteX309" fmla="*/ 374316 w 1758531"/>
                <a:gd name="connsiteY309" fmla="*/ 695780 h 1374988"/>
                <a:gd name="connsiteX310" fmla="*/ 383580 w 1758531"/>
                <a:gd name="connsiteY310" fmla="*/ 708697 h 1374988"/>
                <a:gd name="connsiteX311" fmla="*/ 384160 w 1758531"/>
                <a:gd name="connsiteY311" fmla="*/ 717401 h 1374988"/>
                <a:gd name="connsiteX312" fmla="*/ 379907 w 1758531"/>
                <a:gd name="connsiteY312" fmla="*/ 719868 h 1374988"/>
                <a:gd name="connsiteX313" fmla="*/ 348802 w 1758531"/>
                <a:gd name="connsiteY313" fmla="*/ 765508 h 1374988"/>
                <a:gd name="connsiteX314" fmla="*/ 379235 w 1758531"/>
                <a:gd name="connsiteY314" fmla="*/ 730790 h 1374988"/>
                <a:gd name="connsiteX315" fmla="*/ 384327 w 1758531"/>
                <a:gd name="connsiteY315" fmla="*/ 719904 h 1374988"/>
                <a:gd name="connsiteX316" fmla="*/ 384160 w 1758531"/>
                <a:gd name="connsiteY316" fmla="*/ 717401 h 1374988"/>
                <a:gd name="connsiteX317" fmla="*/ 394913 w 1758531"/>
                <a:gd name="connsiteY317" fmla="*/ 711163 h 1374988"/>
                <a:gd name="connsiteX318" fmla="*/ 403906 w 1758531"/>
                <a:gd name="connsiteY318" fmla="*/ 717880 h 1374988"/>
                <a:gd name="connsiteX319" fmla="*/ 429804 w 1758531"/>
                <a:gd name="connsiteY319" fmla="*/ 713723 h 1374988"/>
                <a:gd name="connsiteX320" fmla="*/ 398019 w 1758531"/>
                <a:gd name="connsiteY320" fmla="*/ 709362 h 1374988"/>
                <a:gd name="connsiteX321" fmla="*/ 394913 w 1758531"/>
                <a:gd name="connsiteY321" fmla="*/ 711163 h 1374988"/>
                <a:gd name="connsiteX322" fmla="*/ 374316 w 1758531"/>
                <a:gd name="connsiteY322" fmla="*/ 695780 h 1374988"/>
                <a:gd name="connsiteX323" fmla="*/ 472664 w 1758531"/>
                <a:gd name="connsiteY323" fmla="*/ 723694 h 1374988"/>
                <a:gd name="connsiteX324" fmla="*/ 465616 w 1758531"/>
                <a:gd name="connsiteY324" fmla="*/ 724357 h 1374988"/>
                <a:gd name="connsiteX325" fmla="*/ 465187 w 1758531"/>
                <a:gd name="connsiteY325" fmla="*/ 725484 h 1374988"/>
                <a:gd name="connsiteX326" fmla="*/ 457827 w 1758531"/>
                <a:gd name="connsiteY326" fmla="*/ 726964 h 1374988"/>
                <a:gd name="connsiteX327" fmla="*/ 434757 w 1758531"/>
                <a:gd name="connsiteY327" fmla="*/ 748259 h 1374988"/>
                <a:gd name="connsiteX328" fmla="*/ 459684 w 1758531"/>
                <a:gd name="connsiteY328" fmla="*/ 739915 h 1374988"/>
                <a:gd name="connsiteX329" fmla="*/ 465187 w 1758531"/>
                <a:gd name="connsiteY329" fmla="*/ 725484 h 1374988"/>
                <a:gd name="connsiteX330" fmla="*/ 470522 w 1758531"/>
                <a:gd name="connsiteY330" fmla="*/ 724411 h 1374988"/>
                <a:gd name="connsiteX331" fmla="*/ 484611 w 1758531"/>
                <a:gd name="connsiteY331" fmla="*/ 731571 h 1374988"/>
                <a:gd name="connsiteX332" fmla="*/ 472664 w 1758531"/>
                <a:gd name="connsiteY332" fmla="*/ 723694 h 1374988"/>
                <a:gd name="connsiteX333" fmla="*/ 331214 w 1758531"/>
                <a:gd name="connsiteY333" fmla="*/ 718725 h 1374988"/>
                <a:gd name="connsiteX334" fmla="*/ 316247 w 1758531"/>
                <a:gd name="connsiteY334" fmla="*/ 735799 h 1374988"/>
                <a:gd name="connsiteX335" fmla="*/ 367965 w 1758531"/>
                <a:gd name="connsiteY335" fmla="*/ 718733 h 1374988"/>
                <a:gd name="connsiteX336" fmla="*/ 331214 w 1758531"/>
                <a:gd name="connsiteY336" fmla="*/ 718725 h 1374988"/>
                <a:gd name="connsiteX337" fmla="*/ 594223 w 1758531"/>
                <a:gd name="connsiteY337" fmla="*/ 767268 h 1374988"/>
                <a:gd name="connsiteX338" fmla="*/ 586093 w 1758531"/>
                <a:gd name="connsiteY338" fmla="*/ 771465 h 1374988"/>
                <a:gd name="connsiteX339" fmla="*/ 571713 w 1758531"/>
                <a:gd name="connsiteY339" fmla="*/ 778889 h 1374988"/>
                <a:gd name="connsiteX340" fmla="*/ 559188 w 1758531"/>
                <a:gd name="connsiteY340" fmla="*/ 781848 h 1374988"/>
                <a:gd name="connsiteX341" fmla="*/ 509050 w 1758531"/>
                <a:gd name="connsiteY341" fmla="*/ 783190 h 1374988"/>
                <a:gd name="connsiteX342" fmla="*/ 529186 w 1758531"/>
                <a:gd name="connsiteY342" fmla="*/ 800841 h 1374988"/>
                <a:gd name="connsiteX343" fmla="*/ 566786 w 1758531"/>
                <a:gd name="connsiteY343" fmla="*/ 781432 h 1374988"/>
                <a:gd name="connsiteX344" fmla="*/ 571713 w 1758531"/>
                <a:gd name="connsiteY344" fmla="*/ 778889 h 1374988"/>
                <a:gd name="connsiteX345" fmla="*/ 579537 w 1758531"/>
                <a:gd name="connsiteY345" fmla="*/ 777040 h 1374988"/>
                <a:gd name="connsiteX346" fmla="*/ 594223 w 1758531"/>
                <a:gd name="connsiteY346" fmla="*/ 767268 h 1374988"/>
                <a:gd name="connsiteX347" fmla="*/ 590660 w 1758531"/>
                <a:gd name="connsiteY347" fmla="*/ 828550 h 1374988"/>
                <a:gd name="connsiteX348" fmla="*/ 523342 w 1758531"/>
                <a:gd name="connsiteY348" fmla="*/ 888314 h 1374988"/>
                <a:gd name="connsiteX349" fmla="*/ 604129 w 1758531"/>
                <a:gd name="connsiteY349" fmla="*/ 836339 h 1374988"/>
                <a:gd name="connsiteX350" fmla="*/ 590660 w 1758531"/>
                <a:gd name="connsiteY350" fmla="*/ 828550 h 1374988"/>
                <a:gd name="connsiteX351" fmla="*/ 507942 w 1758531"/>
                <a:gd name="connsiteY351" fmla="*/ 905007 h 1374988"/>
                <a:gd name="connsiteX352" fmla="*/ 351755 w 1758531"/>
                <a:gd name="connsiteY352" fmla="*/ 1043871 h 1374988"/>
                <a:gd name="connsiteX353" fmla="*/ 528727 w 1758531"/>
                <a:gd name="connsiteY353" fmla="*/ 923226 h 1374988"/>
                <a:gd name="connsiteX354" fmla="*/ 507942 w 1758531"/>
                <a:gd name="connsiteY354" fmla="*/ 905007 h 1374988"/>
                <a:gd name="connsiteX355" fmla="*/ 1682394 w 1758531"/>
                <a:gd name="connsiteY355" fmla="*/ 8126 h 1374988"/>
                <a:gd name="connsiteX356" fmla="*/ 1671947 w 1758531"/>
                <a:gd name="connsiteY356" fmla="*/ 59358 h 1374988"/>
                <a:gd name="connsiteX357" fmla="*/ 1682394 w 1758531"/>
                <a:gd name="connsiteY357" fmla="*/ 8126 h 1374988"/>
                <a:gd name="connsiteX358" fmla="*/ 1133181 w 1758531"/>
                <a:gd name="connsiteY358" fmla="*/ 474792 h 1374988"/>
                <a:gd name="connsiteX359" fmla="*/ 1066745 w 1758531"/>
                <a:gd name="connsiteY359" fmla="*/ 508649 h 1374988"/>
                <a:gd name="connsiteX360" fmla="*/ 1072314 w 1758531"/>
                <a:gd name="connsiteY360" fmla="*/ 544228 h 1374988"/>
                <a:gd name="connsiteX361" fmla="*/ 1133181 w 1758531"/>
                <a:gd name="connsiteY361" fmla="*/ 474792 h 1374988"/>
                <a:gd name="connsiteX362" fmla="*/ 825027 w 1758531"/>
                <a:gd name="connsiteY362" fmla="*/ 784396 h 1374988"/>
                <a:gd name="connsiteX363" fmla="*/ 779127 w 1758531"/>
                <a:gd name="connsiteY363" fmla="*/ 836758 h 1374988"/>
                <a:gd name="connsiteX364" fmla="*/ 825027 w 1758531"/>
                <a:gd name="connsiteY364" fmla="*/ 784396 h 1374988"/>
                <a:gd name="connsiteX365" fmla="*/ 953602 w 1758531"/>
                <a:gd name="connsiteY365" fmla="*/ 179261 h 1374988"/>
                <a:gd name="connsiteX366" fmla="*/ 908464 w 1758531"/>
                <a:gd name="connsiteY366" fmla="*/ 247615 h 1374988"/>
                <a:gd name="connsiteX367" fmla="*/ 948087 w 1758531"/>
                <a:gd name="connsiteY367" fmla="*/ 282348 h 1374988"/>
                <a:gd name="connsiteX368" fmla="*/ 989142 w 1758531"/>
                <a:gd name="connsiteY368" fmla="*/ 195546 h 1374988"/>
                <a:gd name="connsiteX369" fmla="*/ 953602 w 1758531"/>
                <a:gd name="connsiteY369" fmla="*/ 179261 h 1374988"/>
                <a:gd name="connsiteX370" fmla="*/ 1054640 w 1758531"/>
                <a:gd name="connsiteY370" fmla="*/ 202121 h 1374988"/>
                <a:gd name="connsiteX371" fmla="*/ 1040907 w 1758531"/>
                <a:gd name="connsiteY371" fmla="*/ 217787 h 1374988"/>
                <a:gd name="connsiteX372" fmla="*/ 1040854 w 1758531"/>
                <a:gd name="connsiteY372" fmla="*/ 217848 h 1374988"/>
                <a:gd name="connsiteX373" fmla="*/ 1050383 w 1758531"/>
                <a:gd name="connsiteY373" fmla="*/ 206978 h 1374988"/>
                <a:gd name="connsiteX374" fmla="*/ 1054640 w 1758531"/>
                <a:gd name="connsiteY374" fmla="*/ 202121 h 1374988"/>
                <a:gd name="connsiteX375" fmla="*/ 1029537 w 1758531"/>
                <a:gd name="connsiteY375" fmla="*/ 230758 h 1374988"/>
                <a:gd name="connsiteX376" fmla="*/ 996847 w 1758531"/>
                <a:gd name="connsiteY376" fmla="*/ 268051 h 1374988"/>
                <a:gd name="connsiteX377" fmla="*/ 938574 w 1758531"/>
                <a:gd name="connsiteY377" fmla="*/ 334529 h 1374988"/>
                <a:gd name="connsiteX378" fmla="*/ 1049479 w 1758531"/>
                <a:gd name="connsiteY378" fmla="*/ 248239 h 1374988"/>
                <a:gd name="connsiteX379" fmla="*/ 1084580 w 1758531"/>
                <a:gd name="connsiteY379" fmla="*/ 248423 h 1374988"/>
                <a:gd name="connsiteX380" fmla="*/ 1030397 w 1758531"/>
                <a:gd name="connsiteY380" fmla="*/ 231034 h 1374988"/>
                <a:gd name="connsiteX381" fmla="*/ 1029537 w 1758531"/>
                <a:gd name="connsiteY381" fmla="*/ 230758 h 13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1758531" h="1374988">
                  <a:moveTo>
                    <a:pt x="966134" y="0"/>
                  </a:moveTo>
                  <a:lnTo>
                    <a:pt x="1003431" y="0"/>
                  </a:lnTo>
                  <a:lnTo>
                    <a:pt x="1002514" y="8114"/>
                  </a:lnTo>
                  <a:cubicBezTo>
                    <a:pt x="990969" y="48204"/>
                    <a:pt x="931236" y="116347"/>
                    <a:pt x="917962" y="131490"/>
                  </a:cubicBezTo>
                  <a:lnTo>
                    <a:pt x="842110" y="218021"/>
                  </a:lnTo>
                  <a:lnTo>
                    <a:pt x="927732" y="154878"/>
                  </a:lnTo>
                  <a:cubicBezTo>
                    <a:pt x="965489" y="118398"/>
                    <a:pt x="997477" y="75785"/>
                    <a:pt x="1031848" y="32572"/>
                  </a:cubicBezTo>
                  <a:lnTo>
                    <a:pt x="1059268" y="0"/>
                  </a:lnTo>
                  <a:lnTo>
                    <a:pt x="1115400" y="0"/>
                  </a:lnTo>
                  <a:lnTo>
                    <a:pt x="1095266" y="13996"/>
                  </a:lnTo>
                  <a:cubicBezTo>
                    <a:pt x="1088462" y="18584"/>
                    <a:pt x="1082448" y="22905"/>
                    <a:pt x="1078644" y="27245"/>
                  </a:cubicBezTo>
                  <a:cubicBezTo>
                    <a:pt x="1063428" y="44604"/>
                    <a:pt x="1048211" y="61963"/>
                    <a:pt x="1039315" y="77189"/>
                  </a:cubicBezTo>
                  <a:lnTo>
                    <a:pt x="1033466" y="92893"/>
                  </a:lnTo>
                  <a:lnTo>
                    <a:pt x="1030419" y="92414"/>
                  </a:lnTo>
                  <a:cubicBezTo>
                    <a:pt x="1021581" y="92341"/>
                    <a:pt x="1017777" y="96681"/>
                    <a:pt x="1037913" y="114332"/>
                  </a:cubicBezTo>
                  <a:cubicBezTo>
                    <a:pt x="1032879" y="109919"/>
                    <a:pt x="1031006" y="104440"/>
                    <a:pt x="1031503" y="98160"/>
                  </a:cubicBezTo>
                  <a:lnTo>
                    <a:pt x="1033466" y="92893"/>
                  </a:lnTo>
                  <a:lnTo>
                    <a:pt x="1045089" y="94720"/>
                  </a:lnTo>
                  <a:cubicBezTo>
                    <a:pt x="1049663" y="95852"/>
                    <a:pt x="1053131" y="96973"/>
                    <a:pt x="1053131" y="96973"/>
                  </a:cubicBezTo>
                  <a:lnTo>
                    <a:pt x="1067264" y="80849"/>
                  </a:lnTo>
                  <a:lnTo>
                    <a:pt x="1080267" y="92247"/>
                  </a:lnTo>
                  <a:cubicBezTo>
                    <a:pt x="1077064" y="66417"/>
                    <a:pt x="1106746" y="69411"/>
                    <a:pt x="1126405" y="50670"/>
                  </a:cubicBezTo>
                  <a:lnTo>
                    <a:pt x="1127738" y="48149"/>
                  </a:lnTo>
                  <a:lnTo>
                    <a:pt x="1128241" y="47962"/>
                  </a:lnTo>
                  <a:cubicBezTo>
                    <a:pt x="1133910" y="43339"/>
                    <a:pt x="1138397" y="35761"/>
                    <a:pt x="1141134" y="22812"/>
                  </a:cubicBezTo>
                  <a:lnTo>
                    <a:pt x="1127738" y="48149"/>
                  </a:lnTo>
                  <a:lnTo>
                    <a:pt x="1108265" y="55394"/>
                  </a:lnTo>
                  <a:lnTo>
                    <a:pt x="1086100" y="59361"/>
                  </a:lnTo>
                  <a:lnTo>
                    <a:pt x="1088289" y="56864"/>
                  </a:lnTo>
                  <a:cubicBezTo>
                    <a:pt x="1106129" y="36513"/>
                    <a:pt x="1119508" y="21249"/>
                    <a:pt x="1129543" y="9802"/>
                  </a:cubicBezTo>
                  <a:lnTo>
                    <a:pt x="1138135" y="0"/>
                  </a:lnTo>
                  <a:lnTo>
                    <a:pt x="1158007" y="0"/>
                  </a:lnTo>
                  <a:lnTo>
                    <a:pt x="1141394" y="23041"/>
                  </a:lnTo>
                  <a:cubicBezTo>
                    <a:pt x="1158834" y="23064"/>
                    <a:pt x="1174175" y="15522"/>
                    <a:pt x="1188230" y="4468"/>
                  </a:cubicBezTo>
                  <a:lnTo>
                    <a:pt x="1188987" y="3701"/>
                  </a:lnTo>
                  <a:lnTo>
                    <a:pt x="1191407" y="5822"/>
                  </a:lnTo>
                  <a:lnTo>
                    <a:pt x="1193346" y="0"/>
                  </a:lnTo>
                  <a:lnTo>
                    <a:pt x="1300146" y="0"/>
                  </a:lnTo>
                  <a:lnTo>
                    <a:pt x="1271547" y="13761"/>
                  </a:lnTo>
                  <a:cubicBezTo>
                    <a:pt x="1243723" y="26645"/>
                    <a:pt x="1213854" y="40605"/>
                    <a:pt x="1181143" y="57808"/>
                  </a:cubicBezTo>
                  <a:cubicBezTo>
                    <a:pt x="1165982" y="75103"/>
                    <a:pt x="1170764" y="109878"/>
                    <a:pt x="1155602" y="127173"/>
                  </a:cubicBezTo>
                  <a:cubicBezTo>
                    <a:pt x="1120500" y="126987"/>
                    <a:pt x="1120500" y="126987"/>
                    <a:pt x="1120500" y="126987"/>
                  </a:cubicBezTo>
                  <a:cubicBezTo>
                    <a:pt x="1105339" y="144283"/>
                    <a:pt x="1092074" y="159416"/>
                    <a:pt x="1079282" y="174009"/>
                  </a:cubicBezTo>
                  <a:lnTo>
                    <a:pt x="1059858" y="196169"/>
                  </a:lnTo>
                  <a:lnTo>
                    <a:pt x="1071739" y="188900"/>
                  </a:lnTo>
                  <a:cubicBezTo>
                    <a:pt x="1083743" y="186520"/>
                    <a:pt x="1094960" y="196352"/>
                    <a:pt x="1094960" y="196352"/>
                  </a:cubicBezTo>
                  <a:cubicBezTo>
                    <a:pt x="1090179" y="161578"/>
                    <a:pt x="1090179" y="161578"/>
                    <a:pt x="1090179" y="161578"/>
                  </a:cubicBezTo>
                  <a:cubicBezTo>
                    <a:pt x="1110120" y="179058"/>
                    <a:pt x="1130062" y="196538"/>
                    <a:pt x="1160382" y="161948"/>
                  </a:cubicBezTo>
                  <a:cubicBezTo>
                    <a:pt x="1160382" y="161948"/>
                    <a:pt x="1160382" y="161948"/>
                    <a:pt x="1125282" y="161763"/>
                  </a:cubicBezTo>
                  <a:cubicBezTo>
                    <a:pt x="1140441" y="144468"/>
                    <a:pt x="1140441" y="144468"/>
                    <a:pt x="1140441" y="144468"/>
                  </a:cubicBezTo>
                  <a:cubicBezTo>
                    <a:pt x="1190703" y="127357"/>
                    <a:pt x="1216244" y="57992"/>
                    <a:pt x="1301609" y="41067"/>
                  </a:cubicBezTo>
                  <a:cubicBezTo>
                    <a:pt x="1319860" y="30304"/>
                    <a:pt x="1335829" y="20886"/>
                    <a:pt x="1349802" y="12645"/>
                  </a:cubicBezTo>
                  <a:lnTo>
                    <a:pt x="1371244" y="0"/>
                  </a:lnTo>
                  <a:lnTo>
                    <a:pt x="1519985" y="0"/>
                  </a:lnTo>
                  <a:lnTo>
                    <a:pt x="1509717" y="6055"/>
                  </a:lnTo>
                  <a:cubicBezTo>
                    <a:pt x="1507436" y="7400"/>
                    <a:pt x="1507436" y="7400"/>
                    <a:pt x="1507436" y="7400"/>
                  </a:cubicBezTo>
                  <a:cubicBezTo>
                    <a:pt x="1527377" y="24880"/>
                    <a:pt x="1492275" y="24696"/>
                    <a:pt x="1512216" y="42176"/>
                  </a:cubicBezTo>
                  <a:cubicBezTo>
                    <a:pt x="1502246" y="33435"/>
                    <a:pt x="1488485" y="29019"/>
                    <a:pt x="1475322" y="28950"/>
                  </a:cubicBezTo>
                  <a:cubicBezTo>
                    <a:pt x="1462159" y="28881"/>
                    <a:pt x="1449594" y="33159"/>
                    <a:pt x="1442013" y="41806"/>
                  </a:cubicBezTo>
                  <a:cubicBezTo>
                    <a:pt x="1461954" y="59286"/>
                    <a:pt x="1461954" y="59286"/>
                    <a:pt x="1461954" y="59286"/>
                  </a:cubicBezTo>
                  <a:cubicBezTo>
                    <a:pt x="1446794" y="76581"/>
                    <a:pt x="1406912" y="41621"/>
                    <a:pt x="1376591" y="76211"/>
                  </a:cubicBezTo>
                  <a:cubicBezTo>
                    <a:pt x="1411692" y="76396"/>
                    <a:pt x="1411692" y="76396"/>
                    <a:pt x="1411692" y="76396"/>
                  </a:cubicBezTo>
                  <a:cubicBezTo>
                    <a:pt x="1416472" y="111171"/>
                    <a:pt x="1370991" y="163056"/>
                    <a:pt x="1335889" y="162871"/>
                  </a:cubicBezTo>
                  <a:cubicBezTo>
                    <a:pt x="1315949" y="145391"/>
                    <a:pt x="1315949" y="145391"/>
                    <a:pt x="1315949" y="145391"/>
                  </a:cubicBezTo>
                  <a:cubicBezTo>
                    <a:pt x="1335889" y="162871"/>
                    <a:pt x="1320728" y="180167"/>
                    <a:pt x="1320728" y="180167"/>
                  </a:cubicBezTo>
                  <a:cubicBezTo>
                    <a:pt x="1240146" y="231867"/>
                    <a:pt x="1164343" y="318342"/>
                    <a:pt x="1083759" y="370043"/>
                  </a:cubicBezTo>
                  <a:cubicBezTo>
                    <a:pt x="1053437" y="404633"/>
                    <a:pt x="1007956" y="456518"/>
                    <a:pt x="957694" y="473629"/>
                  </a:cubicBezTo>
                  <a:lnTo>
                    <a:pt x="956204" y="462791"/>
                  </a:lnTo>
                  <a:lnTo>
                    <a:pt x="954931" y="453525"/>
                  </a:lnTo>
                  <a:lnTo>
                    <a:pt x="954404" y="449692"/>
                  </a:lnTo>
                  <a:lnTo>
                    <a:pt x="953512" y="443200"/>
                  </a:lnTo>
                  <a:cubicBezTo>
                    <a:pt x="952914" y="438853"/>
                    <a:pt x="952914" y="438853"/>
                    <a:pt x="952914" y="438853"/>
                  </a:cubicBezTo>
                  <a:lnTo>
                    <a:pt x="954404" y="449692"/>
                  </a:lnTo>
                  <a:lnTo>
                    <a:pt x="955677" y="458958"/>
                  </a:lnTo>
                  <a:lnTo>
                    <a:pt x="956204" y="462791"/>
                  </a:lnTo>
                  <a:lnTo>
                    <a:pt x="957096" y="469282"/>
                  </a:lnTo>
                  <a:cubicBezTo>
                    <a:pt x="957694" y="473629"/>
                    <a:pt x="957694" y="473629"/>
                    <a:pt x="957694" y="473629"/>
                  </a:cubicBezTo>
                  <a:cubicBezTo>
                    <a:pt x="922593" y="473443"/>
                    <a:pt x="902652" y="455964"/>
                    <a:pt x="917812" y="438670"/>
                  </a:cubicBezTo>
                  <a:cubicBezTo>
                    <a:pt x="897871" y="421189"/>
                    <a:pt x="932974" y="421374"/>
                    <a:pt x="948134" y="404079"/>
                  </a:cubicBezTo>
                  <a:cubicBezTo>
                    <a:pt x="928193" y="386599"/>
                    <a:pt x="897871" y="421189"/>
                    <a:pt x="877932" y="403709"/>
                  </a:cubicBezTo>
                  <a:cubicBezTo>
                    <a:pt x="882711" y="438484"/>
                    <a:pt x="882711" y="438484"/>
                    <a:pt x="882711" y="438484"/>
                  </a:cubicBezTo>
                  <a:cubicBezTo>
                    <a:pt x="862770" y="421004"/>
                    <a:pt x="846415" y="429606"/>
                    <a:pt x="831954" y="436046"/>
                  </a:cubicBezTo>
                  <a:lnTo>
                    <a:pt x="813820" y="440037"/>
                  </a:lnTo>
                  <a:lnTo>
                    <a:pt x="812508" y="438115"/>
                  </a:lnTo>
                  <a:lnTo>
                    <a:pt x="810744" y="440128"/>
                  </a:lnTo>
                  <a:lnTo>
                    <a:pt x="801903" y="434971"/>
                  </a:lnTo>
                  <a:cubicBezTo>
                    <a:pt x="798761" y="431798"/>
                    <a:pt x="795658" y="427167"/>
                    <a:pt x="792568" y="420635"/>
                  </a:cubicBezTo>
                  <a:cubicBezTo>
                    <a:pt x="797348" y="455410"/>
                    <a:pt x="797348" y="455410"/>
                    <a:pt x="797348" y="455410"/>
                  </a:cubicBezTo>
                  <a:cubicBezTo>
                    <a:pt x="797348" y="455410"/>
                    <a:pt x="801138" y="451086"/>
                    <a:pt x="804928" y="446762"/>
                  </a:cubicBezTo>
                  <a:lnTo>
                    <a:pt x="810744" y="440128"/>
                  </a:lnTo>
                  <a:lnTo>
                    <a:pt x="811474" y="440552"/>
                  </a:lnTo>
                  <a:lnTo>
                    <a:pt x="813820" y="440037"/>
                  </a:lnTo>
                  <a:lnTo>
                    <a:pt x="821431" y="451193"/>
                  </a:lnTo>
                  <a:cubicBezTo>
                    <a:pt x="824868" y="464242"/>
                    <a:pt x="813499" y="477214"/>
                    <a:pt x="802129" y="490185"/>
                  </a:cubicBezTo>
                  <a:cubicBezTo>
                    <a:pt x="832450" y="455595"/>
                    <a:pt x="887492" y="473259"/>
                    <a:pt x="922593" y="473443"/>
                  </a:cubicBezTo>
                  <a:cubicBezTo>
                    <a:pt x="922593" y="473443"/>
                    <a:pt x="857171" y="507849"/>
                    <a:pt x="881891" y="560104"/>
                  </a:cubicBezTo>
                  <a:cubicBezTo>
                    <a:pt x="846790" y="559919"/>
                    <a:pt x="846790" y="559919"/>
                    <a:pt x="846790" y="559919"/>
                  </a:cubicBezTo>
                  <a:lnTo>
                    <a:pt x="844574" y="542057"/>
                  </a:lnTo>
                  <a:lnTo>
                    <a:pt x="857171" y="507849"/>
                  </a:lnTo>
                  <a:cubicBezTo>
                    <a:pt x="845800" y="520821"/>
                    <a:pt x="842957" y="524064"/>
                    <a:pt x="844263" y="539545"/>
                  </a:cubicBezTo>
                  <a:lnTo>
                    <a:pt x="844574" y="542057"/>
                  </a:lnTo>
                  <a:lnTo>
                    <a:pt x="844400" y="542532"/>
                  </a:lnTo>
                  <a:cubicBezTo>
                    <a:pt x="841805" y="555550"/>
                    <a:pt x="839210" y="568566"/>
                    <a:pt x="831630" y="577213"/>
                  </a:cubicBezTo>
                  <a:cubicBezTo>
                    <a:pt x="776587" y="559550"/>
                    <a:pt x="801308" y="611804"/>
                    <a:pt x="751046" y="628915"/>
                  </a:cubicBezTo>
                  <a:cubicBezTo>
                    <a:pt x="806088" y="646580"/>
                    <a:pt x="811689" y="559735"/>
                    <a:pt x="866731" y="577399"/>
                  </a:cubicBezTo>
                  <a:cubicBezTo>
                    <a:pt x="821249" y="629284"/>
                    <a:pt x="740666" y="680985"/>
                    <a:pt x="680023" y="750165"/>
                  </a:cubicBezTo>
                  <a:cubicBezTo>
                    <a:pt x="680023" y="750165"/>
                    <a:pt x="644922" y="749980"/>
                    <a:pt x="644922" y="749980"/>
                  </a:cubicBezTo>
                  <a:cubicBezTo>
                    <a:pt x="669643" y="802235"/>
                    <a:pt x="614601" y="784570"/>
                    <a:pt x="634542" y="802050"/>
                  </a:cubicBezTo>
                  <a:cubicBezTo>
                    <a:pt x="649702" y="784755"/>
                    <a:pt x="704744" y="802419"/>
                    <a:pt x="680023" y="750165"/>
                  </a:cubicBezTo>
                  <a:cubicBezTo>
                    <a:pt x="800488" y="733424"/>
                    <a:pt x="892271" y="508034"/>
                    <a:pt x="1047838" y="491477"/>
                  </a:cubicBezTo>
                  <a:cubicBezTo>
                    <a:pt x="1012736" y="491292"/>
                    <a:pt x="1027897" y="473998"/>
                    <a:pt x="1027897" y="473998"/>
                  </a:cubicBezTo>
                  <a:cubicBezTo>
                    <a:pt x="1199444" y="318527"/>
                    <a:pt x="1199444" y="318527"/>
                    <a:pt x="1199444" y="318527"/>
                  </a:cubicBezTo>
                  <a:cubicBezTo>
                    <a:pt x="1219385" y="336007"/>
                    <a:pt x="1219385" y="336007"/>
                    <a:pt x="1219385" y="336007"/>
                  </a:cubicBezTo>
                  <a:cubicBezTo>
                    <a:pt x="1234545" y="318712"/>
                    <a:pt x="1234545" y="318712"/>
                    <a:pt x="1234545" y="318712"/>
                  </a:cubicBezTo>
                  <a:cubicBezTo>
                    <a:pt x="1214604" y="301232"/>
                    <a:pt x="1214604" y="301232"/>
                    <a:pt x="1214604" y="301232"/>
                  </a:cubicBezTo>
                  <a:cubicBezTo>
                    <a:pt x="1264866" y="284122"/>
                    <a:pt x="1305568" y="197461"/>
                    <a:pt x="1355830" y="180351"/>
                  </a:cubicBezTo>
                  <a:cubicBezTo>
                    <a:pt x="1375771" y="197831"/>
                    <a:pt x="1375771" y="197831"/>
                    <a:pt x="1375771" y="197831"/>
                  </a:cubicBezTo>
                  <a:cubicBezTo>
                    <a:pt x="1401312" y="128465"/>
                    <a:pt x="1466734" y="94060"/>
                    <a:pt x="1497055" y="59470"/>
                  </a:cubicBezTo>
                  <a:cubicBezTo>
                    <a:pt x="1516996" y="76950"/>
                    <a:pt x="1516996" y="76950"/>
                    <a:pt x="1532157" y="59655"/>
                  </a:cubicBezTo>
                  <a:cubicBezTo>
                    <a:pt x="1547317" y="42360"/>
                    <a:pt x="1532157" y="59655"/>
                    <a:pt x="1512216" y="42176"/>
                  </a:cubicBezTo>
                  <a:cubicBezTo>
                    <a:pt x="1523587" y="29204"/>
                    <a:pt x="1554702" y="16336"/>
                    <a:pt x="1575944" y="3417"/>
                  </a:cubicBezTo>
                  <a:lnTo>
                    <a:pt x="1580394" y="0"/>
                  </a:lnTo>
                  <a:lnTo>
                    <a:pt x="1758531" y="0"/>
                  </a:lnTo>
                  <a:lnTo>
                    <a:pt x="1652675" y="93139"/>
                  </a:lnTo>
                  <a:cubicBezTo>
                    <a:pt x="1528990" y="204067"/>
                    <a:pt x="1386117" y="336884"/>
                    <a:pt x="1268827" y="440516"/>
                  </a:cubicBezTo>
                  <a:cubicBezTo>
                    <a:pt x="1288767" y="457996"/>
                    <a:pt x="1288767" y="457996"/>
                    <a:pt x="1288767" y="457996"/>
                  </a:cubicBezTo>
                  <a:cubicBezTo>
                    <a:pt x="1339029" y="440886"/>
                    <a:pt x="1349410" y="388816"/>
                    <a:pt x="1404452" y="406481"/>
                  </a:cubicBezTo>
                  <a:cubicBezTo>
                    <a:pt x="1349410" y="388816"/>
                    <a:pt x="1383691" y="510620"/>
                    <a:pt x="1308708" y="475476"/>
                  </a:cubicBezTo>
                  <a:cubicBezTo>
                    <a:pt x="1293548" y="492770"/>
                    <a:pt x="1293548" y="492770"/>
                    <a:pt x="1293548" y="492770"/>
                  </a:cubicBezTo>
                  <a:cubicBezTo>
                    <a:pt x="1278387" y="510066"/>
                    <a:pt x="1263226" y="527361"/>
                    <a:pt x="1212964" y="544471"/>
                  </a:cubicBezTo>
                  <a:cubicBezTo>
                    <a:pt x="1232905" y="561952"/>
                    <a:pt x="1232905" y="561952"/>
                    <a:pt x="1232905" y="561952"/>
                  </a:cubicBezTo>
                  <a:cubicBezTo>
                    <a:pt x="1228125" y="527176"/>
                    <a:pt x="1263226" y="527361"/>
                    <a:pt x="1298328" y="527546"/>
                  </a:cubicBezTo>
                  <a:cubicBezTo>
                    <a:pt x="1283168" y="544841"/>
                    <a:pt x="1268007" y="562136"/>
                    <a:pt x="1252846" y="579432"/>
                  </a:cubicBezTo>
                  <a:cubicBezTo>
                    <a:pt x="1232905" y="561952"/>
                    <a:pt x="1217745" y="579246"/>
                    <a:pt x="1197805" y="561766"/>
                  </a:cubicBezTo>
                  <a:cubicBezTo>
                    <a:pt x="1237686" y="596726"/>
                    <a:pt x="1182643" y="579061"/>
                    <a:pt x="1167483" y="596357"/>
                  </a:cubicBezTo>
                  <a:cubicBezTo>
                    <a:pt x="1172263" y="631131"/>
                    <a:pt x="1172263" y="631131"/>
                    <a:pt x="1172263" y="631131"/>
                  </a:cubicBezTo>
                  <a:cubicBezTo>
                    <a:pt x="1137161" y="630947"/>
                    <a:pt x="1141942" y="665721"/>
                    <a:pt x="1137161" y="630947"/>
                  </a:cubicBezTo>
                  <a:cubicBezTo>
                    <a:pt x="1117221" y="613467"/>
                    <a:pt x="1117221" y="613467"/>
                    <a:pt x="1117221" y="613467"/>
                  </a:cubicBezTo>
                  <a:cubicBezTo>
                    <a:pt x="1071739" y="665352"/>
                    <a:pt x="1071739" y="665352"/>
                    <a:pt x="1071739" y="665352"/>
                  </a:cubicBezTo>
                  <a:cubicBezTo>
                    <a:pt x="1091680" y="682832"/>
                    <a:pt x="1117221" y="613467"/>
                    <a:pt x="1122001" y="648242"/>
                  </a:cubicBezTo>
                  <a:cubicBezTo>
                    <a:pt x="1026257" y="717238"/>
                    <a:pt x="1015877" y="769308"/>
                    <a:pt x="915354" y="803528"/>
                  </a:cubicBezTo>
                  <a:cubicBezTo>
                    <a:pt x="924914" y="873078"/>
                    <a:pt x="839550" y="890004"/>
                    <a:pt x="839550" y="890004"/>
                  </a:cubicBezTo>
                  <a:cubicBezTo>
                    <a:pt x="859491" y="907483"/>
                    <a:pt x="889812" y="872893"/>
                    <a:pt x="909753" y="890373"/>
                  </a:cubicBezTo>
                  <a:cubicBezTo>
                    <a:pt x="914533" y="925147"/>
                    <a:pt x="879432" y="924963"/>
                    <a:pt x="879432" y="924963"/>
                  </a:cubicBezTo>
                  <a:cubicBezTo>
                    <a:pt x="864271" y="942258"/>
                    <a:pt x="829170" y="942073"/>
                    <a:pt x="794068" y="941888"/>
                  </a:cubicBezTo>
                  <a:cubicBezTo>
                    <a:pt x="774128" y="924409"/>
                    <a:pt x="774128" y="924409"/>
                    <a:pt x="774128" y="924409"/>
                  </a:cubicBezTo>
                  <a:cubicBezTo>
                    <a:pt x="763747" y="976479"/>
                    <a:pt x="723866" y="941520"/>
                    <a:pt x="708704" y="958814"/>
                  </a:cubicBezTo>
                  <a:cubicBezTo>
                    <a:pt x="728646" y="976294"/>
                    <a:pt x="728646" y="976294"/>
                    <a:pt x="728646" y="976294"/>
                  </a:cubicBezTo>
                  <a:cubicBezTo>
                    <a:pt x="743806" y="958999"/>
                    <a:pt x="748586" y="993774"/>
                    <a:pt x="768527" y="1011254"/>
                  </a:cubicBezTo>
                  <a:cubicBezTo>
                    <a:pt x="733425" y="1011068"/>
                    <a:pt x="733425" y="1011068"/>
                    <a:pt x="698325" y="1010884"/>
                  </a:cubicBezTo>
                  <a:cubicBezTo>
                    <a:pt x="718265" y="1028363"/>
                    <a:pt x="718265" y="1028363"/>
                    <a:pt x="718265" y="1028363"/>
                  </a:cubicBezTo>
                  <a:cubicBezTo>
                    <a:pt x="718265" y="1028363"/>
                    <a:pt x="703105" y="1045660"/>
                    <a:pt x="683163" y="1028180"/>
                  </a:cubicBezTo>
                  <a:cubicBezTo>
                    <a:pt x="663224" y="1010699"/>
                    <a:pt x="648063" y="1027994"/>
                    <a:pt x="632901" y="1045289"/>
                  </a:cubicBezTo>
                  <a:cubicBezTo>
                    <a:pt x="672783" y="1080249"/>
                    <a:pt x="617741" y="1062584"/>
                    <a:pt x="602580" y="1079879"/>
                  </a:cubicBezTo>
                  <a:cubicBezTo>
                    <a:pt x="572260" y="1114470"/>
                    <a:pt x="526777" y="1166355"/>
                    <a:pt x="491676" y="1166171"/>
                  </a:cubicBezTo>
                  <a:cubicBezTo>
                    <a:pt x="490481" y="1157477"/>
                    <a:pt x="491779" y="1150968"/>
                    <a:pt x="494634" y="1145825"/>
                  </a:cubicBezTo>
                  <a:lnTo>
                    <a:pt x="506939" y="1133674"/>
                  </a:lnTo>
                  <a:lnTo>
                    <a:pt x="537158" y="1114285"/>
                  </a:lnTo>
                  <a:cubicBezTo>
                    <a:pt x="529578" y="1122932"/>
                    <a:pt x="517013" y="1127211"/>
                    <a:pt x="506939" y="1133673"/>
                  </a:cubicBezTo>
                  <a:lnTo>
                    <a:pt x="506939" y="1133674"/>
                  </a:lnTo>
                  <a:lnTo>
                    <a:pt x="490572" y="1144174"/>
                  </a:lnTo>
                  <a:cubicBezTo>
                    <a:pt x="456575" y="1165986"/>
                    <a:pt x="456575" y="1165986"/>
                    <a:pt x="456575" y="1165986"/>
                  </a:cubicBezTo>
                  <a:cubicBezTo>
                    <a:pt x="426253" y="1200575"/>
                    <a:pt x="400713" y="1269941"/>
                    <a:pt x="345671" y="1252276"/>
                  </a:cubicBezTo>
                  <a:lnTo>
                    <a:pt x="360831" y="1234982"/>
                  </a:lnTo>
                  <a:cubicBezTo>
                    <a:pt x="360831" y="1234982"/>
                    <a:pt x="360831" y="1234982"/>
                    <a:pt x="362726" y="1232820"/>
                  </a:cubicBezTo>
                  <a:lnTo>
                    <a:pt x="368768" y="1225927"/>
                  </a:lnTo>
                  <a:lnTo>
                    <a:pt x="372202" y="1222010"/>
                  </a:lnTo>
                  <a:cubicBezTo>
                    <a:pt x="375991" y="1217687"/>
                    <a:pt x="375991" y="1217687"/>
                    <a:pt x="375991" y="1217687"/>
                  </a:cubicBezTo>
                  <a:lnTo>
                    <a:pt x="368768" y="1225927"/>
                  </a:lnTo>
                  <a:lnTo>
                    <a:pt x="363200" y="1232279"/>
                  </a:lnTo>
                  <a:lnTo>
                    <a:pt x="360831" y="1234982"/>
                  </a:lnTo>
                  <a:lnTo>
                    <a:pt x="361420" y="1217338"/>
                  </a:lnTo>
                  <a:cubicBezTo>
                    <a:pt x="365722" y="1206772"/>
                    <a:pt x="379782" y="1213363"/>
                    <a:pt x="391153" y="1200391"/>
                  </a:cubicBezTo>
                  <a:cubicBezTo>
                    <a:pt x="426253" y="1200575"/>
                    <a:pt x="426253" y="1200575"/>
                    <a:pt x="426253" y="1200575"/>
                  </a:cubicBezTo>
                  <a:cubicBezTo>
                    <a:pt x="406313" y="1183096"/>
                    <a:pt x="406313" y="1183096"/>
                    <a:pt x="421473" y="1165801"/>
                  </a:cubicBezTo>
                  <a:cubicBezTo>
                    <a:pt x="366431" y="1148136"/>
                    <a:pt x="340890" y="1217501"/>
                    <a:pt x="290628" y="1234612"/>
                  </a:cubicBezTo>
                  <a:cubicBezTo>
                    <a:pt x="325729" y="1234796"/>
                    <a:pt x="310569" y="1252091"/>
                    <a:pt x="295408" y="1269386"/>
                  </a:cubicBezTo>
                  <a:cubicBezTo>
                    <a:pt x="275468" y="1251907"/>
                    <a:pt x="280249" y="1286682"/>
                    <a:pt x="260307" y="1269202"/>
                  </a:cubicBezTo>
                  <a:cubicBezTo>
                    <a:pt x="240366" y="1251722"/>
                    <a:pt x="255527" y="1234427"/>
                    <a:pt x="255527" y="1234427"/>
                  </a:cubicBezTo>
                  <a:cubicBezTo>
                    <a:pt x="240366" y="1251722"/>
                    <a:pt x="240366" y="1251722"/>
                    <a:pt x="240366" y="1251722"/>
                  </a:cubicBezTo>
                  <a:cubicBezTo>
                    <a:pt x="240366" y="1251722"/>
                    <a:pt x="245146" y="1286497"/>
                    <a:pt x="245146" y="1286497"/>
                  </a:cubicBezTo>
                  <a:cubicBezTo>
                    <a:pt x="210045" y="1286312"/>
                    <a:pt x="210045" y="1286312"/>
                    <a:pt x="210045" y="1286312"/>
                  </a:cubicBezTo>
                  <a:cubicBezTo>
                    <a:pt x="229986" y="1303792"/>
                    <a:pt x="214826" y="1321087"/>
                    <a:pt x="214826" y="1321087"/>
                  </a:cubicBezTo>
                  <a:cubicBezTo>
                    <a:pt x="159783" y="1303423"/>
                    <a:pt x="154183" y="1390268"/>
                    <a:pt x="99141" y="1372603"/>
                  </a:cubicBezTo>
                  <a:cubicBezTo>
                    <a:pt x="79200" y="1355123"/>
                    <a:pt x="114301" y="1355308"/>
                    <a:pt x="129463" y="1338012"/>
                  </a:cubicBezTo>
                  <a:cubicBezTo>
                    <a:pt x="109521" y="1320533"/>
                    <a:pt x="109521" y="1320533"/>
                    <a:pt x="109521" y="1320533"/>
                  </a:cubicBezTo>
                  <a:cubicBezTo>
                    <a:pt x="155003" y="1268648"/>
                    <a:pt x="230806" y="1182172"/>
                    <a:pt x="291448" y="1112992"/>
                  </a:cubicBezTo>
                  <a:cubicBezTo>
                    <a:pt x="186144" y="1112438"/>
                    <a:pt x="220426" y="1234242"/>
                    <a:pt x="135062" y="1251168"/>
                  </a:cubicBezTo>
                  <a:cubicBezTo>
                    <a:pt x="125501" y="1181618"/>
                    <a:pt x="241185" y="1130102"/>
                    <a:pt x="271508" y="1095512"/>
                  </a:cubicBezTo>
                  <a:cubicBezTo>
                    <a:pt x="266727" y="1060737"/>
                    <a:pt x="266727" y="1060737"/>
                    <a:pt x="266727" y="1060737"/>
                  </a:cubicBezTo>
                  <a:cubicBezTo>
                    <a:pt x="216465" y="1077848"/>
                    <a:pt x="190924" y="1147213"/>
                    <a:pt x="155823" y="1147028"/>
                  </a:cubicBezTo>
                  <a:cubicBezTo>
                    <a:pt x="181364" y="1077662"/>
                    <a:pt x="246787" y="1043258"/>
                    <a:pt x="316989" y="1043627"/>
                  </a:cubicBezTo>
                  <a:cubicBezTo>
                    <a:pt x="332150" y="1026333"/>
                    <a:pt x="327370" y="991557"/>
                    <a:pt x="347311" y="1009037"/>
                  </a:cubicBezTo>
                  <a:cubicBezTo>
                    <a:pt x="307429" y="974077"/>
                    <a:pt x="292268" y="991373"/>
                    <a:pt x="257166" y="991188"/>
                  </a:cubicBezTo>
                  <a:cubicBezTo>
                    <a:pt x="246787" y="1043258"/>
                    <a:pt x="246787" y="1043258"/>
                    <a:pt x="246787" y="1043258"/>
                  </a:cubicBezTo>
                  <a:cubicBezTo>
                    <a:pt x="176584" y="1042889"/>
                    <a:pt x="160603" y="1181802"/>
                    <a:pt x="70459" y="1163953"/>
                  </a:cubicBezTo>
                  <a:cubicBezTo>
                    <a:pt x="75240" y="1198728"/>
                    <a:pt x="20198" y="1181064"/>
                    <a:pt x="5036" y="1198359"/>
                  </a:cubicBezTo>
                  <a:cubicBezTo>
                    <a:pt x="256" y="1163584"/>
                    <a:pt x="20198" y="1181064"/>
                    <a:pt x="35358" y="1163769"/>
                  </a:cubicBezTo>
                  <a:cubicBezTo>
                    <a:pt x="256" y="1163584"/>
                    <a:pt x="256" y="1163584"/>
                    <a:pt x="256" y="1163584"/>
                  </a:cubicBezTo>
                  <a:cubicBezTo>
                    <a:pt x="96001" y="1094588"/>
                    <a:pt x="222065" y="991003"/>
                    <a:pt x="352911" y="922192"/>
                  </a:cubicBezTo>
                  <a:cubicBezTo>
                    <a:pt x="297868" y="904527"/>
                    <a:pt x="252387" y="956413"/>
                    <a:pt x="202124" y="973523"/>
                  </a:cubicBezTo>
                  <a:cubicBezTo>
                    <a:pt x="217285" y="956228"/>
                    <a:pt x="217285" y="956228"/>
                    <a:pt x="217285" y="956228"/>
                  </a:cubicBezTo>
                  <a:cubicBezTo>
                    <a:pt x="202124" y="973523"/>
                    <a:pt x="202124" y="973523"/>
                    <a:pt x="202124" y="973523"/>
                  </a:cubicBezTo>
                  <a:cubicBezTo>
                    <a:pt x="131922" y="973153"/>
                    <a:pt x="131922" y="973153"/>
                    <a:pt x="131922" y="973153"/>
                  </a:cubicBezTo>
                  <a:cubicBezTo>
                    <a:pt x="136703" y="1007928"/>
                    <a:pt x="136703" y="1007928"/>
                    <a:pt x="136703" y="1007928"/>
                  </a:cubicBezTo>
                  <a:cubicBezTo>
                    <a:pt x="92040" y="938194"/>
                    <a:pt x="51338" y="1024854"/>
                    <a:pt x="1077" y="1041964"/>
                  </a:cubicBezTo>
                  <a:lnTo>
                    <a:pt x="0" y="1034134"/>
                  </a:lnTo>
                  <a:lnTo>
                    <a:pt x="68382" y="967131"/>
                  </a:lnTo>
                  <a:cubicBezTo>
                    <a:pt x="92473" y="939024"/>
                    <a:pt x="112443" y="908737"/>
                    <a:pt x="125265" y="874097"/>
                  </a:cubicBezTo>
                  <a:lnTo>
                    <a:pt x="129237" y="871068"/>
                  </a:lnTo>
                  <a:lnTo>
                    <a:pt x="127199" y="881412"/>
                  </a:lnTo>
                  <a:cubicBezTo>
                    <a:pt x="122877" y="903342"/>
                    <a:pt x="122877" y="903342"/>
                    <a:pt x="122877" y="903342"/>
                  </a:cubicBezTo>
                  <a:cubicBezTo>
                    <a:pt x="140418" y="903478"/>
                    <a:pt x="147973" y="894859"/>
                    <a:pt x="153639" y="888395"/>
                  </a:cubicBezTo>
                  <a:lnTo>
                    <a:pt x="160444" y="882749"/>
                  </a:lnTo>
                  <a:lnTo>
                    <a:pt x="173070" y="886376"/>
                  </a:lnTo>
                  <a:cubicBezTo>
                    <a:pt x="177933" y="921123"/>
                    <a:pt x="142850" y="920851"/>
                    <a:pt x="127741" y="938087"/>
                  </a:cubicBezTo>
                  <a:cubicBezTo>
                    <a:pt x="162824" y="938359"/>
                    <a:pt x="232991" y="938902"/>
                    <a:pt x="213018" y="921394"/>
                  </a:cubicBezTo>
                  <a:cubicBezTo>
                    <a:pt x="193043" y="903886"/>
                    <a:pt x="177933" y="921123"/>
                    <a:pt x="173070" y="886376"/>
                  </a:cubicBezTo>
                  <a:cubicBezTo>
                    <a:pt x="228127" y="904158"/>
                    <a:pt x="243237" y="886920"/>
                    <a:pt x="273455" y="852446"/>
                  </a:cubicBezTo>
                  <a:cubicBezTo>
                    <a:pt x="278320" y="887192"/>
                    <a:pt x="278320" y="887192"/>
                    <a:pt x="263210" y="904429"/>
                  </a:cubicBezTo>
                  <a:cubicBezTo>
                    <a:pt x="328513" y="870226"/>
                    <a:pt x="353868" y="801007"/>
                    <a:pt x="439144" y="784313"/>
                  </a:cubicBezTo>
                  <a:cubicBezTo>
                    <a:pt x="427877" y="782056"/>
                    <a:pt x="417933" y="781437"/>
                    <a:pt x="409052" y="782046"/>
                  </a:cubicBezTo>
                  <a:cubicBezTo>
                    <a:pt x="346882" y="786310"/>
                    <a:pt x="336740" y="850767"/>
                    <a:pt x="288566" y="835209"/>
                  </a:cubicBezTo>
                  <a:cubicBezTo>
                    <a:pt x="293430" y="869954"/>
                    <a:pt x="293430" y="869954"/>
                    <a:pt x="293430" y="869954"/>
                  </a:cubicBezTo>
                  <a:cubicBezTo>
                    <a:pt x="273455" y="852446"/>
                    <a:pt x="273455" y="852446"/>
                    <a:pt x="273455" y="852446"/>
                  </a:cubicBezTo>
                  <a:cubicBezTo>
                    <a:pt x="271023" y="835073"/>
                    <a:pt x="269808" y="826387"/>
                    <a:pt x="269199" y="822043"/>
                  </a:cubicBezTo>
                  <a:lnTo>
                    <a:pt x="268600" y="817764"/>
                  </a:lnTo>
                  <a:lnTo>
                    <a:pt x="278616" y="811340"/>
                  </a:lnTo>
                  <a:cubicBezTo>
                    <a:pt x="284959" y="809183"/>
                    <a:pt x="293818" y="809232"/>
                    <a:pt x="303886" y="818057"/>
                  </a:cubicBezTo>
                  <a:cubicBezTo>
                    <a:pt x="319186" y="800604"/>
                    <a:pt x="334485" y="783150"/>
                    <a:pt x="314349" y="765499"/>
                  </a:cubicBezTo>
                  <a:cubicBezTo>
                    <a:pt x="314349" y="765499"/>
                    <a:pt x="314349" y="765499"/>
                    <a:pt x="299050" y="782953"/>
                  </a:cubicBezTo>
                  <a:lnTo>
                    <a:pt x="289188" y="778058"/>
                  </a:lnTo>
                  <a:lnTo>
                    <a:pt x="337033" y="754020"/>
                  </a:lnTo>
                  <a:lnTo>
                    <a:pt x="286312" y="769949"/>
                  </a:lnTo>
                  <a:lnTo>
                    <a:pt x="278506" y="778854"/>
                  </a:lnTo>
                  <a:lnTo>
                    <a:pt x="274385" y="780624"/>
                  </a:lnTo>
                  <a:lnTo>
                    <a:pt x="272066" y="786201"/>
                  </a:lnTo>
                  <a:lnTo>
                    <a:pt x="271345" y="787023"/>
                  </a:lnTo>
                  <a:lnTo>
                    <a:pt x="271824" y="786782"/>
                  </a:lnTo>
                  <a:lnTo>
                    <a:pt x="268359" y="795115"/>
                  </a:lnTo>
                  <a:lnTo>
                    <a:pt x="268449" y="817720"/>
                  </a:lnTo>
                  <a:lnTo>
                    <a:pt x="228863" y="823121"/>
                  </a:lnTo>
                  <a:cubicBezTo>
                    <a:pt x="217344" y="824693"/>
                    <a:pt x="207471" y="826040"/>
                    <a:pt x="199008" y="827195"/>
                  </a:cubicBezTo>
                  <a:lnTo>
                    <a:pt x="184121" y="829226"/>
                  </a:lnTo>
                  <a:lnTo>
                    <a:pt x="184765" y="828734"/>
                  </a:lnTo>
                  <a:cubicBezTo>
                    <a:pt x="249261" y="777672"/>
                    <a:pt x="326650" y="711903"/>
                    <a:pt x="398043" y="652973"/>
                  </a:cubicBezTo>
                  <a:lnTo>
                    <a:pt x="487290" y="580937"/>
                  </a:lnTo>
                  <a:lnTo>
                    <a:pt x="488022" y="580346"/>
                  </a:lnTo>
                  <a:lnTo>
                    <a:pt x="522827" y="551700"/>
                  </a:lnTo>
                  <a:lnTo>
                    <a:pt x="529602" y="546123"/>
                  </a:lnTo>
                  <a:cubicBezTo>
                    <a:pt x="613994" y="476664"/>
                    <a:pt x="613994" y="476664"/>
                    <a:pt x="613994" y="476664"/>
                  </a:cubicBezTo>
                  <a:lnTo>
                    <a:pt x="619960" y="481893"/>
                  </a:lnTo>
                  <a:lnTo>
                    <a:pt x="614326" y="489031"/>
                  </a:lnTo>
                  <a:cubicBezTo>
                    <a:pt x="607358" y="502004"/>
                    <a:pt x="604772" y="515001"/>
                    <a:pt x="597205" y="523633"/>
                  </a:cubicBezTo>
                  <a:cubicBezTo>
                    <a:pt x="577285" y="506171"/>
                    <a:pt x="562151" y="523436"/>
                    <a:pt x="547019" y="540700"/>
                  </a:cubicBezTo>
                  <a:cubicBezTo>
                    <a:pt x="566938" y="558161"/>
                    <a:pt x="566938" y="558161"/>
                    <a:pt x="566938" y="558161"/>
                  </a:cubicBezTo>
                  <a:cubicBezTo>
                    <a:pt x="562151" y="523436"/>
                    <a:pt x="647391" y="506566"/>
                    <a:pt x="697578" y="489499"/>
                  </a:cubicBezTo>
                  <a:cubicBezTo>
                    <a:pt x="642605" y="471841"/>
                    <a:pt x="642605" y="471841"/>
                    <a:pt x="642605" y="471841"/>
                  </a:cubicBezTo>
                  <a:lnTo>
                    <a:pt x="657739" y="454577"/>
                  </a:lnTo>
                  <a:lnTo>
                    <a:pt x="633508" y="467807"/>
                  </a:lnTo>
                  <a:lnTo>
                    <a:pt x="633531" y="459380"/>
                  </a:lnTo>
                  <a:cubicBezTo>
                    <a:pt x="636736" y="450720"/>
                    <a:pt x="644317" y="442072"/>
                    <a:pt x="644317" y="442072"/>
                  </a:cubicBezTo>
                  <a:cubicBezTo>
                    <a:pt x="674641" y="407480"/>
                    <a:pt x="674641" y="407480"/>
                    <a:pt x="674641" y="407480"/>
                  </a:cubicBezTo>
                  <a:cubicBezTo>
                    <a:pt x="609315" y="441976"/>
                    <a:pt x="609315" y="441976"/>
                    <a:pt x="609315" y="441976"/>
                  </a:cubicBezTo>
                  <a:cubicBezTo>
                    <a:pt x="634960" y="372695"/>
                    <a:pt x="700286" y="338198"/>
                    <a:pt x="710769" y="286213"/>
                  </a:cubicBezTo>
                  <a:cubicBezTo>
                    <a:pt x="741092" y="251621"/>
                    <a:pt x="766736" y="182339"/>
                    <a:pt x="836741" y="182531"/>
                  </a:cubicBezTo>
                  <a:cubicBezTo>
                    <a:pt x="832061" y="147842"/>
                    <a:pt x="832061" y="147842"/>
                    <a:pt x="832061" y="147842"/>
                  </a:cubicBezTo>
                  <a:cubicBezTo>
                    <a:pt x="881056" y="121970"/>
                    <a:pt x="924786" y="57073"/>
                    <a:pt x="962779" y="4351"/>
                  </a:cubicBezTo>
                  <a:lnTo>
                    <a:pt x="966134" y="0"/>
                  </a:lnTo>
                  <a:close/>
                  <a:moveTo>
                    <a:pt x="842109" y="218022"/>
                  </a:moveTo>
                  <a:lnTo>
                    <a:pt x="834524" y="226675"/>
                  </a:lnTo>
                  <a:cubicBezTo>
                    <a:pt x="807976" y="256960"/>
                    <a:pt x="781428" y="287247"/>
                    <a:pt x="751087" y="321859"/>
                  </a:cubicBezTo>
                  <a:lnTo>
                    <a:pt x="798104" y="305815"/>
                  </a:lnTo>
                  <a:lnTo>
                    <a:pt x="763074" y="333541"/>
                  </a:lnTo>
                  <a:cubicBezTo>
                    <a:pt x="833180" y="333936"/>
                    <a:pt x="878579" y="282143"/>
                    <a:pt x="913633" y="282340"/>
                  </a:cubicBezTo>
                  <a:cubicBezTo>
                    <a:pt x="904869" y="282291"/>
                    <a:pt x="893915" y="282229"/>
                    <a:pt x="881704" y="282974"/>
                  </a:cubicBezTo>
                  <a:lnTo>
                    <a:pt x="851348" y="287181"/>
                  </a:lnTo>
                  <a:lnTo>
                    <a:pt x="842388" y="274214"/>
                  </a:lnTo>
                  <a:cubicBezTo>
                    <a:pt x="840935" y="269593"/>
                    <a:pt x="840815" y="264706"/>
                    <a:pt x="841170" y="259279"/>
                  </a:cubicBezTo>
                  <a:lnTo>
                    <a:pt x="842109" y="218022"/>
                  </a:lnTo>
                  <a:close/>
                  <a:moveTo>
                    <a:pt x="811541" y="349846"/>
                  </a:moveTo>
                  <a:cubicBezTo>
                    <a:pt x="798410" y="348242"/>
                    <a:pt x="787184" y="361049"/>
                    <a:pt x="775959" y="373854"/>
                  </a:cubicBezTo>
                  <a:cubicBezTo>
                    <a:pt x="775959" y="373854"/>
                    <a:pt x="795446" y="390936"/>
                    <a:pt x="810412" y="373861"/>
                  </a:cubicBezTo>
                  <a:cubicBezTo>
                    <a:pt x="825379" y="356786"/>
                    <a:pt x="825379" y="356786"/>
                    <a:pt x="825379" y="356786"/>
                  </a:cubicBezTo>
                  <a:cubicBezTo>
                    <a:pt x="820508" y="352516"/>
                    <a:pt x="815918" y="350381"/>
                    <a:pt x="811541" y="349846"/>
                  </a:cubicBezTo>
                  <a:close/>
                  <a:moveTo>
                    <a:pt x="748540" y="350993"/>
                  </a:moveTo>
                  <a:lnTo>
                    <a:pt x="699870" y="367544"/>
                  </a:lnTo>
                  <a:lnTo>
                    <a:pt x="686266" y="355619"/>
                  </a:lnTo>
                  <a:lnTo>
                    <a:pt x="655334" y="390906"/>
                  </a:lnTo>
                  <a:lnTo>
                    <a:pt x="704260" y="373239"/>
                  </a:lnTo>
                  <a:lnTo>
                    <a:pt x="715783" y="383339"/>
                  </a:lnTo>
                  <a:cubicBezTo>
                    <a:pt x="718273" y="385522"/>
                    <a:pt x="718273" y="385522"/>
                    <a:pt x="718273" y="385522"/>
                  </a:cubicBezTo>
                  <a:cubicBezTo>
                    <a:pt x="719469" y="394203"/>
                    <a:pt x="717230" y="401781"/>
                    <a:pt x="713198" y="408264"/>
                  </a:cubicBezTo>
                  <a:lnTo>
                    <a:pt x="707377" y="414213"/>
                  </a:lnTo>
                  <a:lnTo>
                    <a:pt x="709274" y="407995"/>
                  </a:lnTo>
                  <a:cubicBezTo>
                    <a:pt x="694307" y="425069"/>
                    <a:pt x="694307" y="425069"/>
                    <a:pt x="694307" y="425069"/>
                  </a:cubicBezTo>
                  <a:lnTo>
                    <a:pt x="695090" y="425755"/>
                  </a:lnTo>
                  <a:lnTo>
                    <a:pt x="680639" y="434105"/>
                  </a:lnTo>
                  <a:cubicBezTo>
                    <a:pt x="676010" y="436247"/>
                    <a:pt x="672872" y="437314"/>
                    <a:pt x="672872" y="437314"/>
                  </a:cubicBezTo>
                  <a:cubicBezTo>
                    <a:pt x="697578" y="489501"/>
                    <a:pt x="707926" y="437512"/>
                    <a:pt x="742979" y="437708"/>
                  </a:cubicBezTo>
                  <a:cubicBezTo>
                    <a:pt x="738192" y="402983"/>
                    <a:pt x="738192" y="402983"/>
                    <a:pt x="718273" y="385522"/>
                  </a:cubicBezTo>
                  <a:cubicBezTo>
                    <a:pt x="753326" y="385719"/>
                    <a:pt x="753326" y="385719"/>
                    <a:pt x="748540" y="350993"/>
                  </a:cubicBezTo>
                  <a:close/>
                  <a:moveTo>
                    <a:pt x="776824" y="558964"/>
                  </a:moveTo>
                  <a:cubicBezTo>
                    <a:pt x="706119" y="558380"/>
                    <a:pt x="680604" y="628108"/>
                    <a:pt x="634955" y="680185"/>
                  </a:cubicBezTo>
                  <a:cubicBezTo>
                    <a:pt x="776824" y="558964"/>
                    <a:pt x="776824" y="558964"/>
                    <a:pt x="776824" y="558964"/>
                  </a:cubicBezTo>
                  <a:close/>
                  <a:moveTo>
                    <a:pt x="599851" y="679606"/>
                  </a:moveTo>
                  <a:lnTo>
                    <a:pt x="584883" y="696681"/>
                  </a:lnTo>
                  <a:lnTo>
                    <a:pt x="620637" y="697826"/>
                  </a:lnTo>
                  <a:lnTo>
                    <a:pt x="599851" y="679606"/>
                  </a:lnTo>
                  <a:close/>
                  <a:moveTo>
                    <a:pt x="374316" y="695780"/>
                  </a:moveTo>
                  <a:cubicBezTo>
                    <a:pt x="379350" y="700192"/>
                    <a:pt x="382174" y="704587"/>
                    <a:pt x="383580" y="708697"/>
                  </a:cubicBezTo>
                  <a:lnTo>
                    <a:pt x="384160" y="717401"/>
                  </a:lnTo>
                  <a:lnTo>
                    <a:pt x="379907" y="719868"/>
                  </a:lnTo>
                  <a:cubicBezTo>
                    <a:pt x="370397" y="730717"/>
                    <a:pt x="364019" y="748148"/>
                    <a:pt x="348802" y="765508"/>
                  </a:cubicBezTo>
                  <a:cubicBezTo>
                    <a:pt x="379235" y="730790"/>
                    <a:pt x="379235" y="730790"/>
                    <a:pt x="379235" y="730790"/>
                  </a:cubicBezTo>
                  <a:cubicBezTo>
                    <a:pt x="379235" y="730790"/>
                    <a:pt x="383039" y="726450"/>
                    <a:pt x="384327" y="719904"/>
                  </a:cubicBezTo>
                  <a:lnTo>
                    <a:pt x="384160" y="717401"/>
                  </a:lnTo>
                  <a:lnTo>
                    <a:pt x="394913" y="711163"/>
                  </a:lnTo>
                  <a:lnTo>
                    <a:pt x="403906" y="717880"/>
                  </a:lnTo>
                  <a:cubicBezTo>
                    <a:pt x="413358" y="722329"/>
                    <a:pt x="422196" y="722402"/>
                    <a:pt x="429804" y="713723"/>
                  </a:cubicBezTo>
                  <a:cubicBezTo>
                    <a:pt x="415933" y="709237"/>
                    <a:pt x="405836" y="708061"/>
                    <a:pt x="398019" y="709362"/>
                  </a:cubicBezTo>
                  <a:lnTo>
                    <a:pt x="394913" y="711163"/>
                  </a:lnTo>
                  <a:lnTo>
                    <a:pt x="374316" y="695780"/>
                  </a:lnTo>
                  <a:close/>
                  <a:moveTo>
                    <a:pt x="472664" y="723694"/>
                  </a:moveTo>
                  <a:cubicBezTo>
                    <a:pt x="469590" y="722650"/>
                    <a:pt x="467331" y="723029"/>
                    <a:pt x="465616" y="724357"/>
                  </a:cubicBezTo>
                  <a:lnTo>
                    <a:pt x="465187" y="725484"/>
                  </a:lnTo>
                  <a:lnTo>
                    <a:pt x="457827" y="726964"/>
                  </a:lnTo>
                  <a:cubicBezTo>
                    <a:pt x="449724" y="731184"/>
                    <a:pt x="442241" y="739722"/>
                    <a:pt x="434757" y="748259"/>
                  </a:cubicBezTo>
                  <a:cubicBezTo>
                    <a:pt x="454676" y="765720"/>
                    <a:pt x="457180" y="752818"/>
                    <a:pt x="459684" y="739915"/>
                  </a:cubicBezTo>
                  <a:lnTo>
                    <a:pt x="465187" y="725484"/>
                  </a:lnTo>
                  <a:lnTo>
                    <a:pt x="470522" y="724411"/>
                  </a:lnTo>
                  <a:cubicBezTo>
                    <a:pt x="474962" y="724999"/>
                    <a:pt x="479631" y="727206"/>
                    <a:pt x="484611" y="731571"/>
                  </a:cubicBezTo>
                  <a:cubicBezTo>
                    <a:pt x="479631" y="727206"/>
                    <a:pt x="475740" y="724738"/>
                    <a:pt x="472664" y="723694"/>
                  </a:cubicBezTo>
                  <a:close/>
                  <a:moveTo>
                    <a:pt x="331214" y="718725"/>
                  </a:moveTo>
                  <a:lnTo>
                    <a:pt x="316247" y="735799"/>
                  </a:lnTo>
                  <a:lnTo>
                    <a:pt x="367965" y="718733"/>
                  </a:lnTo>
                  <a:lnTo>
                    <a:pt x="331214" y="718725"/>
                  </a:lnTo>
                  <a:close/>
                  <a:moveTo>
                    <a:pt x="594223" y="767268"/>
                  </a:moveTo>
                  <a:cubicBezTo>
                    <a:pt x="594223" y="767268"/>
                    <a:pt x="594223" y="767268"/>
                    <a:pt x="586093" y="771465"/>
                  </a:cubicBezTo>
                  <a:lnTo>
                    <a:pt x="571713" y="778889"/>
                  </a:lnTo>
                  <a:lnTo>
                    <a:pt x="559188" y="781848"/>
                  </a:lnTo>
                  <a:cubicBezTo>
                    <a:pt x="544153" y="783766"/>
                    <a:pt x="526602" y="783478"/>
                    <a:pt x="509050" y="783190"/>
                  </a:cubicBezTo>
                  <a:cubicBezTo>
                    <a:pt x="529186" y="800841"/>
                    <a:pt x="529186" y="800841"/>
                    <a:pt x="529186" y="800841"/>
                  </a:cubicBezTo>
                  <a:cubicBezTo>
                    <a:pt x="545445" y="792448"/>
                    <a:pt x="557640" y="786153"/>
                    <a:pt x="566786" y="781432"/>
                  </a:cubicBezTo>
                  <a:lnTo>
                    <a:pt x="571713" y="778889"/>
                  </a:lnTo>
                  <a:lnTo>
                    <a:pt x="579537" y="777040"/>
                  </a:lnTo>
                  <a:cubicBezTo>
                    <a:pt x="585481" y="774702"/>
                    <a:pt x="590481" y="771537"/>
                    <a:pt x="594223" y="767268"/>
                  </a:cubicBezTo>
                  <a:close/>
                  <a:moveTo>
                    <a:pt x="590660" y="828550"/>
                  </a:moveTo>
                  <a:cubicBezTo>
                    <a:pt x="562378" y="821806"/>
                    <a:pt x="554086" y="888403"/>
                    <a:pt x="523342" y="888314"/>
                  </a:cubicBezTo>
                  <a:cubicBezTo>
                    <a:pt x="558479" y="888417"/>
                    <a:pt x="608832" y="871159"/>
                    <a:pt x="604129" y="836339"/>
                  </a:cubicBezTo>
                  <a:cubicBezTo>
                    <a:pt x="599148" y="831974"/>
                    <a:pt x="594701" y="829514"/>
                    <a:pt x="590660" y="828550"/>
                  </a:cubicBezTo>
                  <a:close/>
                  <a:moveTo>
                    <a:pt x="507942" y="905007"/>
                  </a:moveTo>
                  <a:lnTo>
                    <a:pt x="351755" y="1043871"/>
                  </a:lnTo>
                  <a:lnTo>
                    <a:pt x="528727" y="923226"/>
                  </a:lnTo>
                  <a:lnTo>
                    <a:pt x="507942" y="905007"/>
                  </a:lnTo>
                  <a:close/>
                  <a:moveTo>
                    <a:pt x="1682394" y="8126"/>
                  </a:moveTo>
                  <a:cubicBezTo>
                    <a:pt x="1632974" y="25194"/>
                    <a:pt x="1671947" y="59358"/>
                    <a:pt x="1671947" y="59358"/>
                  </a:cubicBezTo>
                  <a:cubicBezTo>
                    <a:pt x="1652461" y="42275"/>
                    <a:pt x="1667428" y="25202"/>
                    <a:pt x="1682394" y="8126"/>
                  </a:cubicBezTo>
                  <a:close/>
                  <a:moveTo>
                    <a:pt x="1133181" y="474792"/>
                  </a:moveTo>
                  <a:cubicBezTo>
                    <a:pt x="1097178" y="473929"/>
                    <a:pt x="1102747" y="509510"/>
                    <a:pt x="1066745" y="508649"/>
                  </a:cubicBezTo>
                  <a:cubicBezTo>
                    <a:pt x="1072314" y="544228"/>
                    <a:pt x="1072314" y="544228"/>
                    <a:pt x="1072314" y="544228"/>
                  </a:cubicBezTo>
                  <a:cubicBezTo>
                    <a:pt x="1133181" y="474792"/>
                    <a:pt x="1133181" y="474792"/>
                    <a:pt x="1133181" y="474792"/>
                  </a:cubicBezTo>
                  <a:close/>
                  <a:moveTo>
                    <a:pt x="825027" y="784396"/>
                  </a:moveTo>
                  <a:lnTo>
                    <a:pt x="779127" y="836758"/>
                  </a:lnTo>
                  <a:cubicBezTo>
                    <a:pt x="794426" y="819303"/>
                    <a:pt x="849999" y="837151"/>
                    <a:pt x="825027" y="784396"/>
                  </a:cubicBezTo>
                  <a:close/>
                  <a:moveTo>
                    <a:pt x="953602" y="179261"/>
                  </a:moveTo>
                  <a:cubicBezTo>
                    <a:pt x="926120" y="182511"/>
                    <a:pt x="919876" y="234596"/>
                    <a:pt x="908464" y="247615"/>
                  </a:cubicBezTo>
                  <a:cubicBezTo>
                    <a:pt x="948087" y="282348"/>
                    <a:pt x="948087" y="282348"/>
                    <a:pt x="948087" y="282348"/>
                  </a:cubicBezTo>
                  <a:cubicBezTo>
                    <a:pt x="923681" y="230257"/>
                    <a:pt x="958710" y="230263"/>
                    <a:pt x="989142" y="195546"/>
                  </a:cubicBezTo>
                  <a:cubicBezTo>
                    <a:pt x="974284" y="182521"/>
                    <a:pt x="962764" y="178178"/>
                    <a:pt x="953602" y="179261"/>
                  </a:cubicBezTo>
                  <a:close/>
                  <a:moveTo>
                    <a:pt x="1054640" y="202121"/>
                  </a:moveTo>
                  <a:lnTo>
                    <a:pt x="1040907" y="217787"/>
                  </a:lnTo>
                  <a:lnTo>
                    <a:pt x="1040854" y="217848"/>
                  </a:lnTo>
                  <a:lnTo>
                    <a:pt x="1050383" y="206978"/>
                  </a:lnTo>
                  <a:lnTo>
                    <a:pt x="1054640" y="202121"/>
                  </a:lnTo>
                  <a:close/>
                  <a:moveTo>
                    <a:pt x="1029537" y="230758"/>
                  </a:moveTo>
                  <a:lnTo>
                    <a:pt x="996847" y="268051"/>
                  </a:lnTo>
                  <a:cubicBezTo>
                    <a:pt x="980265" y="286968"/>
                    <a:pt x="961314" y="308586"/>
                    <a:pt x="938574" y="334529"/>
                  </a:cubicBezTo>
                  <a:cubicBezTo>
                    <a:pt x="1049479" y="248239"/>
                    <a:pt x="1049479" y="248239"/>
                    <a:pt x="1049479" y="248239"/>
                  </a:cubicBezTo>
                  <a:cubicBezTo>
                    <a:pt x="1084580" y="248423"/>
                    <a:pt x="1084580" y="248423"/>
                    <a:pt x="1084580" y="248423"/>
                  </a:cubicBezTo>
                  <a:cubicBezTo>
                    <a:pt x="1043297" y="235175"/>
                    <a:pt x="1032977" y="231862"/>
                    <a:pt x="1030397" y="231034"/>
                  </a:cubicBezTo>
                  <a:lnTo>
                    <a:pt x="1029537" y="23075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B93B8CD4-F807-46DA-B7DC-FB5570DE1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6571" y="0"/>
              <a:ext cx="20874" cy="10346"/>
            </a:xfrm>
            <a:custGeom>
              <a:avLst/>
              <a:gdLst>
                <a:gd name="connsiteX0" fmla="*/ 0 w 20874"/>
                <a:gd name="connsiteY0" fmla="*/ 0 h 10346"/>
                <a:gd name="connsiteX1" fmla="*/ 20874 w 20874"/>
                <a:gd name="connsiteY1" fmla="*/ 0 h 10346"/>
                <a:gd name="connsiteX2" fmla="*/ 11804 w 20874"/>
                <a:gd name="connsiteY2" fmla="*/ 10346 h 10346"/>
                <a:gd name="connsiteX3" fmla="*/ 9314 w 20874"/>
                <a:gd name="connsiteY3" fmla="*/ 8164 h 10346"/>
                <a:gd name="connsiteX4" fmla="*/ 0 w 20874"/>
                <a:gd name="connsiteY4" fmla="*/ 0 h 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4" h="10346">
                  <a:moveTo>
                    <a:pt x="0" y="0"/>
                  </a:moveTo>
                  <a:lnTo>
                    <a:pt x="20874" y="0"/>
                  </a:lnTo>
                  <a:lnTo>
                    <a:pt x="11804" y="10346"/>
                  </a:lnTo>
                  <a:cubicBezTo>
                    <a:pt x="11804" y="10346"/>
                    <a:pt x="11804" y="10346"/>
                    <a:pt x="9314" y="81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EE30AC08-D0C4-4D1B-829A-BBD2B2CE1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8985" y="1"/>
              <a:ext cx="7874" cy="3701"/>
            </a:xfrm>
            <a:custGeom>
              <a:avLst/>
              <a:gdLst>
                <a:gd name="connsiteX0" fmla="*/ 0 w 7874"/>
                <a:gd name="connsiteY0" fmla="*/ 0 h 3701"/>
                <a:gd name="connsiteX1" fmla="*/ 7874 w 7874"/>
                <a:gd name="connsiteY1" fmla="*/ 0 h 3701"/>
                <a:gd name="connsiteX2" fmla="*/ 4222 w 7874"/>
                <a:gd name="connsiteY2" fmla="*/ 3701 h 3701"/>
                <a:gd name="connsiteX3" fmla="*/ 0 w 7874"/>
                <a:gd name="connsiteY3" fmla="*/ 0 h 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4" h="3701">
                  <a:moveTo>
                    <a:pt x="0" y="0"/>
                  </a:moveTo>
                  <a:lnTo>
                    <a:pt x="7874" y="0"/>
                  </a:lnTo>
                  <a:lnTo>
                    <a:pt x="4222" y="37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7A2B34D4-3C5E-45A9-8AB2-6F08870B2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9523" y="1"/>
              <a:ext cx="58356" cy="28071"/>
            </a:xfrm>
            <a:custGeom>
              <a:avLst/>
              <a:gdLst>
                <a:gd name="connsiteX0" fmla="*/ 0 w 58356"/>
                <a:gd name="connsiteY0" fmla="*/ 0 h 28071"/>
                <a:gd name="connsiteX1" fmla="*/ 58356 w 58356"/>
                <a:gd name="connsiteY1" fmla="*/ 0 h 28071"/>
                <a:gd name="connsiteX2" fmla="*/ 33749 w 58356"/>
                <a:gd name="connsiteY2" fmla="*/ 28071 h 28071"/>
                <a:gd name="connsiteX3" fmla="*/ 13361 w 58356"/>
                <a:gd name="connsiteY3" fmla="*/ 22299 h 28071"/>
                <a:gd name="connsiteX4" fmla="*/ 9996 w 58356"/>
                <a:gd name="connsiteY4" fmla="*/ 11311 h 28071"/>
                <a:gd name="connsiteX5" fmla="*/ 0 w 58356"/>
                <a:gd name="connsiteY5" fmla="*/ 0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56" h="28071">
                  <a:moveTo>
                    <a:pt x="0" y="0"/>
                  </a:moveTo>
                  <a:lnTo>
                    <a:pt x="58356" y="0"/>
                  </a:lnTo>
                  <a:lnTo>
                    <a:pt x="33749" y="28071"/>
                  </a:lnTo>
                  <a:lnTo>
                    <a:pt x="13361" y="22299"/>
                  </a:lnTo>
                  <a:lnTo>
                    <a:pt x="9996" y="113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60071DF2-79F3-4577-86DE-DE21C7326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8601" y="474967"/>
              <a:ext cx="52850" cy="53372"/>
            </a:xfrm>
            <a:custGeom>
              <a:avLst/>
              <a:gdLst>
                <a:gd name="connsiteX0" fmla="*/ 52850 w 52850"/>
                <a:gd name="connsiteY0" fmla="*/ 0 h 53372"/>
                <a:gd name="connsiteX1" fmla="*/ 30072 w 52850"/>
                <a:gd name="connsiteY1" fmla="*/ 31641 h 53372"/>
                <a:gd name="connsiteX2" fmla="*/ 2346 w 52850"/>
                <a:gd name="connsiteY2" fmla="*/ 53213 h 53372"/>
                <a:gd name="connsiteX3" fmla="*/ 1545 w 52850"/>
                <a:gd name="connsiteY3" fmla="*/ 53372 h 53372"/>
                <a:gd name="connsiteX4" fmla="*/ 0 w 52850"/>
                <a:gd name="connsiteY4" fmla="*/ 36731 h 53372"/>
                <a:gd name="connsiteX5" fmla="*/ 50542 w 52850"/>
                <a:gd name="connsiteY5" fmla="*/ 1703 h 53372"/>
                <a:gd name="connsiteX6" fmla="*/ 52850 w 52850"/>
                <a:gd name="connsiteY6" fmla="*/ 0 h 5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50" h="53372">
                  <a:moveTo>
                    <a:pt x="52850" y="0"/>
                  </a:moveTo>
                  <a:lnTo>
                    <a:pt x="30072" y="31641"/>
                  </a:lnTo>
                  <a:cubicBezTo>
                    <a:pt x="22491" y="40287"/>
                    <a:pt x="13664" y="47843"/>
                    <a:pt x="2346" y="53213"/>
                  </a:cubicBezTo>
                  <a:lnTo>
                    <a:pt x="1545" y="53372"/>
                  </a:lnTo>
                  <a:lnTo>
                    <a:pt x="0" y="36731"/>
                  </a:lnTo>
                  <a:cubicBezTo>
                    <a:pt x="7158" y="21022"/>
                    <a:pt x="29623" y="12995"/>
                    <a:pt x="50542" y="1703"/>
                  </a:cubicBezTo>
                  <a:lnTo>
                    <a:pt x="528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5C2BE22-1A03-4993-9F46-1A6A0227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4116" y="528335"/>
              <a:ext cx="15281" cy="9806"/>
            </a:xfrm>
            <a:custGeom>
              <a:avLst/>
              <a:gdLst>
                <a:gd name="connsiteX0" fmla="*/ 15281 w 15281"/>
                <a:gd name="connsiteY0" fmla="*/ 0 h 9806"/>
                <a:gd name="connsiteX1" fmla="*/ 14147 w 15281"/>
                <a:gd name="connsiteY1" fmla="*/ 1838 h 9806"/>
                <a:gd name="connsiteX2" fmla="*/ 0 w 15281"/>
                <a:gd name="connsiteY2" fmla="*/ 9806 h 9806"/>
                <a:gd name="connsiteX3" fmla="*/ 10073 w 15281"/>
                <a:gd name="connsiteY3" fmla="*/ 3343 h 9806"/>
                <a:gd name="connsiteX4" fmla="*/ 15281 w 15281"/>
                <a:gd name="connsiteY4" fmla="*/ 0 h 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1" h="9806">
                  <a:moveTo>
                    <a:pt x="15281" y="0"/>
                  </a:moveTo>
                  <a:lnTo>
                    <a:pt x="14147" y="1838"/>
                  </a:lnTo>
                  <a:cubicBezTo>
                    <a:pt x="10844" y="4976"/>
                    <a:pt x="6282" y="7668"/>
                    <a:pt x="0" y="9806"/>
                  </a:cubicBezTo>
                  <a:cubicBezTo>
                    <a:pt x="0" y="9806"/>
                    <a:pt x="0" y="9806"/>
                    <a:pt x="10073" y="3343"/>
                  </a:cubicBezTo>
                  <a:lnTo>
                    <a:pt x="1528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33557EB8-1634-4310-A962-5E31F5A4B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366" y="849036"/>
              <a:ext cx="41924" cy="37341"/>
            </a:xfrm>
            <a:custGeom>
              <a:avLst/>
              <a:gdLst>
                <a:gd name="connsiteX0" fmla="*/ 26993 w 41924"/>
                <a:gd name="connsiteY0" fmla="*/ 0 h 37341"/>
                <a:gd name="connsiteX1" fmla="*/ 29505 w 41924"/>
                <a:gd name="connsiteY1" fmla="*/ 11215 h 37341"/>
                <a:gd name="connsiteX2" fmla="*/ 41924 w 41924"/>
                <a:gd name="connsiteY2" fmla="*/ 37341 h 37341"/>
                <a:gd name="connsiteX3" fmla="*/ 30589 w 41924"/>
                <a:gd name="connsiteY3" fmla="*/ 32644 h 37341"/>
                <a:gd name="connsiteX4" fmla="*/ 29298 w 41924"/>
                <a:gd name="connsiteY4" fmla="*/ 33714 h 37341"/>
                <a:gd name="connsiteX5" fmla="*/ 3127 w 41924"/>
                <a:gd name="connsiteY5" fmla="*/ 26195 h 37341"/>
                <a:gd name="connsiteX6" fmla="*/ 0 w 41924"/>
                <a:gd name="connsiteY6" fmla="*/ 20578 h 37341"/>
                <a:gd name="connsiteX7" fmla="*/ 26993 w 41924"/>
                <a:gd name="connsiteY7" fmla="*/ 0 h 3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4" h="37341">
                  <a:moveTo>
                    <a:pt x="26993" y="0"/>
                  </a:moveTo>
                  <a:lnTo>
                    <a:pt x="29505" y="11215"/>
                  </a:lnTo>
                  <a:cubicBezTo>
                    <a:pt x="30721" y="19901"/>
                    <a:pt x="31937" y="28587"/>
                    <a:pt x="41924" y="37341"/>
                  </a:cubicBezTo>
                  <a:cubicBezTo>
                    <a:pt x="36930" y="32965"/>
                    <a:pt x="33489" y="31853"/>
                    <a:pt x="30589" y="32644"/>
                  </a:cubicBezTo>
                  <a:lnTo>
                    <a:pt x="29298" y="33714"/>
                  </a:lnTo>
                  <a:lnTo>
                    <a:pt x="3127" y="26195"/>
                  </a:lnTo>
                  <a:lnTo>
                    <a:pt x="0" y="20578"/>
                  </a:lnTo>
                  <a:lnTo>
                    <a:pt x="269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37621CC2-BFF7-4AB0-AA5A-48715B765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3241" y="989155"/>
              <a:ext cx="7505" cy="4834"/>
            </a:xfrm>
            <a:custGeom>
              <a:avLst/>
              <a:gdLst>
                <a:gd name="connsiteX0" fmla="*/ 2030 w 7505"/>
                <a:gd name="connsiteY0" fmla="*/ 0 h 4834"/>
                <a:gd name="connsiteX1" fmla="*/ 6418 w 7505"/>
                <a:gd name="connsiteY1" fmla="*/ 24 h 4834"/>
                <a:gd name="connsiteX2" fmla="*/ 7505 w 7505"/>
                <a:gd name="connsiteY2" fmla="*/ 29 h 4834"/>
                <a:gd name="connsiteX3" fmla="*/ 0 w 7505"/>
                <a:gd name="connsiteY3" fmla="*/ 4834 h 4834"/>
                <a:gd name="connsiteX4" fmla="*/ 2030 w 7505"/>
                <a:gd name="connsiteY4" fmla="*/ 0 h 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5" h="4834">
                  <a:moveTo>
                    <a:pt x="2030" y="0"/>
                  </a:moveTo>
                  <a:cubicBezTo>
                    <a:pt x="2030" y="0"/>
                    <a:pt x="2030" y="0"/>
                    <a:pt x="6418" y="24"/>
                  </a:cubicBezTo>
                  <a:lnTo>
                    <a:pt x="7505" y="29"/>
                  </a:lnTo>
                  <a:lnTo>
                    <a:pt x="0" y="4834"/>
                  </a:lnTo>
                  <a:lnTo>
                    <a:pt x="20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54DC80E4-55B7-4212-BE67-2EF471579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4146" y="1037769"/>
              <a:ext cx="91151" cy="79001"/>
            </a:xfrm>
            <a:custGeom>
              <a:avLst/>
              <a:gdLst>
                <a:gd name="connsiteX0" fmla="*/ 86365 w 91151"/>
                <a:gd name="connsiteY0" fmla="*/ 0 h 79001"/>
                <a:gd name="connsiteX1" fmla="*/ 88658 w 91151"/>
                <a:gd name="connsiteY1" fmla="*/ 2011 h 79001"/>
                <a:gd name="connsiteX2" fmla="*/ 91151 w 91151"/>
                <a:gd name="connsiteY2" fmla="*/ 4196 h 79001"/>
                <a:gd name="connsiteX3" fmla="*/ 43176 w 91151"/>
                <a:gd name="connsiteY3" fmla="*/ 53897 h 79001"/>
                <a:gd name="connsiteX4" fmla="*/ 0 w 91151"/>
                <a:gd name="connsiteY4" fmla="*/ 79001 h 79001"/>
                <a:gd name="connsiteX5" fmla="*/ 76848 w 91151"/>
                <a:gd name="connsiteY5" fmla="*/ 9326 h 79001"/>
                <a:gd name="connsiteX6" fmla="*/ 86365 w 91151"/>
                <a:gd name="connsiteY6" fmla="*/ 0 h 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51" h="79001">
                  <a:moveTo>
                    <a:pt x="86365" y="0"/>
                  </a:moveTo>
                  <a:lnTo>
                    <a:pt x="88658" y="2011"/>
                  </a:lnTo>
                  <a:cubicBezTo>
                    <a:pt x="91151" y="4196"/>
                    <a:pt x="91151" y="4196"/>
                    <a:pt x="91151" y="4196"/>
                  </a:cubicBezTo>
                  <a:cubicBezTo>
                    <a:pt x="75990" y="21492"/>
                    <a:pt x="60829" y="38787"/>
                    <a:pt x="43176" y="53897"/>
                  </a:cubicBezTo>
                  <a:lnTo>
                    <a:pt x="0" y="79001"/>
                  </a:lnTo>
                  <a:lnTo>
                    <a:pt x="76848" y="9326"/>
                  </a:lnTo>
                  <a:lnTo>
                    <a:pt x="863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B7D1FCAF-D999-4FD4-B054-7C9C3BFF4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915" y="1671128"/>
              <a:ext cx="993" cy="1133"/>
            </a:xfrm>
            <a:custGeom>
              <a:avLst/>
              <a:gdLst>
                <a:gd name="connsiteX0" fmla="*/ 993 w 993"/>
                <a:gd name="connsiteY0" fmla="*/ 0 h 1133"/>
                <a:gd name="connsiteX1" fmla="*/ 34 w 993"/>
                <a:gd name="connsiteY1" fmla="*/ 1095 h 1133"/>
                <a:gd name="connsiteX2" fmla="*/ 0 w 993"/>
                <a:gd name="connsiteY2" fmla="*/ 1133 h 1133"/>
                <a:gd name="connsiteX3" fmla="*/ 993 w 993"/>
                <a:gd name="connsiteY3" fmla="*/ 0 h 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3" h="1133">
                  <a:moveTo>
                    <a:pt x="993" y="0"/>
                  </a:moveTo>
                  <a:lnTo>
                    <a:pt x="34" y="1095"/>
                  </a:lnTo>
                  <a:lnTo>
                    <a:pt x="0" y="1133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81870629-00E8-4D45-86DA-C3FCC4B0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78" y="1672261"/>
              <a:ext cx="337" cy="385"/>
            </a:xfrm>
            <a:custGeom>
              <a:avLst/>
              <a:gdLst>
                <a:gd name="connsiteX0" fmla="*/ 337 w 337"/>
                <a:gd name="connsiteY0" fmla="*/ 0 h 385"/>
                <a:gd name="connsiteX1" fmla="*/ 53 w 337"/>
                <a:gd name="connsiteY1" fmla="*/ 325 h 385"/>
                <a:gd name="connsiteX2" fmla="*/ 0 w 337"/>
                <a:gd name="connsiteY2" fmla="*/ 385 h 385"/>
                <a:gd name="connsiteX3" fmla="*/ 337 w 337"/>
                <a:gd name="connsiteY3" fmla="*/ 0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" h="385">
                  <a:moveTo>
                    <a:pt x="337" y="0"/>
                  </a:moveTo>
                  <a:lnTo>
                    <a:pt x="53" y="325"/>
                  </a:lnTo>
                  <a:lnTo>
                    <a:pt x="0" y="38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A84D986C-BD7A-42A8-B14E-074723366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948" y="1672646"/>
              <a:ext cx="1630" cy="1859"/>
            </a:xfrm>
            <a:custGeom>
              <a:avLst/>
              <a:gdLst>
                <a:gd name="connsiteX0" fmla="*/ 1630 w 1630"/>
                <a:gd name="connsiteY0" fmla="*/ 0 h 1859"/>
                <a:gd name="connsiteX1" fmla="*/ 1329 w 1630"/>
                <a:gd name="connsiteY1" fmla="*/ 344 h 1859"/>
                <a:gd name="connsiteX2" fmla="*/ 0 w 1630"/>
                <a:gd name="connsiteY2" fmla="*/ 1859 h 1859"/>
                <a:gd name="connsiteX3" fmla="*/ 1630 w 1630"/>
                <a:gd name="connsiteY3" fmla="*/ 0 h 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" h="1859">
                  <a:moveTo>
                    <a:pt x="1630" y="0"/>
                  </a:moveTo>
                  <a:lnTo>
                    <a:pt x="1329" y="344"/>
                  </a:lnTo>
                  <a:lnTo>
                    <a:pt x="0" y="1859"/>
                  </a:lnTo>
                  <a:lnTo>
                    <a:pt x="16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F1514744-D21E-45DC-A3C2-BFE4DEC08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317" y="1674505"/>
              <a:ext cx="631" cy="719"/>
            </a:xfrm>
            <a:custGeom>
              <a:avLst/>
              <a:gdLst>
                <a:gd name="connsiteX0" fmla="*/ 631 w 631"/>
                <a:gd name="connsiteY0" fmla="*/ 0 h 719"/>
                <a:gd name="connsiteX1" fmla="*/ 544 w 631"/>
                <a:gd name="connsiteY1" fmla="*/ 99 h 719"/>
                <a:gd name="connsiteX2" fmla="*/ 0 w 631"/>
                <a:gd name="connsiteY2" fmla="*/ 719 h 719"/>
                <a:gd name="connsiteX3" fmla="*/ 631 w 631"/>
                <a:gd name="connsiteY3" fmla="*/ 0 h 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" h="719">
                  <a:moveTo>
                    <a:pt x="631" y="0"/>
                  </a:moveTo>
                  <a:lnTo>
                    <a:pt x="544" y="99"/>
                  </a:lnTo>
                  <a:lnTo>
                    <a:pt x="0" y="719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83A2F16F-3418-4348-9F18-685A8524C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975" y="1675224"/>
              <a:ext cx="342" cy="391"/>
            </a:xfrm>
            <a:custGeom>
              <a:avLst/>
              <a:gdLst>
                <a:gd name="connsiteX0" fmla="*/ 342 w 342"/>
                <a:gd name="connsiteY0" fmla="*/ 0 h 391"/>
                <a:gd name="connsiteX1" fmla="*/ 298 w 342"/>
                <a:gd name="connsiteY1" fmla="*/ 51 h 391"/>
                <a:gd name="connsiteX2" fmla="*/ 0 w 342"/>
                <a:gd name="connsiteY2" fmla="*/ 391 h 391"/>
                <a:gd name="connsiteX3" fmla="*/ 342 w 342"/>
                <a:gd name="connsiteY3" fmla="*/ 0 h 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" h="391">
                  <a:moveTo>
                    <a:pt x="342" y="0"/>
                  </a:moveTo>
                  <a:lnTo>
                    <a:pt x="298" y="51"/>
                  </a:lnTo>
                  <a:lnTo>
                    <a:pt x="0" y="39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650AB815-8EC5-485A-AD91-CA59F465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198" y="1675614"/>
              <a:ext cx="777" cy="886"/>
            </a:xfrm>
            <a:custGeom>
              <a:avLst/>
              <a:gdLst>
                <a:gd name="connsiteX0" fmla="*/ 777 w 777"/>
                <a:gd name="connsiteY0" fmla="*/ 0 h 886"/>
                <a:gd name="connsiteX1" fmla="*/ 761 w 777"/>
                <a:gd name="connsiteY1" fmla="*/ 19 h 886"/>
                <a:gd name="connsiteX2" fmla="*/ 389 w 777"/>
                <a:gd name="connsiteY2" fmla="*/ 442 h 886"/>
                <a:gd name="connsiteX3" fmla="*/ 0 w 777"/>
                <a:gd name="connsiteY3" fmla="*/ 886 h 886"/>
                <a:gd name="connsiteX4" fmla="*/ 777 w 777"/>
                <a:gd name="connsiteY4" fmla="*/ 0 h 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886">
                  <a:moveTo>
                    <a:pt x="777" y="0"/>
                  </a:moveTo>
                  <a:lnTo>
                    <a:pt x="761" y="19"/>
                  </a:lnTo>
                  <a:lnTo>
                    <a:pt x="389" y="442"/>
                  </a:lnTo>
                  <a:lnTo>
                    <a:pt x="0" y="886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1217CA4F-3BE7-4317-8D13-8073032B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078" y="1676501"/>
              <a:ext cx="120" cy="137"/>
            </a:xfrm>
            <a:custGeom>
              <a:avLst/>
              <a:gdLst>
                <a:gd name="connsiteX0" fmla="*/ 120 w 120"/>
                <a:gd name="connsiteY0" fmla="*/ 0 h 137"/>
                <a:gd name="connsiteX1" fmla="*/ 73 w 120"/>
                <a:gd name="connsiteY1" fmla="*/ 54 h 137"/>
                <a:gd name="connsiteX2" fmla="*/ 0 w 120"/>
                <a:gd name="connsiteY2" fmla="*/ 137 h 137"/>
                <a:gd name="connsiteX3" fmla="*/ 120 w 120"/>
                <a:gd name="connsiteY3" fmla="*/ 0 h 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" h="137">
                  <a:moveTo>
                    <a:pt x="120" y="0"/>
                  </a:moveTo>
                  <a:lnTo>
                    <a:pt x="73" y="54"/>
                  </a:lnTo>
                  <a:lnTo>
                    <a:pt x="0" y="137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1C048335-7476-452A-9250-10643B6B2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879" y="1676637"/>
              <a:ext cx="199" cy="228"/>
            </a:xfrm>
            <a:custGeom>
              <a:avLst/>
              <a:gdLst>
                <a:gd name="connsiteX0" fmla="*/ 199 w 199"/>
                <a:gd name="connsiteY0" fmla="*/ 0 h 228"/>
                <a:gd name="connsiteX1" fmla="*/ 5 w 199"/>
                <a:gd name="connsiteY1" fmla="*/ 222 h 228"/>
                <a:gd name="connsiteX2" fmla="*/ 0 w 199"/>
                <a:gd name="connsiteY2" fmla="*/ 228 h 228"/>
                <a:gd name="connsiteX3" fmla="*/ 199 w 199"/>
                <a:gd name="connsiteY3" fmla="*/ 0 h 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" h="228">
                  <a:moveTo>
                    <a:pt x="199" y="0"/>
                  </a:moveTo>
                  <a:lnTo>
                    <a:pt x="5" y="222"/>
                  </a:lnTo>
                  <a:lnTo>
                    <a:pt x="0" y="22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55FCE63B-3656-4C29-B110-5CE655531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911" y="1677734"/>
              <a:ext cx="205" cy="234"/>
            </a:xfrm>
            <a:custGeom>
              <a:avLst/>
              <a:gdLst>
                <a:gd name="connsiteX0" fmla="*/ 205 w 205"/>
                <a:gd name="connsiteY0" fmla="*/ 0 h 234"/>
                <a:gd name="connsiteX1" fmla="*/ 125 w 205"/>
                <a:gd name="connsiteY1" fmla="*/ 92 h 234"/>
                <a:gd name="connsiteX2" fmla="*/ 0 w 205"/>
                <a:gd name="connsiteY2" fmla="*/ 234 h 234"/>
                <a:gd name="connsiteX3" fmla="*/ 205 w 205"/>
                <a:gd name="connsiteY3" fmla="*/ 0 h 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" h="234">
                  <a:moveTo>
                    <a:pt x="205" y="0"/>
                  </a:moveTo>
                  <a:lnTo>
                    <a:pt x="125" y="92"/>
                  </a:lnTo>
                  <a:lnTo>
                    <a:pt x="0" y="234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CD7C5E3B-B943-465F-88CF-64631CC47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758" y="1678013"/>
              <a:ext cx="114" cy="131"/>
            </a:xfrm>
            <a:custGeom>
              <a:avLst/>
              <a:gdLst>
                <a:gd name="connsiteX0" fmla="*/ 114 w 114"/>
                <a:gd name="connsiteY0" fmla="*/ 0 h 131"/>
                <a:gd name="connsiteX1" fmla="*/ 38 w 114"/>
                <a:gd name="connsiteY1" fmla="*/ 88 h 131"/>
                <a:gd name="connsiteX2" fmla="*/ 0 w 114"/>
                <a:gd name="connsiteY2" fmla="*/ 131 h 131"/>
                <a:gd name="connsiteX3" fmla="*/ 114 w 114"/>
                <a:gd name="connsiteY3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" h="131">
                  <a:moveTo>
                    <a:pt x="114" y="0"/>
                  </a:moveTo>
                  <a:lnTo>
                    <a:pt x="38" y="88"/>
                  </a:lnTo>
                  <a:lnTo>
                    <a:pt x="0" y="13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86D6B6DF-425A-4930-B979-2B3FE4E29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1311" y="2723073"/>
              <a:ext cx="410216" cy="348417"/>
            </a:xfrm>
            <a:custGeom>
              <a:avLst/>
              <a:gdLst>
                <a:gd name="connsiteX0" fmla="*/ 370335 w 410216"/>
                <a:gd name="connsiteY0" fmla="*/ 0 h 348417"/>
                <a:gd name="connsiteX1" fmla="*/ 410216 w 410216"/>
                <a:gd name="connsiteY1" fmla="*/ 34960 h 348417"/>
                <a:gd name="connsiteX2" fmla="*/ 405837 w 410216"/>
                <a:gd name="connsiteY2" fmla="*/ 56927 h 348417"/>
                <a:gd name="connsiteX3" fmla="*/ 404991 w 410216"/>
                <a:gd name="connsiteY3" fmla="*/ 61174 h 348417"/>
                <a:gd name="connsiteX4" fmla="*/ 392461 w 410216"/>
                <a:gd name="connsiteY4" fmla="*/ 65272 h 348417"/>
                <a:gd name="connsiteX5" fmla="*/ 319253 w 410216"/>
                <a:gd name="connsiteY5" fmla="*/ 138730 h 348417"/>
                <a:gd name="connsiteX6" fmla="*/ 223509 w 410216"/>
                <a:gd name="connsiteY6" fmla="*/ 207726 h 348417"/>
                <a:gd name="connsiteX7" fmla="*/ 112605 w 410216"/>
                <a:gd name="connsiteY7" fmla="*/ 294016 h 348417"/>
                <a:gd name="connsiteX8" fmla="*/ 132545 w 410216"/>
                <a:gd name="connsiteY8" fmla="*/ 311497 h 348417"/>
                <a:gd name="connsiteX9" fmla="*/ 16293 w 410216"/>
                <a:gd name="connsiteY9" fmla="*/ 348417 h 348417"/>
                <a:gd name="connsiteX10" fmla="*/ 0 w 410216"/>
                <a:gd name="connsiteY10" fmla="*/ 345991 h 348417"/>
                <a:gd name="connsiteX11" fmla="*/ 72322 w 410216"/>
                <a:gd name="connsiteY11" fmla="*/ 272087 h 348417"/>
                <a:gd name="connsiteX12" fmla="*/ 370335 w 410216"/>
                <a:gd name="connsiteY12" fmla="*/ 0 h 34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216" h="348417">
                  <a:moveTo>
                    <a:pt x="370335" y="0"/>
                  </a:moveTo>
                  <a:cubicBezTo>
                    <a:pt x="410216" y="34960"/>
                    <a:pt x="410216" y="34960"/>
                    <a:pt x="410216" y="34960"/>
                  </a:cubicBezTo>
                  <a:cubicBezTo>
                    <a:pt x="410216" y="34960"/>
                    <a:pt x="410216" y="34960"/>
                    <a:pt x="405837" y="56927"/>
                  </a:cubicBezTo>
                  <a:lnTo>
                    <a:pt x="404991" y="61174"/>
                  </a:lnTo>
                  <a:lnTo>
                    <a:pt x="392461" y="65272"/>
                  </a:lnTo>
                  <a:cubicBezTo>
                    <a:pt x="354765" y="78105"/>
                    <a:pt x="322053" y="95308"/>
                    <a:pt x="319253" y="138730"/>
                  </a:cubicBezTo>
                  <a:cubicBezTo>
                    <a:pt x="308873" y="190800"/>
                    <a:pt x="213948" y="138176"/>
                    <a:pt x="223509" y="207726"/>
                  </a:cubicBezTo>
                  <a:cubicBezTo>
                    <a:pt x="178028" y="259611"/>
                    <a:pt x="162867" y="276907"/>
                    <a:pt x="112605" y="294016"/>
                  </a:cubicBezTo>
                  <a:cubicBezTo>
                    <a:pt x="132545" y="311497"/>
                    <a:pt x="132545" y="311497"/>
                    <a:pt x="132545" y="311497"/>
                  </a:cubicBezTo>
                  <a:cubicBezTo>
                    <a:pt x="84383" y="296040"/>
                    <a:pt x="58809" y="347216"/>
                    <a:pt x="16293" y="348417"/>
                  </a:cubicBezTo>
                  <a:lnTo>
                    <a:pt x="0" y="345991"/>
                  </a:lnTo>
                  <a:lnTo>
                    <a:pt x="72322" y="272087"/>
                  </a:lnTo>
                  <a:cubicBezTo>
                    <a:pt x="180187" y="171663"/>
                    <a:pt x="290741" y="90800"/>
                    <a:pt x="37033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3F6871CF-A903-4B5C-B6E3-8CDD71394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4820" y="2930798"/>
              <a:ext cx="19941" cy="17480"/>
            </a:xfrm>
            <a:custGeom>
              <a:avLst/>
              <a:gdLst>
                <a:gd name="connsiteX0" fmla="*/ 0 w 19941"/>
                <a:gd name="connsiteY0" fmla="*/ 0 h 17480"/>
                <a:gd name="connsiteX1" fmla="*/ 19941 w 19941"/>
                <a:gd name="connsiteY1" fmla="*/ 17480 h 17480"/>
                <a:gd name="connsiteX2" fmla="*/ 0 w 19941"/>
                <a:gd name="connsiteY2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80">
                  <a:moveTo>
                    <a:pt x="0" y="0"/>
                  </a:moveTo>
                  <a:cubicBezTo>
                    <a:pt x="0" y="0"/>
                    <a:pt x="0" y="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F465718-7BF6-4AF9-8EFE-6077CEA4F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8231" y="3068604"/>
              <a:ext cx="3080" cy="1888"/>
            </a:xfrm>
            <a:custGeom>
              <a:avLst/>
              <a:gdLst>
                <a:gd name="connsiteX0" fmla="*/ 0 w 3080"/>
                <a:gd name="connsiteY0" fmla="*/ 0 h 1888"/>
                <a:gd name="connsiteX1" fmla="*/ 3080 w 3080"/>
                <a:gd name="connsiteY1" fmla="*/ 459 h 1888"/>
                <a:gd name="connsiteX2" fmla="*/ 1682 w 3080"/>
                <a:gd name="connsiteY2" fmla="*/ 1888 h 1888"/>
                <a:gd name="connsiteX3" fmla="*/ 0 w 3080"/>
                <a:gd name="connsiteY3" fmla="*/ 0 h 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0" h="1888">
                  <a:moveTo>
                    <a:pt x="0" y="0"/>
                  </a:moveTo>
                  <a:lnTo>
                    <a:pt x="3080" y="459"/>
                  </a:lnTo>
                  <a:lnTo>
                    <a:pt x="1682" y="18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6157EE9D-F9DE-4A48-84F7-D500AB215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7910" y="3070492"/>
              <a:ext cx="45935" cy="50182"/>
            </a:xfrm>
            <a:custGeom>
              <a:avLst/>
              <a:gdLst>
                <a:gd name="connsiteX0" fmla="*/ 32003 w 45935"/>
                <a:gd name="connsiteY0" fmla="*/ 0 h 50182"/>
                <a:gd name="connsiteX1" fmla="*/ 45874 w 45935"/>
                <a:gd name="connsiteY1" fmla="*/ 15569 h 50182"/>
                <a:gd name="connsiteX2" fmla="*/ 35101 w 45935"/>
                <a:gd name="connsiteY2" fmla="*/ 32887 h 50182"/>
                <a:gd name="connsiteX3" fmla="*/ 19941 w 45935"/>
                <a:gd name="connsiteY3" fmla="*/ 50182 h 50182"/>
                <a:gd name="connsiteX4" fmla="*/ 0 w 45935"/>
                <a:gd name="connsiteY4" fmla="*/ 32703 h 50182"/>
                <a:gd name="connsiteX5" fmla="*/ 32003 w 45935"/>
                <a:gd name="connsiteY5" fmla="*/ 0 h 5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35" h="50182">
                  <a:moveTo>
                    <a:pt x="32003" y="0"/>
                  </a:moveTo>
                  <a:lnTo>
                    <a:pt x="45874" y="15569"/>
                  </a:lnTo>
                  <a:cubicBezTo>
                    <a:pt x="46472" y="19916"/>
                    <a:pt x="42681" y="24240"/>
                    <a:pt x="35101" y="32887"/>
                  </a:cubicBezTo>
                  <a:cubicBezTo>
                    <a:pt x="19941" y="50182"/>
                    <a:pt x="19941" y="50182"/>
                    <a:pt x="19941" y="50182"/>
                  </a:cubicBezTo>
                  <a:cubicBezTo>
                    <a:pt x="0" y="32703"/>
                    <a:pt x="0" y="32703"/>
                    <a:pt x="0" y="32703"/>
                  </a:cubicBezTo>
                  <a:lnTo>
                    <a:pt x="3200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56F48F41-667C-406D-9D16-1A970FA7C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5451" y="5471729"/>
              <a:ext cx="155393" cy="104292"/>
            </a:xfrm>
            <a:custGeom>
              <a:avLst/>
              <a:gdLst>
                <a:gd name="connsiteX0" fmla="*/ 9683 w 155393"/>
                <a:gd name="connsiteY0" fmla="*/ 0 h 104292"/>
                <a:gd name="connsiteX1" fmla="*/ 89721 w 155393"/>
                <a:gd name="connsiteY1" fmla="*/ 17078 h 104292"/>
                <a:gd name="connsiteX2" fmla="*/ 144764 w 155393"/>
                <a:gd name="connsiteY2" fmla="*/ 34742 h 104292"/>
                <a:gd name="connsiteX3" fmla="*/ 154323 w 155393"/>
                <a:gd name="connsiteY3" fmla="*/ 104292 h 104292"/>
                <a:gd name="connsiteX4" fmla="*/ 33478 w 155393"/>
                <a:gd name="connsiteY4" fmla="*/ 84381 h 104292"/>
                <a:gd name="connsiteX5" fmla="*/ 0 w 155393"/>
                <a:gd name="connsiteY5" fmla="*/ 75701 h 104292"/>
                <a:gd name="connsiteX6" fmla="*/ 9683 w 155393"/>
                <a:gd name="connsiteY6" fmla="*/ 0 h 10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93" h="104292">
                  <a:moveTo>
                    <a:pt x="9683" y="0"/>
                  </a:moveTo>
                  <a:lnTo>
                    <a:pt x="89721" y="17078"/>
                  </a:lnTo>
                  <a:cubicBezTo>
                    <a:pt x="144764" y="34742"/>
                    <a:pt x="144764" y="34742"/>
                    <a:pt x="144764" y="34742"/>
                  </a:cubicBezTo>
                  <a:cubicBezTo>
                    <a:pt x="164705" y="52222"/>
                    <a:pt x="149544" y="69517"/>
                    <a:pt x="154323" y="104292"/>
                  </a:cubicBezTo>
                  <a:cubicBezTo>
                    <a:pt x="114236" y="99737"/>
                    <a:pt x="73852" y="93009"/>
                    <a:pt x="33478" y="84381"/>
                  </a:cubicBezTo>
                  <a:lnTo>
                    <a:pt x="0" y="75701"/>
                  </a:lnTo>
                  <a:lnTo>
                    <a:pt x="968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948D8BE0-46E6-4382-8438-410E4C99A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6774" y="-1521992"/>
              <a:ext cx="15161" cy="17701"/>
            </a:xfrm>
            <a:custGeom>
              <a:avLst/>
              <a:gdLst>
                <a:gd name="connsiteX0" fmla="*/ 13645 w 15161"/>
                <a:gd name="connsiteY0" fmla="*/ 0 h 17701"/>
                <a:gd name="connsiteX1" fmla="*/ 15161 w 15161"/>
                <a:gd name="connsiteY1" fmla="*/ 407 h 17701"/>
                <a:gd name="connsiteX2" fmla="*/ 0 w 15161"/>
                <a:gd name="connsiteY2" fmla="*/ 17701 h 17701"/>
                <a:gd name="connsiteX3" fmla="*/ 13645 w 15161"/>
                <a:gd name="connsiteY3" fmla="*/ 0 h 1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701">
                  <a:moveTo>
                    <a:pt x="13645" y="0"/>
                  </a:moveTo>
                  <a:lnTo>
                    <a:pt x="15161" y="407"/>
                  </a:lnTo>
                  <a:cubicBezTo>
                    <a:pt x="15161" y="407"/>
                    <a:pt x="15161" y="407"/>
                    <a:pt x="0" y="17701"/>
                  </a:cubicBezTo>
                  <a:lnTo>
                    <a:pt x="1364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77ECFD9E-D9D9-40FA-9A6D-C1F3F0D8DC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0407" y="-935601"/>
              <a:ext cx="15161" cy="17702"/>
            </a:xfrm>
            <a:custGeom>
              <a:avLst/>
              <a:gdLst>
                <a:gd name="connsiteX0" fmla="*/ 13646 w 15161"/>
                <a:gd name="connsiteY0" fmla="*/ 0 h 17702"/>
                <a:gd name="connsiteX1" fmla="*/ 15161 w 15161"/>
                <a:gd name="connsiteY1" fmla="*/ 406 h 17702"/>
                <a:gd name="connsiteX2" fmla="*/ 0 w 15161"/>
                <a:gd name="connsiteY2" fmla="*/ 17702 h 17702"/>
                <a:gd name="connsiteX3" fmla="*/ 13646 w 15161"/>
                <a:gd name="connsiteY3" fmla="*/ 0 h 1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702">
                  <a:moveTo>
                    <a:pt x="13646" y="0"/>
                  </a:moveTo>
                  <a:lnTo>
                    <a:pt x="15161" y="406"/>
                  </a:lnTo>
                  <a:cubicBezTo>
                    <a:pt x="15161" y="406"/>
                    <a:pt x="15161" y="406"/>
                    <a:pt x="0" y="17702"/>
                  </a:cubicBezTo>
                  <a:lnTo>
                    <a:pt x="1364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5431ABA6-B042-4016-AA9A-F76EFCA9E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9785" y="-498300"/>
              <a:ext cx="8863" cy="7768"/>
            </a:xfrm>
            <a:custGeom>
              <a:avLst/>
              <a:gdLst>
                <a:gd name="connsiteX0" fmla="*/ 451 w 8863"/>
                <a:gd name="connsiteY0" fmla="*/ 394 h 7768"/>
                <a:gd name="connsiteX1" fmla="*/ 8863 w 8863"/>
                <a:gd name="connsiteY1" fmla="*/ 7768 h 7768"/>
                <a:gd name="connsiteX2" fmla="*/ 451 w 8863"/>
                <a:gd name="connsiteY2" fmla="*/ 394 h 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7768">
                  <a:moveTo>
                    <a:pt x="451" y="394"/>
                  </a:moveTo>
                  <a:cubicBezTo>
                    <a:pt x="1386" y="1213"/>
                    <a:pt x="3878" y="3398"/>
                    <a:pt x="8863" y="7768"/>
                  </a:cubicBezTo>
                  <a:cubicBezTo>
                    <a:pt x="8863" y="7768"/>
                    <a:pt x="-2353" y="-2065"/>
                    <a:pt x="451" y="39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60ED288-DBE5-4A67-9700-C9CA21049A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7043" y="-443429"/>
              <a:ext cx="154041" cy="178103"/>
            </a:xfrm>
            <a:custGeom>
              <a:avLst/>
              <a:gdLst>
                <a:gd name="connsiteX0" fmla="*/ 154041 w 154041"/>
                <a:gd name="connsiteY0" fmla="*/ 0 h 178103"/>
                <a:gd name="connsiteX1" fmla="*/ 131892 w 154041"/>
                <a:gd name="connsiteY1" fmla="*/ 31615 h 178103"/>
                <a:gd name="connsiteX2" fmla="*/ 93411 w 154041"/>
                <a:gd name="connsiteY2" fmla="*/ 114486 h 178103"/>
                <a:gd name="connsiteX3" fmla="*/ 87791 w 154041"/>
                <a:gd name="connsiteY3" fmla="*/ 126588 h 178103"/>
                <a:gd name="connsiteX4" fmla="*/ 87753 w 154041"/>
                <a:gd name="connsiteY4" fmla="*/ 126310 h 178103"/>
                <a:gd name="connsiteX5" fmla="*/ 85362 w 154041"/>
                <a:gd name="connsiteY5" fmla="*/ 108923 h 178103"/>
                <a:gd name="connsiteX6" fmla="*/ 24721 w 154041"/>
                <a:gd name="connsiteY6" fmla="*/ 178103 h 178103"/>
                <a:gd name="connsiteX7" fmla="*/ 4780 w 154041"/>
                <a:gd name="connsiteY7" fmla="*/ 160624 h 178103"/>
                <a:gd name="connsiteX8" fmla="*/ 0 w 154041"/>
                <a:gd name="connsiteY8" fmla="*/ 125848 h 178103"/>
                <a:gd name="connsiteX9" fmla="*/ 146087 w 154041"/>
                <a:gd name="connsiteY9" fmla="*/ 4451 h 178103"/>
                <a:gd name="connsiteX10" fmla="*/ 154041 w 154041"/>
                <a:gd name="connsiteY10" fmla="*/ 0 h 1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41" h="178103">
                  <a:moveTo>
                    <a:pt x="154041" y="0"/>
                  </a:moveTo>
                  <a:lnTo>
                    <a:pt x="131892" y="31615"/>
                  </a:lnTo>
                  <a:cubicBezTo>
                    <a:pt x="116357" y="58139"/>
                    <a:pt x="104884" y="86312"/>
                    <a:pt x="93411" y="114486"/>
                  </a:cubicBezTo>
                  <a:lnTo>
                    <a:pt x="87791" y="126588"/>
                  </a:lnTo>
                  <a:lnTo>
                    <a:pt x="87753" y="126310"/>
                  </a:lnTo>
                  <a:cubicBezTo>
                    <a:pt x="86559" y="117617"/>
                    <a:pt x="85362" y="108923"/>
                    <a:pt x="85362" y="108923"/>
                  </a:cubicBezTo>
                  <a:cubicBezTo>
                    <a:pt x="50262" y="108739"/>
                    <a:pt x="55042" y="143513"/>
                    <a:pt x="24721" y="178103"/>
                  </a:cubicBezTo>
                  <a:cubicBezTo>
                    <a:pt x="24721" y="178103"/>
                    <a:pt x="24721" y="178103"/>
                    <a:pt x="4780" y="160624"/>
                  </a:cubicBezTo>
                  <a:cubicBezTo>
                    <a:pt x="4780" y="160624"/>
                    <a:pt x="55042" y="143513"/>
                    <a:pt x="0" y="125848"/>
                  </a:cubicBezTo>
                  <a:cubicBezTo>
                    <a:pt x="30525" y="60854"/>
                    <a:pt x="86174" y="35084"/>
                    <a:pt x="146087" y="4451"/>
                  </a:cubicBezTo>
                  <a:lnTo>
                    <a:pt x="15404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82CE91F1-D7F2-47FD-9B82-C66F8ECA7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4614" y="-354502"/>
              <a:ext cx="531005" cy="354503"/>
            </a:xfrm>
            <a:custGeom>
              <a:avLst/>
              <a:gdLst>
                <a:gd name="connsiteX0" fmla="*/ 491124 w 531005"/>
                <a:gd name="connsiteY0" fmla="*/ 0 h 354503"/>
                <a:gd name="connsiteX1" fmla="*/ 526225 w 531005"/>
                <a:gd name="connsiteY1" fmla="*/ 184 h 354503"/>
                <a:gd name="connsiteX2" fmla="*/ 511064 w 531005"/>
                <a:gd name="connsiteY2" fmla="*/ 17480 h 354503"/>
                <a:gd name="connsiteX3" fmla="*/ 495904 w 531005"/>
                <a:gd name="connsiteY3" fmla="*/ 34775 h 354503"/>
                <a:gd name="connsiteX4" fmla="*/ 531005 w 531005"/>
                <a:gd name="connsiteY4" fmla="*/ 34959 h 354503"/>
                <a:gd name="connsiteX5" fmla="*/ 404940 w 531005"/>
                <a:gd name="connsiteY5" fmla="*/ 138545 h 354503"/>
                <a:gd name="connsiteX6" fmla="*/ 409721 w 531005"/>
                <a:gd name="connsiteY6" fmla="*/ 173320 h 354503"/>
                <a:gd name="connsiteX7" fmla="*/ 218234 w 531005"/>
                <a:gd name="connsiteY7" fmla="*/ 311311 h 354503"/>
                <a:gd name="connsiteX8" fmla="*/ 187912 w 531005"/>
                <a:gd name="connsiteY8" fmla="*/ 345902 h 354503"/>
                <a:gd name="connsiteX9" fmla="*/ 178137 w 531005"/>
                <a:gd name="connsiteY9" fmla="*/ 354503 h 354503"/>
                <a:gd name="connsiteX10" fmla="*/ 0 w 531005"/>
                <a:gd name="connsiteY10" fmla="*/ 354503 h 354503"/>
                <a:gd name="connsiteX11" fmla="*/ 12405 w 531005"/>
                <a:gd name="connsiteY11" fmla="*/ 344978 h 354503"/>
                <a:gd name="connsiteX12" fmla="*/ 225024 w 531005"/>
                <a:gd name="connsiteY12" fmla="*/ 187280 h 354503"/>
                <a:gd name="connsiteX13" fmla="*/ 239014 w 531005"/>
                <a:gd name="connsiteY13" fmla="*/ 170194 h 354503"/>
                <a:gd name="connsiteX14" fmla="*/ 246941 w 531005"/>
                <a:gd name="connsiteY14" fmla="*/ 167305 h 354503"/>
                <a:gd name="connsiteX15" fmla="*/ 261857 w 531005"/>
                <a:gd name="connsiteY15" fmla="*/ 142297 h 354503"/>
                <a:gd name="connsiteX16" fmla="*/ 279695 w 531005"/>
                <a:gd name="connsiteY16" fmla="*/ 120511 h 354503"/>
                <a:gd name="connsiteX17" fmla="*/ 244594 w 531005"/>
                <a:gd name="connsiteY17" fmla="*/ 120326 h 354503"/>
                <a:gd name="connsiteX18" fmla="*/ 294856 w 531005"/>
                <a:gd name="connsiteY18" fmla="*/ 103216 h 354503"/>
                <a:gd name="connsiteX19" fmla="*/ 314797 w 531005"/>
                <a:gd name="connsiteY19" fmla="*/ 120695 h 354503"/>
                <a:gd name="connsiteX20" fmla="*/ 380219 w 531005"/>
                <a:gd name="connsiteY20" fmla="*/ 86291 h 354503"/>
                <a:gd name="connsiteX21" fmla="*/ 385000 w 531005"/>
                <a:gd name="connsiteY21" fmla="*/ 121066 h 354503"/>
                <a:gd name="connsiteX22" fmla="*/ 430482 w 531005"/>
                <a:gd name="connsiteY22" fmla="*/ 69180 h 354503"/>
                <a:gd name="connsiteX23" fmla="*/ 465583 w 531005"/>
                <a:gd name="connsiteY23" fmla="*/ 69365 h 354503"/>
                <a:gd name="connsiteX24" fmla="*/ 491124 w 531005"/>
                <a:gd name="connsiteY24" fmla="*/ 0 h 354503"/>
                <a:gd name="connsiteX25" fmla="*/ 284601 w 531005"/>
                <a:gd name="connsiteY25" fmla="*/ 154324 h 354503"/>
                <a:gd name="connsiteX26" fmla="*/ 304087 w 531005"/>
                <a:gd name="connsiteY26" fmla="*/ 171407 h 354503"/>
                <a:gd name="connsiteX27" fmla="*/ 354806 w 531005"/>
                <a:gd name="connsiteY27" fmla="*/ 155477 h 354503"/>
                <a:gd name="connsiteX28" fmla="*/ 284601 w 531005"/>
                <a:gd name="connsiteY28" fmla="*/ 154324 h 354503"/>
                <a:gd name="connsiteX29" fmla="*/ 223734 w 531005"/>
                <a:gd name="connsiteY29" fmla="*/ 223760 h 354503"/>
                <a:gd name="connsiteX30" fmla="*/ 217080 w 531005"/>
                <a:gd name="connsiteY30" fmla="*/ 231349 h 354503"/>
                <a:gd name="connsiteX31" fmla="*/ 216249 w 531005"/>
                <a:gd name="connsiteY31" fmla="*/ 232297 h 354503"/>
                <a:gd name="connsiteX32" fmla="*/ 208766 w 531005"/>
                <a:gd name="connsiteY32" fmla="*/ 240834 h 354503"/>
                <a:gd name="connsiteX33" fmla="*/ 217080 w 531005"/>
                <a:gd name="connsiteY33" fmla="*/ 231349 h 354503"/>
                <a:gd name="connsiteX34" fmla="*/ 221863 w 531005"/>
                <a:gd name="connsiteY34" fmla="*/ 225894 h 354503"/>
                <a:gd name="connsiteX35" fmla="*/ 223734 w 531005"/>
                <a:gd name="connsiteY35" fmla="*/ 223760 h 35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1005" h="354503">
                  <a:moveTo>
                    <a:pt x="491124" y="0"/>
                  </a:moveTo>
                  <a:cubicBezTo>
                    <a:pt x="526225" y="184"/>
                    <a:pt x="526225" y="184"/>
                    <a:pt x="526225" y="184"/>
                  </a:cubicBezTo>
                  <a:cubicBezTo>
                    <a:pt x="511064" y="17480"/>
                    <a:pt x="511064" y="17480"/>
                    <a:pt x="511064" y="17480"/>
                  </a:cubicBezTo>
                  <a:cubicBezTo>
                    <a:pt x="511064" y="17480"/>
                    <a:pt x="511064" y="17480"/>
                    <a:pt x="495904" y="34775"/>
                  </a:cubicBezTo>
                  <a:cubicBezTo>
                    <a:pt x="531005" y="34959"/>
                    <a:pt x="531005" y="34959"/>
                    <a:pt x="531005" y="34959"/>
                  </a:cubicBezTo>
                  <a:cubicBezTo>
                    <a:pt x="465583" y="69365"/>
                    <a:pt x="490304" y="121619"/>
                    <a:pt x="404940" y="138545"/>
                  </a:cubicBezTo>
                  <a:cubicBezTo>
                    <a:pt x="409721" y="173320"/>
                    <a:pt x="409721" y="173320"/>
                    <a:pt x="409721" y="173320"/>
                  </a:cubicBezTo>
                  <a:cubicBezTo>
                    <a:pt x="329138" y="225020"/>
                    <a:pt x="283655" y="276906"/>
                    <a:pt x="218234" y="311311"/>
                  </a:cubicBezTo>
                  <a:cubicBezTo>
                    <a:pt x="203073" y="328606"/>
                    <a:pt x="203073" y="328606"/>
                    <a:pt x="187912" y="345902"/>
                  </a:cubicBezTo>
                  <a:lnTo>
                    <a:pt x="178137" y="354503"/>
                  </a:lnTo>
                  <a:lnTo>
                    <a:pt x="0" y="354503"/>
                  </a:lnTo>
                  <a:lnTo>
                    <a:pt x="12405" y="344978"/>
                  </a:lnTo>
                  <a:cubicBezTo>
                    <a:pt x="69257" y="280122"/>
                    <a:pt x="159759" y="244762"/>
                    <a:pt x="225024" y="187280"/>
                  </a:cubicBezTo>
                  <a:lnTo>
                    <a:pt x="239014" y="170194"/>
                  </a:lnTo>
                  <a:lnTo>
                    <a:pt x="246941" y="167305"/>
                  </a:lnTo>
                  <a:lnTo>
                    <a:pt x="261857" y="142297"/>
                  </a:lnTo>
                  <a:lnTo>
                    <a:pt x="279695" y="120511"/>
                  </a:lnTo>
                  <a:cubicBezTo>
                    <a:pt x="279695" y="120511"/>
                    <a:pt x="264535" y="137806"/>
                    <a:pt x="244594" y="120326"/>
                  </a:cubicBezTo>
                  <a:cubicBezTo>
                    <a:pt x="254975" y="68256"/>
                    <a:pt x="279695" y="120511"/>
                    <a:pt x="294856" y="103216"/>
                  </a:cubicBezTo>
                  <a:cubicBezTo>
                    <a:pt x="314797" y="120695"/>
                    <a:pt x="314797" y="120695"/>
                    <a:pt x="314797" y="120695"/>
                  </a:cubicBezTo>
                  <a:cubicBezTo>
                    <a:pt x="299636" y="137991"/>
                    <a:pt x="360279" y="68811"/>
                    <a:pt x="380219" y="86291"/>
                  </a:cubicBezTo>
                  <a:cubicBezTo>
                    <a:pt x="385000" y="121066"/>
                    <a:pt x="385000" y="121066"/>
                    <a:pt x="385000" y="121066"/>
                  </a:cubicBezTo>
                  <a:cubicBezTo>
                    <a:pt x="380219" y="86291"/>
                    <a:pt x="455202" y="121435"/>
                    <a:pt x="430482" y="69180"/>
                  </a:cubicBezTo>
                  <a:cubicBezTo>
                    <a:pt x="425701" y="34405"/>
                    <a:pt x="465583" y="69365"/>
                    <a:pt x="465583" y="69365"/>
                  </a:cubicBezTo>
                  <a:cubicBezTo>
                    <a:pt x="445642" y="51885"/>
                    <a:pt x="475963" y="17295"/>
                    <a:pt x="491124" y="0"/>
                  </a:cubicBezTo>
                  <a:close/>
                  <a:moveTo>
                    <a:pt x="284601" y="154324"/>
                  </a:moveTo>
                  <a:lnTo>
                    <a:pt x="304087" y="171407"/>
                  </a:lnTo>
                  <a:lnTo>
                    <a:pt x="354806" y="155477"/>
                  </a:lnTo>
                  <a:lnTo>
                    <a:pt x="284601" y="154324"/>
                  </a:lnTo>
                  <a:close/>
                  <a:moveTo>
                    <a:pt x="223734" y="223760"/>
                  </a:moveTo>
                  <a:lnTo>
                    <a:pt x="217080" y="231349"/>
                  </a:lnTo>
                  <a:lnTo>
                    <a:pt x="216249" y="232297"/>
                  </a:lnTo>
                  <a:cubicBezTo>
                    <a:pt x="212508" y="236565"/>
                    <a:pt x="208766" y="240834"/>
                    <a:pt x="208766" y="240834"/>
                  </a:cubicBezTo>
                  <a:lnTo>
                    <a:pt x="217080" y="231349"/>
                  </a:lnTo>
                  <a:lnTo>
                    <a:pt x="221863" y="225894"/>
                  </a:lnTo>
                  <a:cubicBezTo>
                    <a:pt x="223734" y="223760"/>
                    <a:pt x="223734" y="223760"/>
                    <a:pt x="223734" y="22376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1E7A22D2-0942-4CCE-A6B3-5EBB289D9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5464" y="-286430"/>
              <a:ext cx="473685" cy="286431"/>
            </a:xfrm>
            <a:custGeom>
              <a:avLst/>
              <a:gdLst>
                <a:gd name="connsiteX0" fmla="*/ 429023 w 473685"/>
                <a:gd name="connsiteY0" fmla="*/ 0 h 286431"/>
                <a:gd name="connsiteX1" fmla="*/ 453744 w 473685"/>
                <a:gd name="connsiteY1" fmla="*/ 52254 h 286431"/>
                <a:gd name="connsiteX2" fmla="*/ 439847 w 473685"/>
                <a:gd name="connsiteY2" fmla="*/ 44852 h 286431"/>
                <a:gd name="connsiteX3" fmla="*/ 418643 w 473685"/>
                <a:gd name="connsiteY3" fmla="*/ 52070 h 286431"/>
                <a:gd name="connsiteX4" fmla="*/ 423423 w 473685"/>
                <a:gd name="connsiteY4" fmla="*/ 86844 h 286431"/>
                <a:gd name="connsiteX5" fmla="*/ 473685 w 473685"/>
                <a:gd name="connsiteY5" fmla="*/ 69734 h 286431"/>
                <a:gd name="connsiteX6" fmla="*/ 471007 w 473685"/>
                <a:gd name="connsiteY6" fmla="*/ 74225 h 286431"/>
                <a:gd name="connsiteX7" fmla="*/ 448164 w 473685"/>
                <a:gd name="connsiteY7" fmla="*/ 102122 h 286431"/>
                <a:gd name="connsiteX8" fmla="*/ 424515 w 473685"/>
                <a:gd name="connsiteY8" fmla="*/ 110741 h 286431"/>
                <a:gd name="connsiteX9" fmla="*/ 353220 w 473685"/>
                <a:gd name="connsiteY9" fmla="*/ 86475 h 286431"/>
                <a:gd name="connsiteX10" fmla="*/ 393102 w 473685"/>
                <a:gd name="connsiteY10" fmla="*/ 121435 h 286431"/>
                <a:gd name="connsiteX11" fmla="*/ 292578 w 473685"/>
                <a:gd name="connsiteY11" fmla="*/ 155655 h 286431"/>
                <a:gd name="connsiteX12" fmla="*/ 272637 w 473685"/>
                <a:gd name="connsiteY12" fmla="*/ 138175 h 286431"/>
                <a:gd name="connsiteX13" fmla="*/ 282197 w 473685"/>
                <a:gd name="connsiteY13" fmla="*/ 207726 h 286431"/>
                <a:gd name="connsiteX14" fmla="*/ 154443 w 473685"/>
                <a:gd name="connsiteY14" fmla="*/ 283068 h 286431"/>
                <a:gd name="connsiteX15" fmla="*/ 148741 w 473685"/>
                <a:gd name="connsiteY15" fmla="*/ 286431 h 286431"/>
                <a:gd name="connsiteX16" fmla="*/ 0 w 473685"/>
                <a:gd name="connsiteY16" fmla="*/ 286431 h 286431"/>
                <a:gd name="connsiteX17" fmla="*/ 14774 w 473685"/>
                <a:gd name="connsiteY17" fmla="*/ 277718 h 286431"/>
                <a:gd name="connsiteX18" fmla="*/ 76369 w 473685"/>
                <a:gd name="connsiteY18" fmla="*/ 241392 h 286431"/>
                <a:gd name="connsiteX19" fmla="*/ 126632 w 473685"/>
                <a:gd name="connsiteY19" fmla="*/ 224281 h 286431"/>
                <a:gd name="connsiteX20" fmla="*/ 429023 w 473685"/>
                <a:gd name="connsiteY20" fmla="*/ 0 h 286431"/>
                <a:gd name="connsiteX21" fmla="*/ 192199 w 473685"/>
                <a:gd name="connsiteY21" fmla="*/ 194059 h 286431"/>
                <a:gd name="connsiteX22" fmla="*/ 176665 w 473685"/>
                <a:gd name="connsiteY22" fmla="*/ 206865 h 286431"/>
                <a:gd name="connsiteX23" fmla="*/ 211120 w 473685"/>
                <a:gd name="connsiteY23" fmla="*/ 206871 h 286431"/>
                <a:gd name="connsiteX24" fmla="*/ 192199 w 473685"/>
                <a:gd name="connsiteY24" fmla="*/ 194059 h 2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3685" h="286431">
                  <a:moveTo>
                    <a:pt x="429023" y="0"/>
                  </a:moveTo>
                  <a:cubicBezTo>
                    <a:pt x="453744" y="52254"/>
                    <a:pt x="453744" y="52254"/>
                    <a:pt x="453744" y="52254"/>
                  </a:cubicBezTo>
                  <a:cubicBezTo>
                    <a:pt x="448759" y="47885"/>
                    <a:pt x="444072" y="45689"/>
                    <a:pt x="439847" y="44852"/>
                  </a:cubicBezTo>
                  <a:cubicBezTo>
                    <a:pt x="427170" y="42342"/>
                    <a:pt x="418643" y="52070"/>
                    <a:pt x="418643" y="52070"/>
                  </a:cubicBezTo>
                  <a:cubicBezTo>
                    <a:pt x="423423" y="86844"/>
                    <a:pt x="423423" y="86844"/>
                    <a:pt x="423423" y="86844"/>
                  </a:cubicBezTo>
                  <a:cubicBezTo>
                    <a:pt x="473685" y="69734"/>
                    <a:pt x="473685" y="69734"/>
                    <a:pt x="473685" y="69734"/>
                  </a:cubicBezTo>
                  <a:lnTo>
                    <a:pt x="471007" y="74225"/>
                  </a:lnTo>
                  <a:lnTo>
                    <a:pt x="448164" y="102122"/>
                  </a:lnTo>
                  <a:lnTo>
                    <a:pt x="424515" y="110741"/>
                  </a:lnTo>
                  <a:cubicBezTo>
                    <a:pt x="400682" y="112787"/>
                    <a:pt x="373161" y="103955"/>
                    <a:pt x="353220" y="86475"/>
                  </a:cubicBezTo>
                  <a:cubicBezTo>
                    <a:pt x="393102" y="121435"/>
                    <a:pt x="393102" y="121435"/>
                    <a:pt x="393102" y="121435"/>
                  </a:cubicBezTo>
                  <a:cubicBezTo>
                    <a:pt x="362781" y="156025"/>
                    <a:pt x="327679" y="155840"/>
                    <a:pt x="292578" y="155655"/>
                  </a:cubicBezTo>
                  <a:cubicBezTo>
                    <a:pt x="272637" y="138175"/>
                    <a:pt x="272637" y="138175"/>
                    <a:pt x="272637" y="138175"/>
                  </a:cubicBezTo>
                  <a:cubicBezTo>
                    <a:pt x="277417" y="172951"/>
                    <a:pt x="277417" y="172951"/>
                    <a:pt x="282197" y="207726"/>
                  </a:cubicBezTo>
                  <a:cubicBezTo>
                    <a:pt x="209194" y="250778"/>
                    <a:pt x="172693" y="272305"/>
                    <a:pt x="154443" y="283068"/>
                  </a:cubicBezTo>
                  <a:lnTo>
                    <a:pt x="148741" y="286431"/>
                  </a:lnTo>
                  <a:lnTo>
                    <a:pt x="0" y="286431"/>
                  </a:lnTo>
                  <a:lnTo>
                    <a:pt x="14774" y="277718"/>
                  </a:lnTo>
                  <a:cubicBezTo>
                    <a:pt x="76369" y="241392"/>
                    <a:pt x="76369" y="241392"/>
                    <a:pt x="76369" y="241392"/>
                  </a:cubicBezTo>
                  <a:cubicBezTo>
                    <a:pt x="96311" y="258872"/>
                    <a:pt x="111471" y="241577"/>
                    <a:pt x="126632" y="224281"/>
                  </a:cubicBezTo>
                  <a:cubicBezTo>
                    <a:pt x="222375" y="155286"/>
                    <a:pt x="333279" y="68996"/>
                    <a:pt x="429023" y="0"/>
                  </a:cubicBezTo>
                  <a:close/>
                  <a:moveTo>
                    <a:pt x="192199" y="194059"/>
                  </a:moveTo>
                  <a:cubicBezTo>
                    <a:pt x="187891" y="194058"/>
                    <a:pt x="184150" y="198327"/>
                    <a:pt x="176665" y="206865"/>
                  </a:cubicBezTo>
                  <a:cubicBezTo>
                    <a:pt x="211120" y="206871"/>
                    <a:pt x="211120" y="206871"/>
                    <a:pt x="211120" y="206871"/>
                  </a:cubicBezTo>
                  <a:cubicBezTo>
                    <a:pt x="201377" y="198330"/>
                    <a:pt x="196506" y="194060"/>
                    <a:pt x="192199" y="19405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DA4F25C9-0AFD-4F6B-8C5F-8D17D21A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662" y="-253387"/>
              <a:ext cx="8862" cy="7769"/>
            </a:xfrm>
            <a:custGeom>
              <a:avLst/>
              <a:gdLst>
                <a:gd name="connsiteX0" fmla="*/ 0 w 8862"/>
                <a:gd name="connsiteY0" fmla="*/ 0 h 7769"/>
                <a:gd name="connsiteX1" fmla="*/ 0 w 8862"/>
                <a:gd name="connsiteY1" fmla="*/ 0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2" h="7769">
                  <a:moveTo>
                    <a:pt x="0" y="0"/>
                  </a:moveTo>
                  <a:cubicBezTo>
                    <a:pt x="0" y="0"/>
                    <a:pt x="19940" y="17479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7A07BA11-7294-40C2-946F-808B8CDBA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698" y="-219989"/>
              <a:ext cx="38145" cy="19964"/>
            </a:xfrm>
            <a:custGeom>
              <a:avLst/>
              <a:gdLst>
                <a:gd name="connsiteX0" fmla="*/ 26124 w 38145"/>
                <a:gd name="connsiteY0" fmla="*/ 553 h 19964"/>
                <a:gd name="connsiteX1" fmla="*/ 38145 w 38145"/>
                <a:gd name="connsiteY1" fmla="*/ 4239 h 19964"/>
                <a:gd name="connsiteX2" fmla="*/ 13180 w 38145"/>
                <a:gd name="connsiteY2" fmla="*/ 17745 h 19964"/>
                <a:gd name="connsiteX3" fmla="*/ 293 w 38145"/>
                <a:gd name="connsiteY3" fmla="*/ 19964 h 19964"/>
                <a:gd name="connsiteX4" fmla="*/ 26124 w 38145"/>
                <a:gd name="connsiteY4" fmla="*/ 553 h 1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45" h="19964">
                  <a:moveTo>
                    <a:pt x="26124" y="553"/>
                  </a:moveTo>
                  <a:lnTo>
                    <a:pt x="38145" y="4239"/>
                  </a:lnTo>
                  <a:lnTo>
                    <a:pt x="13180" y="17745"/>
                  </a:lnTo>
                  <a:lnTo>
                    <a:pt x="293" y="19964"/>
                  </a:lnTo>
                  <a:cubicBezTo>
                    <a:pt x="-2097" y="2576"/>
                    <a:pt x="10469" y="-1702"/>
                    <a:pt x="26124" y="55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1E98410-2061-4309-8B6F-36939B734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9231" y="-138692"/>
              <a:ext cx="13736" cy="24850"/>
            </a:xfrm>
            <a:custGeom>
              <a:avLst/>
              <a:gdLst>
                <a:gd name="connsiteX0" fmla="*/ 11157 w 13736"/>
                <a:gd name="connsiteY0" fmla="*/ 0 h 24850"/>
                <a:gd name="connsiteX1" fmla="*/ 11342 w 13736"/>
                <a:gd name="connsiteY1" fmla="*/ 251 h 24850"/>
                <a:gd name="connsiteX2" fmla="*/ 8048 w 13736"/>
                <a:gd name="connsiteY2" fmla="*/ 24124 h 24850"/>
                <a:gd name="connsiteX3" fmla="*/ 7173 w 13736"/>
                <a:gd name="connsiteY3" fmla="*/ 24850 h 24850"/>
                <a:gd name="connsiteX4" fmla="*/ 2492 w 13736"/>
                <a:gd name="connsiteY4" fmla="*/ 20746 h 24850"/>
                <a:gd name="connsiteX5" fmla="*/ 0 w 13736"/>
                <a:gd name="connsiteY5" fmla="*/ 18561 h 24850"/>
                <a:gd name="connsiteX6" fmla="*/ 10935 w 13736"/>
                <a:gd name="connsiteY6" fmla="*/ 430 h 24850"/>
                <a:gd name="connsiteX7" fmla="*/ 11157 w 13736"/>
                <a:gd name="connsiteY7" fmla="*/ 0 h 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36" h="24850">
                  <a:moveTo>
                    <a:pt x="11157" y="0"/>
                  </a:moveTo>
                  <a:lnTo>
                    <a:pt x="11342" y="251"/>
                  </a:lnTo>
                  <a:cubicBezTo>
                    <a:pt x="14434" y="6783"/>
                    <a:pt x="15628" y="15476"/>
                    <a:pt x="8048" y="24124"/>
                  </a:cubicBezTo>
                  <a:lnTo>
                    <a:pt x="7173" y="24850"/>
                  </a:lnTo>
                  <a:lnTo>
                    <a:pt x="2492" y="20746"/>
                  </a:lnTo>
                  <a:cubicBezTo>
                    <a:pt x="0" y="18561"/>
                    <a:pt x="0" y="18561"/>
                    <a:pt x="0" y="18561"/>
                  </a:cubicBezTo>
                  <a:cubicBezTo>
                    <a:pt x="3790" y="14237"/>
                    <a:pt x="7282" y="7740"/>
                    <a:pt x="10935" y="430"/>
                  </a:cubicBezTo>
                  <a:lnTo>
                    <a:pt x="1115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E7097086-A563-4DFE-B9A7-1EDAF9381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7881" y="-79924"/>
              <a:ext cx="81205" cy="79924"/>
            </a:xfrm>
            <a:custGeom>
              <a:avLst/>
              <a:gdLst>
                <a:gd name="connsiteX0" fmla="*/ 69529 w 81205"/>
                <a:gd name="connsiteY0" fmla="*/ 0 h 79924"/>
                <a:gd name="connsiteX1" fmla="*/ 81205 w 81205"/>
                <a:gd name="connsiteY1" fmla="*/ 21705 h 79924"/>
                <a:gd name="connsiteX2" fmla="*/ 41865 w 81205"/>
                <a:gd name="connsiteY2" fmla="*/ 79924 h 79924"/>
                <a:gd name="connsiteX3" fmla="*/ 0 w 81205"/>
                <a:gd name="connsiteY3" fmla="*/ 79924 h 79924"/>
                <a:gd name="connsiteX4" fmla="*/ 18780 w 81205"/>
                <a:gd name="connsiteY4" fmla="*/ 63524 h 79924"/>
                <a:gd name="connsiteX5" fmla="*/ 61363 w 81205"/>
                <a:gd name="connsiteY5" fmla="*/ 4312 h 79924"/>
                <a:gd name="connsiteX6" fmla="*/ 69529 w 81205"/>
                <a:gd name="connsiteY6" fmla="*/ 0 h 7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05" h="79924">
                  <a:moveTo>
                    <a:pt x="69529" y="0"/>
                  </a:moveTo>
                  <a:cubicBezTo>
                    <a:pt x="73905" y="13"/>
                    <a:pt x="78865" y="4361"/>
                    <a:pt x="81205" y="21705"/>
                  </a:cubicBezTo>
                  <a:lnTo>
                    <a:pt x="41865" y="79924"/>
                  </a:lnTo>
                  <a:lnTo>
                    <a:pt x="0" y="79924"/>
                  </a:lnTo>
                  <a:lnTo>
                    <a:pt x="18780" y="63524"/>
                  </a:lnTo>
                  <a:cubicBezTo>
                    <a:pt x="36293" y="45421"/>
                    <a:pt x="51162" y="25956"/>
                    <a:pt x="61363" y="4312"/>
                  </a:cubicBezTo>
                  <a:cubicBezTo>
                    <a:pt x="61363" y="4312"/>
                    <a:pt x="65154" y="-12"/>
                    <a:pt x="6952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293997E1-E03C-4754-811E-C49B4A04D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0419" y="-58053"/>
              <a:ext cx="15284" cy="9805"/>
            </a:xfrm>
            <a:custGeom>
              <a:avLst/>
              <a:gdLst>
                <a:gd name="connsiteX0" fmla="*/ 15284 w 15284"/>
                <a:gd name="connsiteY0" fmla="*/ 0 h 9805"/>
                <a:gd name="connsiteX1" fmla="*/ 14148 w 15284"/>
                <a:gd name="connsiteY1" fmla="*/ 1836 h 9805"/>
                <a:gd name="connsiteX2" fmla="*/ 0 w 15284"/>
                <a:gd name="connsiteY2" fmla="*/ 9805 h 9805"/>
                <a:gd name="connsiteX3" fmla="*/ 10074 w 15284"/>
                <a:gd name="connsiteY3" fmla="*/ 3342 h 9805"/>
                <a:gd name="connsiteX4" fmla="*/ 15284 w 15284"/>
                <a:gd name="connsiteY4" fmla="*/ 0 h 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4" h="9805">
                  <a:moveTo>
                    <a:pt x="15284" y="0"/>
                  </a:moveTo>
                  <a:lnTo>
                    <a:pt x="14148" y="1836"/>
                  </a:lnTo>
                  <a:cubicBezTo>
                    <a:pt x="10847" y="4976"/>
                    <a:pt x="6283" y="7666"/>
                    <a:pt x="0" y="9805"/>
                  </a:cubicBezTo>
                  <a:cubicBezTo>
                    <a:pt x="0" y="9805"/>
                    <a:pt x="0" y="9805"/>
                    <a:pt x="10074" y="3342"/>
                  </a:cubicBezTo>
                  <a:lnTo>
                    <a:pt x="1528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3572B910-A92A-4178-83D0-611A307B1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25620" y="0"/>
              <a:ext cx="9893332" cy="6360762"/>
            </a:xfrm>
            <a:custGeom>
              <a:avLst/>
              <a:gdLst>
                <a:gd name="connsiteX0" fmla="*/ 5056523 w 9893332"/>
                <a:gd name="connsiteY0" fmla="*/ 0 h 6360762"/>
                <a:gd name="connsiteX1" fmla="*/ 5600510 w 9893332"/>
                <a:gd name="connsiteY1" fmla="*/ 0 h 6360762"/>
                <a:gd name="connsiteX2" fmla="*/ 5599696 w 9893332"/>
                <a:gd name="connsiteY2" fmla="*/ 2144 h 6360762"/>
                <a:gd name="connsiteX3" fmla="*/ 5630903 w 9893332"/>
                <a:gd name="connsiteY3" fmla="*/ 21855 h 6360762"/>
                <a:gd name="connsiteX4" fmla="*/ 5647560 w 9893332"/>
                <a:gd name="connsiteY4" fmla="*/ 3482 h 6360762"/>
                <a:gd name="connsiteX5" fmla="*/ 5651153 w 9893332"/>
                <a:gd name="connsiteY5" fmla="*/ 0 h 6360762"/>
                <a:gd name="connsiteX6" fmla="*/ 8609317 w 9893332"/>
                <a:gd name="connsiteY6" fmla="*/ 0 h 6360762"/>
                <a:gd name="connsiteX7" fmla="*/ 8609741 w 9893332"/>
                <a:gd name="connsiteY7" fmla="*/ 2782 h 6360762"/>
                <a:gd name="connsiteX8" fmla="*/ 8645332 w 9893332"/>
                <a:gd name="connsiteY8" fmla="*/ 0 h 6360762"/>
                <a:gd name="connsiteX9" fmla="*/ 8768234 w 9893332"/>
                <a:gd name="connsiteY9" fmla="*/ 0 h 6360762"/>
                <a:gd name="connsiteX10" fmla="*/ 8749446 w 9893332"/>
                <a:gd name="connsiteY10" fmla="*/ 14377 h 6360762"/>
                <a:gd name="connsiteX11" fmla="*/ 8619300 w 9893332"/>
                <a:gd name="connsiteY11" fmla="*/ 72332 h 6360762"/>
                <a:gd name="connsiteX12" fmla="*/ 8679944 w 9893332"/>
                <a:gd name="connsiteY12" fmla="*/ 3152 h 6360762"/>
                <a:gd name="connsiteX13" fmla="*/ 8641197 w 9893332"/>
                <a:gd name="connsiteY13" fmla="*/ 22370 h 6360762"/>
                <a:gd name="connsiteX14" fmla="*/ 8638497 w 9893332"/>
                <a:gd name="connsiteY14" fmla="*/ 25450 h 6360762"/>
                <a:gd name="connsiteX15" fmla="*/ 8637229 w 9893332"/>
                <a:gd name="connsiteY15" fmla="*/ 24339 h 6360762"/>
                <a:gd name="connsiteX16" fmla="*/ 8601956 w 9893332"/>
                <a:gd name="connsiteY16" fmla="*/ 41835 h 6360762"/>
                <a:gd name="connsiteX17" fmla="*/ 8553879 w 9893332"/>
                <a:gd name="connsiteY17" fmla="*/ 106737 h 6360762"/>
                <a:gd name="connsiteX18" fmla="*/ 8543908 w 9893332"/>
                <a:gd name="connsiteY18" fmla="*/ 97997 h 6360762"/>
                <a:gd name="connsiteX19" fmla="*/ 8534320 w 9893332"/>
                <a:gd name="connsiteY19" fmla="*/ 89592 h 6360762"/>
                <a:gd name="connsiteX20" fmla="*/ 8533209 w 9893332"/>
                <a:gd name="connsiteY20" fmla="*/ 90089 h 6360762"/>
                <a:gd name="connsiteX21" fmla="*/ 8488455 w 9893332"/>
                <a:gd name="connsiteY21" fmla="*/ 141142 h 6360762"/>
                <a:gd name="connsiteX22" fmla="*/ 8523557 w 9893332"/>
                <a:gd name="connsiteY22" fmla="*/ 141328 h 6360762"/>
                <a:gd name="connsiteX23" fmla="*/ 8528337 w 9893332"/>
                <a:gd name="connsiteY23" fmla="*/ 176102 h 6360762"/>
                <a:gd name="connsiteX24" fmla="*/ 8473296 w 9893332"/>
                <a:gd name="connsiteY24" fmla="*/ 158438 h 6360762"/>
                <a:gd name="connsiteX25" fmla="*/ 8434368 w 9893332"/>
                <a:gd name="connsiteY25" fmla="*/ 209907 h 6360762"/>
                <a:gd name="connsiteX26" fmla="*/ 8435113 w 9893332"/>
                <a:gd name="connsiteY26" fmla="*/ 215536 h 6360762"/>
                <a:gd name="connsiteX27" fmla="*/ 8432104 w 9893332"/>
                <a:gd name="connsiteY27" fmla="*/ 212899 h 6360762"/>
                <a:gd name="connsiteX28" fmla="*/ 8410918 w 9893332"/>
                <a:gd name="connsiteY28" fmla="*/ 240912 h 6360762"/>
                <a:gd name="connsiteX29" fmla="*/ 8354183 w 9893332"/>
                <a:gd name="connsiteY29" fmla="*/ 296740 h 6360762"/>
                <a:gd name="connsiteX30" fmla="*/ 8375113 w 9893332"/>
                <a:gd name="connsiteY30" fmla="*/ 285732 h 6360762"/>
                <a:gd name="connsiteX31" fmla="*/ 8314518 w 9893332"/>
                <a:gd name="connsiteY31" fmla="*/ 354856 h 6360762"/>
                <a:gd name="connsiteX32" fmla="*/ 8302222 w 9893332"/>
                <a:gd name="connsiteY32" fmla="*/ 347638 h 6360762"/>
                <a:gd name="connsiteX33" fmla="*/ 8269415 w 9893332"/>
                <a:gd name="connsiteY33" fmla="*/ 379708 h 6360762"/>
                <a:gd name="connsiteX34" fmla="*/ 8236708 w 9893332"/>
                <a:gd name="connsiteY34" fmla="*/ 423894 h 6360762"/>
                <a:gd name="connsiteX35" fmla="*/ 8239129 w 9893332"/>
                <a:gd name="connsiteY35" fmla="*/ 423906 h 6360762"/>
                <a:gd name="connsiteX36" fmla="*/ 8253924 w 9893332"/>
                <a:gd name="connsiteY36" fmla="*/ 423983 h 6360762"/>
                <a:gd name="connsiteX37" fmla="*/ 8240481 w 9893332"/>
                <a:gd name="connsiteY37" fmla="*/ 443714 h 6360762"/>
                <a:gd name="connsiteX38" fmla="*/ 8224591 w 9893332"/>
                <a:gd name="connsiteY38" fmla="*/ 440260 h 6360762"/>
                <a:gd name="connsiteX39" fmla="*/ 8215566 w 9893332"/>
                <a:gd name="connsiteY39" fmla="*/ 452454 h 6360762"/>
                <a:gd name="connsiteX40" fmla="*/ 8023258 w 9893332"/>
                <a:gd name="connsiteY40" fmla="*/ 712065 h 6360762"/>
                <a:gd name="connsiteX41" fmla="*/ 7947455 w 9893332"/>
                <a:gd name="connsiteY41" fmla="*/ 798540 h 6360762"/>
                <a:gd name="connsiteX42" fmla="*/ 7876432 w 9893332"/>
                <a:gd name="connsiteY42" fmla="*/ 919790 h 6360762"/>
                <a:gd name="connsiteX43" fmla="*/ 7850891 w 9893332"/>
                <a:gd name="connsiteY43" fmla="*/ 989155 h 6360762"/>
                <a:gd name="connsiteX44" fmla="*/ 7848861 w 9893332"/>
                <a:gd name="connsiteY44" fmla="*/ 993989 h 6360762"/>
                <a:gd name="connsiteX45" fmla="*/ 7856366 w 9893332"/>
                <a:gd name="connsiteY45" fmla="*/ 989184 h 6360762"/>
                <a:gd name="connsiteX46" fmla="*/ 7874102 w 9893332"/>
                <a:gd name="connsiteY46" fmla="*/ 977829 h 6360762"/>
                <a:gd name="connsiteX47" fmla="*/ 7872819 w 9893332"/>
                <a:gd name="connsiteY47" fmla="*/ 984315 h 6360762"/>
                <a:gd name="connsiteX48" fmla="*/ 7871840 w 9893332"/>
                <a:gd name="connsiteY48" fmla="*/ 989265 h 6360762"/>
                <a:gd name="connsiteX49" fmla="*/ 7871839 w 9893332"/>
                <a:gd name="connsiteY49" fmla="*/ 989265 h 6360762"/>
                <a:gd name="connsiteX50" fmla="*/ 7869772 w 9893332"/>
                <a:gd name="connsiteY50" fmla="*/ 999722 h 6360762"/>
                <a:gd name="connsiteX51" fmla="*/ 7863837 w 9893332"/>
                <a:gd name="connsiteY51" fmla="*/ 1029724 h 6360762"/>
                <a:gd name="connsiteX52" fmla="*/ 7851310 w 9893332"/>
                <a:gd name="connsiteY52" fmla="*/ 1027881 h 6360762"/>
                <a:gd name="connsiteX53" fmla="*/ 7860452 w 9893332"/>
                <a:gd name="connsiteY53" fmla="*/ 1058705 h 6360762"/>
                <a:gd name="connsiteX54" fmla="*/ 7875612 w 9893332"/>
                <a:gd name="connsiteY54" fmla="*/ 1041410 h 6360762"/>
                <a:gd name="connsiteX55" fmla="*/ 7740300 w 9893332"/>
                <a:gd name="connsiteY55" fmla="*/ 1133545 h 6360762"/>
                <a:gd name="connsiteX56" fmla="*/ 7734288 w 9893332"/>
                <a:gd name="connsiteY56" fmla="*/ 1141356 h 6360762"/>
                <a:gd name="connsiteX57" fmla="*/ 7736041 w 9893332"/>
                <a:gd name="connsiteY57" fmla="*/ 1141296 h 6360762"/>
                <a:gd name="connsiteX58" fmla="*/ 7780483 w 9893332"/>
                <a:gd name="connsiteY58" fmla="*/ 1113117 h 6360762"/>
                <a:gd name="connsiteX59" fmla="*/ 7788252 w 9893332"/>
                <a:gd name="connsiteY59" fmla="*/ 1115949 h 6360762"/>
                <a:gd name="connsiteX60" fmla="*/ 7742353 w 9893332"/>
                <a:gd name="connsiteY60" fmla="*/ 1168298 h 6360762"/>
                <a:gd name="connsiteX61" fmla="*/ 7731717 w 9893332"/>
                <a:gd name="connsiteY61" fmla="*/ 1158976 h 6360762"/>
                <a:gd name="connsiteX62" fmla="*/ 7725564 w 9893332"/>
                <a:gd name="connsiteY62" fmla="*/ 1153583 h 6360762"/>
                <a:gd name="connsiteX63" fmla="*/ 7719226 w 9893332"/>
                <a:gd name="connsiteY63" fmla="*/ 1179586 h 6360762"/>
                <a:gd name="connsiteX64" fmla="*/ 7874653 w 9893332"/>
                <a:gd name="connsiteY64" fmla="*/ 1097975 h 6360762"/>
                <a:gd name="connsiteX65" fmla="*/ 7875615 w 9893332"/>
                <a:gd name="connsiteY65" fmla="*/ 1097814 h 6360762"/>
                <a:gd name="connsiteX66" fmla="*/ 7935049 w 9893332"/>
                <a:gd name="connsiteY66" fmla="*/ 1036512 h 6360762"/>
                <a:gd name="connsiteX67" fmla="*/ 8007086 w 9893332"/>
                <a:gd name="connsiteY67" fmla="*/ 945888 h 6360762"/>
                <a:gd name="connsiteX68" fmla="*/ 8030879 w 9893332"/>
                <a:gd name="connsiteY68" fmla="*/ 884749 h 6360762"/>
                <a:gd name="connsiteX69" fmla="*/ 8083069 w 9893332"/>
                <a:gd name="connsiteY69" fmla="*/ 853972 h 6360762"/>
                <a:gd name="connsiteX70" fmla="*/ 8077878 w 9893332"/>
                <a:gd name="connsiteY70" fmla="*/ 851088 h 6360762"/>
                <a:gd name="connsiteX71" fmla="*/ 8082264 w 9893332"/>
                <a:gd name="connsiteY71" fmla="*/ 851121 h 6360762"/>
                <a:gd name="connsiteX72" fmla="*/ 8087831 w 9893332"/>
                <a:gd name="connsiteY72" fmla="*/ 851165 h 6360762"/>
                <a:gd name="connsiteX73" fmla="*/ 8144773 w 9893332"/>
                <a:gd name="connsiteY73" fmla="*/ 817586 h 6360762"/>
                <a:gd name="connsiteX74" fmla="*/ 8408339 w 9893332"/>
                <a:gd name="connsiteY74" fmla="*/ 528170 h 6360762"/>
                <a:gd name="connsiteX75" fmla="*/ 8388498 w 9893332"/>
                <a:gd name="connsiteY75" fmla="*/ 510777 h 6360762"/>
                <a:gd name="connsiteX76" fmla="*/ 8171556 w 9893332"/>
                <a:gd name="connsiteY76" fmla="*/ 718238 h 6360762"/>
                <a:gd name="connsiteX77" fmla="*/ 8051853 w 9893332"/>
                <a:gd name="connsiteY77" fmla="*/ 819770 h 6360762"/>
                <a:gd name="connsiteX78" fmla="*/ 7984045 w 9893332"/>
                <a:gd name="connsiteY78" fmla="*/ 873533 h 6360762"/>
                <a:gd name="connsiteX79" fmla="*/ 8015400 w 9893332"/>
                <a:gd name="connsiteY79" fmla="*/ 841342 h 6360762"/>
                <a:gd name="connsiteX80" fmla="*/ 8156393 w 9893332"/>
                <a:gd name="connsiteY80" fmla="*/ 735535 h 6360762"/>
                <a:gd name="connsiteX81" fmla="*/ 8166876 w 9893332"/>
                <a:gd name="connsiteY81" fmla="*/ 683549 h 6360762"/>
                <a:gd name="connsiteX82" fmla="*/ 8243475 w 9893332"/>
                <a:gd name="connsiteY82" fmla="*/ 613052 h 6360762"/>
                <a:gd name="connsiteX83" fmla="*/ 8243123 w 9893332"/>
                <a:gd name="connsiteY83" fmla="*/ 611904 h 6360762"/>
                <a:gd name="connsiteX84" fmla="*/ 8262526 w 9893332"/>
                <a:gd name="connsiteY84" fmla="*/ 614460 h 6360762"/>
                <a:gd name="connsiteX85" fmla="*/ 8550598 w 9893332"/>
                <a:gd name="connsiteY85" fmla="*/ 285830 h 6360762"/>
                <a:gd name="connsiteX86" fmla="*/ 8687053 w 9893332"/>
                <a:gd name="connsiteY86" fmla="*/ 130163 h 6360762"/>
                <a:gd name="connsiteX87" fmla="*/ 8788529 w 9893332"/>
                <a:gd name="connsiteY87" fmla="*/ 39418 h 6360762"/>
                <a:gd name="connsiteX88" fmla="*/ 8835353 w 9893332"/>
                <a:gd name="connsiteY88" fmla="*/ 0 h 6360762"/>
                <a:gd name="connsiteX89" fmla="*/ 8945974 w 9893332"/>
                <a:gd name="connsiteY89" fmla="*/ 0 h 6360762"/>
                <a:gd name="connsiteX90" fmla="*/ 8942619 w 9893332"/>
                <a:gd name="connsiteY90" fmla="*/ 4351 h 6360762"/>
                <a:gd name="connsiteX91" fmla="*/ 8811901 w 9893332"/>
                <a:gd name="connsiteY91" fmla="*/ 147842 h 6360762"/>
                <a:gd name="connsiteX92" fmla="*/ 8816581 w 9893332"/>
                <a:gd name="connsiteY92" fmla="*/ 182531 h 6360762"/>
                <a:gd name="connsiteX93" fmla="*/ 8690609 w 9893332"/>
                <a:gd name="connsiteY93" fmla="*/ 286213 h 6360762"/>
                <a:gd name="connsiteX94" fmla="*/ 8589155 w 9893332"/>
                <a:gd name="connsiteY94" fmla="*/ 441976 h 6360762"/>
                <a:gd name="connsiteX95" fmla="*/ 8654481 w 9893332"/>
                <a:gd name="connsiteY95" fmla="*/ 407480 h 6360762"/>
                <a:gd name="connsiteX96" fmla="*/ 8624157 w 9893332"/>
                <a:gd name="connsiteY96" fmla="*/ 442072 h 6360762"/>
                <a:gd name="connsiteX97" fmla="*/ 8613371 w 9893332"/>
                <a:gd name="connsiteY97" fmla="*/ 459380 h 6360762"/>
                <a:gd name="connsiteX98" fmla="*/ 8613348 w 9893332"/>
                <a:gd name="connsiteY98" fmla="*/ 467807 h 6360762"/>
                <a:gd name="connsiteX99" fmla="*/ 8637579 w 9893332"/>
                <a:gd name="connsiteY99" fmla="*/ 454577 h 6360762"/>
                <a:gd name="connsiteX100" fmla="*/ 8622445 w 9893332"/>
                <a:gd name="connsiteY100" fmla="*/ 471841 h 6360762"/>
                <a:gd name="connsiteX101" fmla="*/ 8677418 w 9893332"/>
                <a:gd name="connsiteY101" fmla="*/ 489499 h 6360762"/>
                <a:gd name="connsiteX102" fmla="*/ 8546778 w 9893332"/>
                <a:gd name="connsiteY102" fmla="*/ 558161 h 6360762"/>
                <a:gd name="connsiteX103" fmla="*/ 8526859 w 9893332"/>
                <a:gd name="connsiteY103" fmla="*/ 540700 h 6360762"/>
                <a:gd name="connsiteX104" fmla="*/ 8577045 w 9893332"/>
                <a:gd name="connsiteY104" fmla="*/ 523633 h 6360762"/>
                <a:gd name="connsiteX105" fmla="*/ 8594166 w 9893332"/>
                <a:gd name="connsiteY105" fmla="*/ 489031 h 6360762"/>
                <a:gd name="connsiteX106" fmla="*/ 8599800 w 9893332"/>
                <a:gd name="connsiteY106" fmla="*/ 481893 h 6360762"/>
                <a:gd name="connsiteX107" fmla="*/ 8593834 w 9893332"/>
                <a:gd name="connsiteY107" fmla="*/ 476664 h 6360762"/>
                <a:gd name="connsiteX108" fmla="*/ 8509442 w 9893332"/>
                <a:gd name="connsiteY108" fmla="*/ 546123 h 6360762"/>
                <a:gd name="connsiteX109" fmla="*/ 8502667 w 9893332"/>
                <a:gd name="connsiteY109" fmla="*/ 551700 h 6360762"/>
                <a:gd name="connsiteX110" fmla="*/ 8467862 w 9893332"/>
                <a:gd name="connsiteY110" fmla="*/ 580346 h 6360762"/>
                <a:gd name="connsiteX111" fmla="*/ 8467130 w 9893332"/>
                <a:gd name="connsiteY111" fmla="*/ 580937 h 6360762"/>
                <a:gd name="connsiteX112" fmla="*/ 8377883 w 9893332"/>
                <a:gd name="connsiteY112" fmla="*/ 652973 h 6360762"/>
                <a:gd name="connsiteX113" fmla="*/ 8164605 w 9893332"/>
                <a:gd name="connsiteY113" fmla="*/ 828734 h 6360762"/>
                <a:gd name="connsiteX114" fmla="*/ 8163961 w 9893332"/>
                <a:gd name="connsiteY114" fmla="*/ 829226 h 6360762"/>
                <a:gd name="connsiteX115" fmla="*/ 8178848 w 9893332"/>
                <a:gd name="connsiteY115" fmla="*/ 827195 h 6360762"/>
                <a:gd name="connsiteX116" fmla="*/ 8208703 w 9893332"/>
                <a:gd name="connsiteY116" fmla="*/ 823121 h 6360762"/>
                <a:gd name="connsiteX117" fmla="*/ 8248289 w 9893332"/>
                <a:gd name="connsiteY117" fmla="*/ 817720 h 6360762"/>
                <a:gd name="connsiteX118" fmla="*/ 8248199 w 9893332"/>
                <a:gd name="connsiteY118" fmla="*/ 795115 h 6360762"/>
                <a:gd name="connsiteX119" fmla="*/ 8251664 w 9893332"/>
                <a:gd name="connsiteY119" fmla="*/ 786782 h 6360762"/>
                <a:gd name="connsiteX120" fmla="*/ 8251185 w 9893332"/>
                <a:gd name="connsiteY120" fmla="*/ 787023 h 6360762"/>
                <a:gd name="connsiteX121" fmla="*/ 8251906 w 9893332"/>
                <a:gd name="connsiteY121" fmla="*/ 786201 h 6360762"/>
                <a:gd name="connsiteX122" fmla="*/ 8254225 w 9893332"/>
                <a:gd name="connsiteY122" fmla="*/ 780624 h 6360762"/>
                <a:gd name="connsiteX123" fmla="*/ 8258346 w 9893332"/>
                <a:gd name="connsiteY123" fmla="*/ 778854 h 6360762"/>
                <a:gd name="connsiteX124" fmla="*/ 8266152 w 9893332"/>
                <a:gd name="connsiteY124" fmla="*/ 769949 h 6360762"/>
                <a:gd name="connsiteX125" fmla="*/ 8316873 w 9893332"/>
                <a:gd name="connsiteY125" fmla="*/ 754020 h 6360762"/>
                <a:gd name="connsiteX126" fmla="*/ 8269028 w 9893332"/>
                <a:gd name="connsiteY126" fmla="*/ 778058 h 6360762"/>
                <a:gd name="connsiteX127" fmla="*/ 8278890 w 9893332"/>
                <a:gd name="connsiteY127" fmla="*/ 782953 h 6360762"/>
                <a:gd name="connsiteX128" fmla="*/ 8294189 w 9893332"/>
                <a:gd name="connsiteY128" fmla="*/ 765499 h 6360762"/>
                <a:gd name="connsiteX129" fmla="*/ 8283726 w 9893332"/>
                <a:gd name="connsiteY129" fmla="*/ 818057 h 6360762"/>
                <a:gd name="connsiteX130" fmla="*/ 8258456 w 9893332"/>
                <a:gd name="connsiteY130" fmla="*/ 811340 h 6360762"/>
                <a:gd name="connsiteX131" fmla="*/ 8248440 w 9893332"/>
                <a:gd name="connsiteY131" fmla="*/ 817764 h 6360762"/>
                <a:gd name="connsiteX132" fmla="*/ 8249039 w 9893332"/>
                <a:gd name="connsiteY132" fmla="*/ 822043 h 6360762"/>
                <a:gd name="connsiteX133" fmla="*/ 8253295 w 9893332"/>
                <a:gd name="connsiteY133" fmla="*/ 852446 h 6360762"/>
                <a:gd name="connsiteX134" fmla="*/ 8152910 w 9893332"/>
                <a:gd name="connsiteY134" fmla="*/ 886376 h 6360762"/>
                <a:gd name="connsiteX135" fmla="*/ 8140491 w 9893332"/>
                <a:gd name="connsiteY135" fmla="*/ 860250 h 6360762"/>
                <a:gd name="connsiteX136" fmla="*/ 8137979 w 9893332"/>
                <a:gd name="connsiteY136" fmla="*/ 849035 h 6360762"/>
                <a:gd name="connsiteX137" fmla="*/ 8110986 w 9893332"/>
                <a:gd name="connsiteY137" fmla="*/ 869613 h 6360762"/>
                <a:gd name="connsiteX138" fmla="*/ 8114113 w 9893332"/>
                <a:gd name="connsiteY138" fmla="*/ 875230 h 6360762"/>
                <a:gd name="connsiteX139" fmla="*/ 8140284 w 9893332"/>
                <a:gd name="connsiteY139" fmla="*/ 882749 h 6360762"/>
                <a:gd name="connsiteX140" fmla="*/ 8133479 w 9893332"/>
                <a:gd name="connsiteY140" fmla="*/ 888395 h 6360762"/>
                <a:gd name="connsiteX141" fmla="*/ 8102717 w 9893332"/>
                <a:gd name="connsiteY141" fmla="*/ 903342 h 6360762"/>
                <a:gd name="connsiteX142" fmla="*/ 8107039 w 9893332"/>
                <a:gd name="connsiteY142" fmla="*/ 881412 h 6360762"/>
                <a:gd name="connsiteX143" fmla="*/ 8109077 w 9893332"/>
                <a:gd name="connsiteY143" fmla="*/ 871068 h 6360762"/>
                <a:gd name="connsiteX144" fmla="*/ 8105105 w 9893332"/>
                <a:gd name="connsiteY144" fmla="*/ 874097 h 6360762"/>
                <a:gd name="connsiteX145" fmla="*/ 8048222 w 9893332"/>
                <a:gd name="connsiteY145" fmla="*/ 967131 h 6360762"/>
                <a:gd name="connsiteX146" fmla="*/ 7979840 w 9893332"/>
                <a:gd name="connsiteY146" fmla="*/ 1034134 h 6360762"/>
                <a:gd name="connsiteX147" fmla="*/ 7980917 w 9893332"/>
                <a:gd name="connsiteY147" fmla="*/ 1041964 h 6360762"/>
                <a:gd name="connsiteX148" fmla="*/ 7978424 w 9893332"/>
                <a:gd name="connsiteY148" fmla="*/ 1039779 h 6360762"/>
                <a:gd name="connsiteX149" fmla="*/ 7976131 w 9893332"/>
                <a:gd name="connsiteY149" fmla="*/ 1037768 h 6360762"/>
                <a:gd name="connsiteX150" fmla="*/ 7966614 w 9893332"/>
                <a:gd name="connsiteY150" fmla="*/ 1047094 h 6360762"/>
                <a:gd name="connsiteX151" fmla="*/ 7889766 w 9893332"/>
                <a:gd name="connsiteY151" fmla="*/ 1116769 h 6360762"/>
                <a:gd name="connsiteX152" fmla="*/ 7932942 w 9893332"/>
                <a:gd name="connsiteY152" fmla="*/ 1091665 h 6360762"/>
                <a:gd name="connsiteX153" fmla="*/ 7980917 w 9893332"/>
                <a:gd name="connsiteY153" fmla="*/ 1041964 h 6360762"/>
                <a:gd name="connsiteX154" fmla="*/ 8116543 w 9893332"/>
                <a:gd name="connsiteY154" fmla="*/ 1007928 h 6360762"/>
                <a:gd name="connsiteX155" fmla="*/ 8111762 w 9893332"/>
                <a:gd name="connsiteY155" fmla="*/ 973153 h 6360762"/>
                <a:gd name="connsiteX156" fmla="*/ 8181964 w 9893332"/>
                <a:gd name="connsiteY156" fmla="*/ 973523 h 6360762"/>
                <a:gd name="connsiteX157" fmla="*/ 8332751 w 9893332"/>
                <a:gd name="connsiteY157" fmla="*/ 922192 h 6360762"/>
                <a:gd name="connsiteX158" fmla="*/ 7980096 w 9893332"/>
                <a:gd name="connsiteY158" fmla="*/ 1163584 h 6360762"/>
                <a:gd name="connsiteX159" fmla="*/ 8015198 w 9893332"/>
                <a:gd name="connsiteY159" fmla="*/ 1163769 h 6360762"/>
                <a:gd name="connsiteX160" fmla="*/ 7984876 w 9893332"/>
                <a:gd name="connsiteY160" fmla="*/ 1198359 h 6360762"/>
                <a:gd name="connsiteX161" fmla="*/ 8050299 w 9893332"/>
                <a:gd name="connsiteY161" fmla="*/ 1163953 h 6360762"/>
                <a:gd name="connsiteX162" fmla="*/ 8226627 w 9893332"/>
                <a:gd name="connsiteY162" fmla="*/ 1043258 h 6360762"/>
                <a:gd name="connsiteX163" fmla="*/ 8237006 w 9893332"/>
                <a:gd name="connsiteY163" fmla="*/ 991188 h 6360762"/>
                <a:gd name="connsiteX164" fmla="*/ 8327151 w 9893332"/>
                <a:gd name="connsiteY164" fmla="*/ 1009037 h 6360762"/>
                <a:gd name="connsiteX165" fmla="*/ 8296829 w 9893332"/>
                <a:gd name="connsiteY165" fmla="*/ 1043627 h 6360762"/>
                <a:gd name="connsiteX166" fmla="*/ 8135663 w 9893332"/>
                <a:gd name="connsiteY166" fmla="*/ 1147028 h 6360762"/>
                <a:gd name="connsiteX167" fmla="*/ 8246567 w 9893332"/>
                <a:gd name="connsiteY167" fmla="*/ 1060737 h 6360762"/>
                <a:gd name="connsiteX168" fmla="*/ 8251348 w 9893332"/>
                <a:gd name="connsiteY168" fmla="*/ 1095512 h 6360762"/>
                <a:gd name="connsiteX169" fmla="*/ 8114902 w 9893332"/>
                <a:gd name="connsiteY169" fmla="*/ 1251168 h 6360762"/>
                <a:gd name="connsiteX170" fmla="*/ 8271288 w 9893332"/>
                <a:gd name="connsiteY170" fmla="*/ 1112992 h 6360762"/>
                <a:gd name="connsiteX171" fmla="*/ 8089361 w 9893332"/>
                <a:gd name="connsiteY171" fmla="*/ 1320533 h 6360762"/>
                <a:gd name="connsiteX172" fmla="*/ 8109303 w 9893332"/>
                <a:gd name="connsiteY172" fmla="*/ 1338012 h 6360762"/>
                <a:gd name="connsiteX173" fmla="*/ 8078981 w 9893332"/>
                <a:gd name="connsiteY173" fmla="*/ 1372603 h 6360762"/>
                <a:gd name="connsiteX174" fmla="*/ 8194666 w 9893332"/>
                <a:gd name="connsiteY174" fmla="*/ 1321087 h 6360762"/>
                <a:gd name="connsiteX175" fmla="*/ 8189885 w 9893332"/>
                <a:gd name="connsiteY175" fmla="*/ 1286312 h 6360762"/>
                <a:gd name="connsiteX176" fmla="*/ 8224986 w 9893332"/>
                <a:gd name="connsiteY176" fmla="*/ 1286497 h 6360762"/>
                <a:gd name="connsiteX177" fmla="*/ 8220206 w 9893332"/>
                <a:gd name="connsiteY177" fmla="*/ 1251722 h 6360762"/>
                <a:gd name="connsiteX178" fmla="*/ 8235367 w 9893332"/>
                <a:gd name="connsiteY178" fmla="*/ 1234427 h 6360762"/>
                <a:gd name="connsiteX179" fmla="*/ 8240147 w 9893332"/>
                <a:gd name="connsiteY179" fmla="*/ 1269202 h 6360762"/>
                <a:gd name="connsiteX180" fmla="*/ 8275248 w 9893332"/>
                <a:gd name="connsiteY180" fmla="*/ 1269386 h 6360762"/>
                <a:gd name="connsiteX181" fmla="*/ 8270468 w 9893332"/>
                <a:gd name="connsiteY181" fmla="*/ 1234612 h 6360762"/>
                <a:gd name="connsiteX182" fmla="*/ 8401313 w 9893332"/>
                <a:gd name="connsiteY182" fmla="*/ 1165801 h 6360762"/>
                <a:gd name="connsiteX183" fmla="*/ 8406093 w 9893332"/>
                <a:gd name="connsiteY183" fmla="*/ 1200575 h 6360762"/>
                <a:gd name="connsiteX184" fmla="*/ 8370993 w 9893332"/>
                <a:gd name="connsiteY184" fmla="*/ 1200391 h 6360762"/>
                <a:gd name="connsiteX185" fmla="*/ 8341260 w 9893332"/>
                <a:gd name="connsiteY185" fmla="*/ 1217338 h 6360762"/>
                <a:gd name="connsiteX186" fmla="*/ 8340671 w 9893332"/>
                <a:gd name="connsiteY186" fmla="*/ 1234982 h 6360762"/>
                <a:gd name="connsiteX187" fmla="*/ 8325511 w 9893332"/>
                <a:gd name="connsiteY187" fmla="*/ 1252276 h 6360762"/>
                <a:gd name="connsiteX188" fmla="*/ 8436415 w 9893332"/>
                <a:gd name="connsiteY188" fmla="*/ 1165986 h 6360762"/>
                <a:gd name="connsiteX189" fmla="*/ 8470412 w 9893332"/>
                <a:gd name="connsiteY189" fmla="*/ 1144174 h 6360762"/>
                <a:gd name="connsiteX190" fmla="*/ 8486779 w 9893332"/>
                <a:gd name="connsiteY190" fmla="*/ 1133674 h 6360762"/>
                <a:gd name="connsiteX191" fmla="*/ 8474474 w 9893332"/>
                <a:gd name="connsiteY191" fmla="*/ 1145825 h 6360762"/>
                <a:gd name="connsiteX192" fmla="*/ 8471516 w 9893332"/>
                <a:gd name="connsiteY192" fmla="*/ 1166171 h 6360762"/>
                <a:gd name="connsiteX193" fmla="*/ 8582420 w 9893332"/>
                <a:gd name="connsiteY193" fmla="*/ 1079879 h 6360762"/>
                <a:gd name="connsiteX194" fmla="*/ 8612741 w 9893332"/>
                <a:gd name="connsiteY194" fmla="*/ 1045289 h 6360762"/>
                <a:gd name="connsiteX195" fmla="*/ 8663003 w 9893332"/>
                <a:gd name="connsiteY195" fmla="*/ 1028180 h 6360762"/>
                <a:gd name="connsiteX196" fmla="*/ 8698105 w 9893332"/>
                <a:gd name="connsiteY196" fmla="*/ 1028363 h 6360762"/>
                <a:gd name="connsiteX197" fmla="*/ 8678165 w 9893332"/>
                <a:gd name="connsiteY197" fmla="*/ 1010884 h 6360762"/>
                <a:gd name="connsiteX198" fmla="*/ 8748367 w 9893332"/>
                <a:gd name="connsiteY198" fmla="*/ 1011254 h 6360762"/>
                <a:gd name="connsiteX199" fmla="*/ 8708486 w 9893332"/>
                <a:gd name="connsiteY199" fmla="*/ 976294 h 6360762"/>
                <a:gd name="connsiteX200" fmla="*/ 8688544 w 9893332"/>
                <a:gd name="connsiteY200" fmla="*/ 958814 h 6360762"/>
                <a:gd name="connsiteX201" fmla="*/ 8753968 w 9893332"/>
                <a:gd name="connsiteY201" fmla="*/ 924409 h 6360762"/>
                <a:gd name="connsiteX202" fmla="*/ 8773908 w 9893332"/>
                <a:gd name="connsiteY202" fmla="*/ 941888 h 6360762"/>
                <a:gd name="connsiteX203" fmla="*/ 8859272 w 9893332"/>
                <a:gd name="connsiteY203" fmla="*/ 924963 h 6360762"/>
                <a:gd name="connsiteX204" fmla="*/ 8889593 w 9893332"/>
                <a:gd name="connsiteY204" fmla="*/ 890373 h 6360762"/>
                <a:gd name="connsiteX205" fmla="*/ 8819390 w 9893332"/>
                <a:gd name="connsiteY205" fmla="*/ 890004 h 6360762"/>
                <a:gd name="connsiteX206" fmla="*/ 8895194 w 9893332"/>
                <a:gd name="connsiteY206" fmla="*/ 803528 h 6360762"/>
                <a:gd name="connsiteX207" fmla="*/ 9101841 w 9893332"/>
                <a:gd name="connsiteY207" fmla="*/ 648242 h 6360762"/>
                <a:gd name="connsiteX208" fmla="*/ 9051579 w 9893332"/>
                <a:gd name="connsiteY208" fmla="*/ 665352 h 6360762"/>
                <a:gd name="connsiteX209" fmla="*/ 9097061 w 9893332"/>
                <a:gd name="connsiteY209" fmla="*/ 613467 h 6360762"/>
                <a:gd name="connsiteX210" fmla="*/ 9117001 w 9893332"/>
                <a:gd name="connsiteY210" fmla="*/ 630947 h 6360762"/>
                <a:gd name="connsiteX211" fmla="*/ 9152103 w 9893332"/>
                <a:gd name="connsiteY211" fmla="*/ 631131 h 6360762"/>
                <a:gd name="connsiteX212" fmla="*/ 9147323 w 9893332"/>
                <a:gd name="connsiteY212" fmla="*/ 596357 h 6360762"/>
                <a:gd name="connsiteX213" fmla="*/ 9177645 w 9893332"/>
                <a:gd name="connsiteY213" fmla="*/ 561766 h 6360762"/>
                <a:gd name="connsiteX214" fmla="*/ 9232686 w 9893332"/>
                <a:gd name="connsiteY214" fmla="*/ 579432 h 6360762"/>
                <a:gd name="connsiteX215" fmla="*/ 9278168 w 9893332"/>
                <a:gd name="connsiteY215" fmla="*/ 527546 h 6360762"/>
                <a:gd name="connsiteX216" fmla="*/ 9212745 w 9893332"/>
                <a:gd name="connsiteY216" fmla="*/ 561952 h 6360762"/>
                <a:gd name="connsiteX217" fmla="*/ 9192804 w 9893332"/>
                <a:gd name="connsiteY217" fmla="*/ 544471 h 6360762"/>
                <a:gd name="connsiteX218" fmla="*/ 9273388 w 9893332"/>
                <a:gd name="connsiteY218" fmla="*/ 492770 h 6360762"/>
                <a:gd name="connsiteX219" fmla="*/ 9288548 w 9893332"/>
                <a:gd name="connsiteY219" fmla="*/ 475476 h 6360762"/>
                <a:gd name="connsiteX220" fmla="*/ 9384292 w 9893332"/>
                <a:gd name="connsiteY220" fmla="*/ 406481 h 6360762"/>
                <a:gd name="connsiteX221" fmla="*/ 9268607 w 9893332"/>
                <a:gd name="connsiteY221" fmla="*/ 457996 h 6360762"/>
                <a:gd name="connsiteX222" fmla="*/ 9248667 w 9893332"/>
                <a:gd name="connsiteY222" fmla="*/ 440516 h 6360762"/>
                <a:gd name="connsiteX223" fmla="*/ 9632515 w 9893332"/>
                <a:gd name="connsiteY223" fmla="*/ 93139 h 6360762"/>
                <a:gd name="connsiteX224" fmla="*/ 9738371 w 9893332"/>
                <a:gd name="connsiteY224" fmla="*/ 0 h 6360762"/>
                <a:gd name="connsiteX225" fmla="*/ 9821099 w 9893332"/>
                <a:gd name="connsiteY225" fmla="*/ 0 h 6360762"/>
                <a:gd name="connsiteX226" fmla="*/ 9810491 w 9893332"/>
                <a:gd name="connsiteY226" fmla="*/ 18332 h 6360762"/>
                <a:gd name="connsiteX227" fmla="*/ 9807968 w 9893332"/>
                <a:gd name="connsiteY227" fmla="*/ 43838 h 6360762"/>
                <a:gd name="connsiteX228" fmla="*/ 9893332 w 9893332"/>
                <a:gd name="connsiteY228" fmla="*/ 26912 h 6360762"/>
                <a:gd name="connsiteX229" fmla="*/ 9882952 w 9893332"/>
                <a:gd name="connsiteY229" fmla="*/ 78982 h 6360762"/>
                <a:gd name="connsiteX230" fmla="*/ 9867791 w 9893332"/>
                <a:gd name="connsiteY230" fmla="*/ 96278 h 6360762"/>
                <a:gd name="connsiteX231" fmla="*/ 9863011 w 9893332"/>
                <a:gd name="connsiteY231" fmla="*/ 61502 h 6360762"/>
                <a:gd name="connsiteX232" fmla="*/ 9313269 w 9893332"/>
                <a:gd name="connsiteY232" fmla="*/ 527731 h 6360762"/>
                <a:gd name="connsiteX233" fmla="*/ 9318050 w 9893332"/>
                <a:gd name="connsiteY233" fmla="*/ 562505 h 6360762"/>
                <a:gd name="connsiteX234" fmla="*/ 8788249 w 9893332"/>
                <a:gd name="connsiteY234" fmla="*/ 1046213 h 6360762"/>
                <a:gd name="connsiteX235" fmla="*/ 8651803 w 9893332"/>
                <a:gd name="connsiteY235" fmla="*/ 1201869 h 6360762"/>
                <a:gd name="connsiteX236" fmla="*/ 8641423 w 9893332"/>
                <a:gd name="connsiteY236" fmla="*/ 1253939 h 6360762"/>
                <a:gd name="connsiteX237" fmla="*/ 8601542 w 9893332"/>
                <a:gd name="connsiteY237" fmla="*/ 1218979 h 6360762"/>
                <a:gd name="connsiteX238" fmla="*/ 8556059 w 9893332"/>
                <a:gd name="connsiteY238" fmla="*/ 1270864 h 6360762"/>
                <a:gd name="connsiteX239" fmla="*/ 8576000 w 9893332"/>
                <a:gd name="connsiteY239" fmla="*/ 1288344 h 6360762"/>
                <a:gd name="connsiteX240" fmla="*/ 8504978 w 9893332"/>
                <a:gd name="connsiteY240" fmla="*/ 1409595 h 6360762"/>
                <a:gd name="connsiteX241" fmla="*/ 8485037 w 9893332"/>
                <a:gd name="connsiteY241" fmla="*/ 1392115 h 6360762"/>
                <a:gd name="connsiteX242" fmla="*/ 8217746 w 9893332"/>
                <a:gd name="connsiteY242" fmla="*/ 1616581 h 6360762"/>
                <a:gd name="connsiteX243" fmla="*/ 8197806 w 9893332"/>
                <a:gd name="connsiteY243" fmla="*/ 1599102 h 6360762"/>
                <a:gd name="connsiteX244" fmla="*/ 8228126 w 9893332"/>
                <a:gd name="connsiteY244" fmla="*/ 1564511 h 6360762"/>
                <a:gd name="connsiteX245" fmla="*/ 8137983 w 9893332"/>
                <a:gd name="connsiteY245" fmla="*/ 1546662 h 6360762"/>
                <a:gd name="connsiteX246" fmla="*/ 8147544 w 9893332"/>
                <a:gd name="connsiteY246" fmla="*/ 1616212 h 6360762"/>
                <a:gd name="connsiteX247" fmla="*/ 8127603 w 9893332"/>
                <a:gd name="connsiteY247" fmla="*/ 1598731 h 6360762"/>
                <a:gd name="connsiteX248" fmla="*/ 8097281 w 9893332"/>
                <a:gd name="connsiteY248" fmla="*/ 1633322 h 6360762"/>
                <a:gd name="connsiteX249" fmla="*/ 7981597 w 9893332"/>
                <a:gd name="connsiteY249" fmla="*/ 1684838 h 6360762"/>
                <a:gd name="connsiteX250" fmla="*/ 8016699 w 9893332"/>
                <a:gd name="connsiteY250" fmla="*/ 1685022 h 6360762"/>
                <a:gd name="connsiteX251" fmla="*/ 7926555 w 9893332"/>
                <a:gd name="connsiteY251" fmla="*/ 1667173 h 6360762"/>
                <a:gd name="connsiteX252" fmla="*/ 7972037 w 9893332"/>
                <a:gd name="connsiteY252" fmla="*/ 1615288 h 6360762"/>
                <a:gd name="connsiteX253" fmla="*/ 8057400 w 9893332"/>
                <a:gd name="connsiteY253" fmla="*/ 1598362 h 6360762"/>
                <a:gd name="connsiteX254" fmla="*/ 8072560 w 9893332"/>
                <a:gd name="connsiteY254" fmla="*/ 1581068 h 6360762"/>
                <a:gd name="connsiteX255" fmla="*/ 8037459 w 9893332"/>
                <a:gd name="connsiteY255" fmla="*/ 1580883 h 6360762"/>
                <a:gd name="connsiteX256" fmla="*/ 8047840 w 9893332"/>
                <a:gd name="connsiteY256" fmla="*/ 1528812 h 6360762"/>
                <a:gd name="connsiteX257" fmla="*/ 8148364 w 9893332"/>
                <a:gd name="connsiteY257" fmla="*/ 1494593 h 6360762"/>
                <a:gd name="connsiteX258" fmla="*/ 8007958 w 9893332"/>
                <a:gd name="connsiteY258" fmla="*/ 1493853 h 6360762"/>
                <a:gd name="connsiteX259" fmla="*/ 8043879 w 9893332"/>
                <a:gd name="connsiteY259" fmla="*/ 1372418 h 6360762"/>
                <a:gd name="connsiteX260" fmla="*/ 8028718 w 9893332"/>
                <a:gd name="connsiteY260" fmla="*/ 1389713 h 6360762"/>
                <a:gd name="connsiteX261" fmla="*/ 7913034 w 9893332"/>
                <a:gd name="connsiteY261" fmla="*/ 1441229 h 6360762"/>
                <a:gd name="connsiteX262" fmla="*/ 7928195 w 9893332"/>
                <a:gd name="connsiteY262" fmla="*/ 1423934 h 6360762"/>
                <a:gd name="connsiteX263" fmla="*/ 7938575 w 9893332"/>
                <a:gd name="connsiteY263" fmla="*/ 1371864 h 6360762"/>
                <a:gd name="connsiteX264" fmla="*/ 7923415 w 9893332"/>
                <a:gd name="connsiteY264" fmla="*/ 1389159 h 6360762"/>
                <a:gd name="connsiteX265" fmla="*/ 7853211 w 9893332"/>
                <a:gd name="connsiteY265" fmla="*/ 1388790 h 6360762"/>
                <a:gd name="connsiteX266" fmla="*/ 7868373 w 9893332"/>
                <a:gd name="connsiteY266" fmla="*/ 1371495 h 6360762"/>
                <a:gd name="connsiteX267" fmla="*/ 7888313 w 9893332"/>
                <a:gd name="connsiteY267" fmla="*/ 1388974 h 6360762"/>
                <a:gd name="connsiteX268" fmla="*/ 7878753 w 9893332"/>
                <a:gd name="connsiteY268" fmla="*/ 1319425 h 6360762"/>
                <a:gd name="connsiteX269" fmla="*/ 7828490 w 9893332"/>
                <a:gd name="connsiteY269" fmla="*/ 1336534 h 6360762"/>
                <a:gd name="connsiteX270" fmla="*/ 7823711 w 9893332"/>
                <a:gd name="connsiteY270" fmla="*/ 1301760 h 6360762"/>
                <a:gd name="connsiteX271" fmla="*/ 7773448 w 9893332"/>
                <a:gd name="connsiteY271" fmla="*/ 1318870 h 6360762"/>
                <a:gd name="connsiteX272" fmla="*/ 7682298 w 9893332"/>
                <a:gd name="connsiteY272" fmla="*/ 1357484 h 6360762"/>
                <a:gd name="connsiteX273" fmla="*/ 7680788 w 9893332"/>
                <a:gd name="connsiteY273" fmla="*/ 1358148 h 6360762"/>
                <a:gd name="connsiteX274" fmla="*/ 7680577 w 9893332"/>
                <a:gd name="connsiteY274" fmla="*/ 1358381 h 6360762"/>
                <a:gd name="connsiteX275" fmla="*/ 7680777 w 9893332"/>
                <a:gd name="connsiteY275" fmla="*/ 1358153 h 6360762"/>
                <a:gd name="connsiteX276" fmla="*/ 7638367 w 9893332"/>
                <a:gd name="connsiteY276" fmla="*/ 1376799 h 6360762"/>
                <a:gd name="connsiteX277" fmla="*/ 7614198 w 9893332"/>
                <a:gd name="connsiteY277" fmla="*/ 1377894 h 6360762"/>
                <a:gd name="connsiteX278" fmla="*/ 7613917 w 9893332"/>
                <a:gd name="connsiteY278" fmla="*/ 1377811 h 6360762"/>
                <a:gd name="connsiteX279" fmla="*/ 7611856 w 9893332"/>
                <a:gd name="connsiteY279" fmla="*/ 1379865 h 6360762"/>
                <a:gd name="connsiteX280" fmla="*/ 7615252 w 9893332"/>
                <a:gd name="connsiteY280" fmla="*/ 1392876 h 6360762"/>
                <a:gd name="connsiteX281" fmla="*/ 7493958 w 9893332"/>
                <a:gd name="connsiteY281" fmla="*/ 1531247 h 6360762"/>
                <a:gd name="connsiteX282" fmla="*/ 7448473 w 9893332"/>
                <a:gd name="connsiteY282" fmla="*/ 1583138 h 6360762"/>
                <a:gd name="connsiteX283" fmla="*/ 7498636 w 9893332"/>
                <a:gd name="connsiteY283" fmla="*/ 1565936 h 6360762"/>
                <a:gd name="connsiteX284" fmla="*/ 7418149 w 9893332"/>
                <a:gd name="connsiteY284" fmla="*/ 1617733 h 6360762"/>
                <a:gd name="connsiteX285" fmla="*/ 7383146 w 9893332"/>
                <a:gd name="connsiteY285" fmla="*/ 1617633 h 6360762"/>
                <a:gd name="connsiteX286" fmla="*/ 7402987 w 9893332"/>
                <a:gd name="connsiteY286" fmla="*/ 1635031 h 6360762"/>
                <a:gd name="connsiteX287" fmla="*/ 7388221 w 9893332"/>
                <a:gd name="connsiteY287" fmla="*/ 1634988 h 6360762"/>
                <a:gd name="connsiteX288" fmla="*/ 7368077 w 9893332"/>
                <a:gd name="connsiteY288" fmla="*/ 1634930 h 6360762"/>
                <a:gd name="connsiteX289" fmla="*/ 7368001 w 9893332"/>
                <a:gd name="connsiteY289" fmla="*/ 1635049 h 6360762"/>
                <a:gd name="connsiteX290" fmla="*/ 7368570 w 9893332"/>
                <a:gd name="connsiteY290" fmla="*/ 1639265 h 6360762"/>
                <a:gd name="connsiteX291" fmla="*/ 7372664 w 9893332"/>
                <a:gd name="connsiteY291" fmla="*/ 1669619 h 6360762"/>
                <a:gd name="connsiteX292" fmla="*/ 7387826 w 9893332"/>
                <a:gd name="connsiteY292" fmla="*/ 1652322 h 6360762"/>
                <a:gd name="connsiteX293" fmla="*/ 7384097 w 9893332"/>
                <a:gd name="connsiteY293" fmla="*/ 1676763 h 6360762"/>
                <a:gd name="connsiteX294" fmla="*/ 7419582 w 9893332"/>
                <a:gd name="connsiteY294" fmla="*/ 1647131 h 6360762"/>
                <a:gd name="connsiteX295" fmla="*/ 7576360 w 9893332"/>
                <a:gd name="connsiteY295" fmla="*/ 1543706 h 6360762"/>
                <a:gd name="connsiteX296" fmla="*/ 7611462 w 9893332"/>
                <a:gd name="connsiteY296" fmla="*/ 1543891 h 6360762"/>
                <a:gd name="connsiteX297" fmla="*/ 7081661 w 9893332"/>
                <a:gd name="connsiteY297" fmla="*/ 2027599 h 6360762"/>
                <a:gd name="connsiteX298" fmla="*/ 7025799 w 9893332"/>
                <a:gd name="connsiteY298" fmla="*/ 2131530 h 6360762"/>
                <a:gd name="connsiteX299" fmla="*/ 6980318 w 9893332"/>
                <a:gd name="connsiteY299" fmla="*/ 2183415 h 6360762"/>
                <a:gd name="connsiteX300" fmla="*/ 7000258 w 9893332"/>
                <a:gd name="connsiteY300" fmla="*/ 2200895 h 6360762"/>
                <a:gd name="connsiteX301" fmla="*/ 6974717 w 9893332"/>
                <a:gd name="connsiteY301" fmla="*/ 2270260 h 6360762"/>
                <a:gd name="connsiteX302" fmla="*/ 7120723 w 9893332"/>
                <a:gd name="connsiteY302" fmla="*/ 2184154 h 6360762"/>
                <a:gd name="connsiteX303" fmla="*/ 6934016 w 9893332"/>
                <a:gd name="connsiteY303" fmla="*/ 2356921 h 6360762"/>
                <a:gd name="connsiteX304" fmla="*/ 6953956 w 9893332"/>
                <a:gd name="connsiteY304" fmla="*/ 2374400 h 6360762"/>
                <a:gd name="connsiteX305" fmla="*/ 7119903 w 9893332"/>
                <a:gd name="connsiteY305" fmla="*/ 2305775 h 6360762"/>
                <a:gd name="connsiteX306" fmla="*/ 7210866 w 9893332"/>
                <a:gd name="connsiteY306" fmla="*/ 2202004 h 6360762"/>
                <a:gd name="connsiteX307" fmla="*/ 7180546 w 9893332"/>
                <a:gd name="connsiteY307" fmla="*/ 2236593 h 6360762"/>
                <a:gd name="connsiteX308" fmla="*/ 7235588 w 9893332"/>
                <a:gd name="connsiteY308" fmla="*/ 2254259 h 6360762"/>
                <a:gd name="connsiteX309" fmla="*/ 7699759 w 9893332"/>
                <a:gd name="connsiteY309" fmla="*/ 1917101 h 6360762"/>
                <a:gd name="connsiteX310" fmla="*/ 7798188 w 9893332"/>
                <a:gd name="connsiteY310" fmla="*/ 1839133 h 6360762"/>
                <a:gd name="connsiteX311" fmla="*/ 7787310 w 9893332"/>
                <a:gd name="connsiteY311" fmla="*/ 1866251 h 6360762"/>
                <a:gd name="connsiteX312" fmla="*/ 7734247 w 9893332"/>
                <a:gd name="connsiteY312" fmla="*/ 1926785 h 6360762"/>
                <a:gd name="connsiteX313" fmla="*/ 7769348 w 9893332"/>
                <a:gd name="connsiteY313" fmla="*/ 1926969 h 6360762"/>
                <a:gd name="connsiteX314" fmla="*/ 7774129 w 9893332"/>
                <a:gd name="connsiteY314" fmla="*/ 1961744 h 6360762"/>
                <a:gd name="connsiteX315" fmla="*/ 7739028 w 9893332"/>
                <a:gd name="connsiteY315" fmla="*/ 1961560 h 6360762"/>
                <a:gd name="connsiteX316" fmla="*/ 7754188 w 9893332"/>
                <a:gd name="connsiteY316" fmla="*/ 1944264 h 6360762"/>
                <a:gd name="connsiteX317" fmla="*/ 7699146 w 9893332"/>
                <a:gd name="connsiteY317" fmla="*/ 1926599 h 6360762"/>
                <a:gd name="connsiteX318" fmla="*/ 7703926 w 9893332"/>
                <a:gd name="connsiteY318" fmla="*/ 1961374 h 6360762"/>
                <a:gd name="connsiteX319" fmla="*/ 7673605 w 9893332"/>
                <a:gd name="connsiteY319" fmla="*/ 1995965 h 6360762"/>
                <a:gd name="connsiteX320" fmla="*/ 7653664 w 9893332"/>
                <a:gd name="connsiteY320" fmla="*/ 1978485 h 6360762"/>
                <a:gd name="connsiteX321" fmla="*/ 7623343 w 9893332"/>
                <a:gd name="connsiteY321" fmla="*/ 2013075 h 6360762"/>
                <a:gd name="connsiteX322" fmla="*/ 7597802 w 9893332"/>
                <a:gd name="connsiteY322" fmla="*/ 2082440 h 6360762"/>
                <a:gd name="connsiteX323" fmla="*/ 7632903 w 9893332"/>
                <a:gd name="connsiteY323" fmla="*/ 2082624 h 6360762"/>
                <a:gd name="connsiteX324" fmla="*/ 7552320 w 9893332"/>
                <a:gd name="connsiteY324" fmla="*/ 2134301 h 6360762"/>
                <a:gd name="connsiteX325" fmla="*/ 7603403 w 9893332"/>
                <a:gd name="connsiteY325" fmla="*/ 1995595 h 6360762"/>
                <a:gd name="connsiteX326" fmla="*/ 7399196 w 9893332"/>
                <a:gd name="connsiteY326" fmla="*/ 2160644 h 6360762"/>
                <a:gd name="connsiteX327" fmla="*/ 7338767 w 9893332"/>
                <a:gd name="connsiteY327" fmla="*/ 2217538 h 6360762"/>
                <a:gd name="connsiteX328" fmla="*/ 7336300 w 9893332"/>
                <a:gd name="connsiteY328" fmla="*/ 2215424 h 6360762"/>
                <a:gd name="connsiteX329" fmla="*/ 7320951 w 9893332"/>
                <a:gd name="connsiteY329" fmla="*/ 2237333 h 6360762"/>
                <a:gd name="connsiteX330" fmla="*/ 7305791 w 9893332"/>
                <a:gd name="connsiteY330" fmla="*/ 2254628 h 6360762"/>
                <a:gd name="connsiteX331" fmla="*/ 7270688 w 9893332"/>
                <a:gd name="connsiteY331" fmla="*/ 2254443 h 6360762"/>
                <a:gd name="connsiteX332" fmla="*/ 7169345 w 9893332"/>
                <a:gd name="connsiteY332" fmla="*/ 2410283 h 6360762"/>
                <a:gd name="connsiteX333" fmla="*/ 7358283 w 9893332"/>
                <a:gd name="connsiteY333" fmla="*/ 2313544 h 6360762"/>
                <a:gd name="connsiteX334" fmla="*/ 7406783 w 9893332"/>
                <a:gd name="connsiteY334" fmla="*/ 2286290 h 6360762"/>
                <a:gd name="connsiteX335" fmla="*/ 7395382 w 9893332"/>
                <a:gd name="connsiteY335" fmla="*/ 2296364 h 6360762"/>
                <a:gd name="connsiteX336" fmla="*/ 7304971 w 9893332"/>
                <a:gd name="connsiteY336" fmla="*/ 2376248 h 6360762"/>
                <a:gd name="connsiteX337" fmla="*/ 7435817 w 9893332"/>
                <a:gd name="connsiteY337" fmla="*/ 2307436 h 6360762"/>
                <a:gd name="connsiteX338" fmla="*/ 7486077 w 9893332"/>
                <a:gd name="connsiteY338" fmla="*/ 2290327 h 6360762"/>
                <a:gd name="connsiteX339" fmla="*/ 7501238 w 9893332"/>
                <a:gd name="connsiteY339" fmla="*/ 2273031 h 6360762"/>
                <a:gd name="connsiteX340" fmla="*/ 7536340 w 9893332"/>
                <a:gd name="connsiteY340" fmla="*/ 2273216 h 6360762"/>
                <a:gd name="connsiteX341" fmla="*/ 7506019 w 9893332"/>
                <a:gd name="connsiteY341" fmla="*/ 2307806 h 6360762"/>
                <a:gd name="connsiteX342" fmla="*/ 7052020 w 9893332"/>
                <a:gd name="connsiteY342" fmla="*/ 2705039 h 6360762"/>
                <a:gd name="connsiteX343" fmla="*/ 7087123 w 9893332"/>
                <a:gd name="connsiteY343" fmla="*/ 2705223 h 6360762"/>
                <a:gd name="connsiteX344" fmla="*/ 7339252 w 9893332"/>
                <a:gd name="connsiteY344" fmla="*/ 2498052 h 6360762"/>
                <a:gd name="connsiteX345" fmla="*/ 7470097 w 9893332"/>
                <a:gd name="connsiteY345" fmla="*/ 2429242 h 6360762"/>
                <a:gd name="connsiteX346" fmla="*/ 7450156 w 9893332"/>
                <a:gd name="connsiteY346" fmla="*/ 2411762 h 6360762"/>
                <a:gd name="connsiteX347" fmla="*/ 7596162 w 9893332"/>
                <a:gd name="connsiteY347" fmla="*/ 2325655 h 6360762"/>
                <a:gd name="connsiteX348" fmla="*/ 7626484 w 9893332"/>
                <a:gd name="connsiteY348" fmla="*/ 2291065 h 6360762"/>
                <a:gd name="connsiteX349" fmla="*/ 7707067 w 9893332"/>
                <a:gd name="connsiteY349" fmla="*/ 2239365 h 6360762"/>
                <a:gd name="connsiteX350" fmla="*/ 7671965 w 9893332"/>
                <a:gd name="connsiteY350" fmla="*/ 2239180 h 6360762"/>
                <a:gd name="connsiteX351" fmla="*/ 7762929 w 9893332"/>
                <a:gd name="connsiteY351" fmla="*/ 2135409 h 6360762"/>
                <a:gd name="connsiteX352" fmla="*/ 7758149 w 9893332"/>
                <a:gd name="connsiteY352" fmla="*/ 2100659 h 6360762"/>
                <a:gd name="connsiteX353" fmla="*/ 7778089 w 9893332"/>
                <a:gd name="connsiteY353" fmla="*/ 2118114 h 6360762"/>
                <a:gd name="connsiteX354" fmla="*/ 7773310 w 9893332"/>
                <a:gd name="connsiteY354" fmla="*/ 2083363 h 6360762"/>
                <a:gd name="connsiteX355" fmla="*/ 7808411 w 9893332"/>
                <a:gd name="connsiteY355" fmla="*/ 2083548 h 6360762"/>
                <a:gd name="connsiteX356" fmla="*/ 7813191 w 9893332"/>
                <a:gd name="connsiteY356" fmla="*/ 2118299 h 6360762"/>
                <a:gd name="connsiteX357" fmla="*/ 7848292 w 9893332"/>
                <a:gd name="connsiteY357" fmla="*/ 2118484 h 6360762"/>
                <a:gd name="connsiteX358" fmla="*/ 7833132 w 9893332"/>
                <a:gd name="connsiteY358" fmla="*/ 2135778 h 6360762"/>
                <a:gd name="connsiteX359" fmla="*/ 7802811 w 9893332"/>
                <a:gd name="connsiteY359" fmla="*/ 2170368 h 6360762"/>
                <a:gd name="connsiteX360" fmla="*/ 7722228 w 9893332"/>
                <a:gd name="connsiteY360" fmla="*/ 2222069 h 6360762"/>
                <a:gd name="connsiteX361" fmla="*/ 7792430 w 9893332"/>
                <a:gd name="connsiteY361" fmla="*/ 2222439 h 6360762"/>
                <a:gd name="connsiteX362" fmla="*/ 7701467 w 9893332"/>
                <a:gd name="connsiteY362" fmla="*/ 2326209 h 6360762"/>
                <a:gd name="connsiteX363" fmla="*/ 7681526 w 9893332"/>
                <a:gd name="connsiteY363" fmla="*/ 2308729 h 6360762"/>
                <a:gd name="connsiteX364" fmla="*/ 7651204 w 9893332"/>
                <a:gd name="connsiteY364" fmla="*/ 2343320 h 6360762"/>
                <a:gd name="connsiteX365" fmla="*/ 7616103 w 9893332"/>
                <a:gd name="connsiteY365" fmla="*/ 2343135 h 6360762"/>
                <a:gd name="connsiteX366" fmla="*/ 7636044 w 9893332"/>
                <a:gd name="connsiteY366" fmla="*/ 2360615 h 6360762"/>
                <a:gd name="connsiteX367" fmla="*/ 7620883 w 9893332"/>
                <a:gd name="connsiteY367" fmla="*/ 2377910 h 6360762"/>
                <a:gd name="connsiteX368" fmla="*/ 7600943 w 9893332"/>
                <a:gd name="connsiteY368" fmla="*/ 2360430 h 6360762"/>
                <a:gd name="connsiteX369" fmla="*/ 7605723 w 9893332"/>
                <a:gd name="connsiteY369" fmla="*/ 2395205 h 6360762"/>
                <a:gd name="connsiteX370" fmla="*/ 7560241 w 9893332"/>
                <a:gd name="connsiteY370" fmla="*/ 2447090 h 6360762"/>
                <a:gd name="connsiteX371" fmla="*/ 7520359 w 9893332"/>
                <a:gd name="connsiteY371" fmla="*/ 2412131 h 6360762"/>
                <a:gd name="connsiteX372" fmla="*/ 7429396 w 9893332"/>
                <a:gd name="connsiteY372" fmla="*/ 2515901 h 6360762"/>
                <a:gd name="connsiteX373" fmla="*/ 7403855 w 9893332"/>
                <a:gd name="connsiteY373" fmla="*/ 2585266 h 6360762"/>
                <a:gd name="connsiteX374" fmla="*/ 7388694 w 9893332"/>
                <a:gd name="connsiteY374" fmla="*/ 2602561 h 6360762"/>
                <a:gd name="connsiteX375" fmla="*/ 7353593 w 9893332"/>
                <a:gd name="connsiteY375" fmla="*/ 2602376 h 6360762"/>
                <a:gd name="connsiteX376" fmla="*/ 7358373 w 9893332"/>
                <a:gd name="connsiteY376" fmla="*/ 2637152 h 6360762"/>
                <a:gd name="connsiteX377" fmla="*/ 7217147 w 9893332"/>
                <a:gd name="connsiteY377" fmla="*/ 2758032 h 6360762"/>
                <a:gd name="connsiteX378" fmla="*/ 7177266 w 9893332"/>
                <a:gd name="connsiteY378" fmla="*/ 2723072 h 6360762"/>
                <a:gd name="connsiteX379" fmla="*/ 6879253 w 9893332"/>
                <a:gd name="connsiteY379" fmla="*/ 2995159 h 6360762"/>
                <a:gd name="connsiteX380" fmla="*/ 6806931 w 9893332"/>
                <a:gd name="connsiteY380" fmla="*/ 3069063 h 6360762"/>
                <a:gd name="connsiteX381" fmla="*/ 6803851 w 9893332"/>
                <a:gd name="connsiteY381" fmla="*/ 3068604 h 6360762"/>
                <a:gd name="connsiteX382" fmla="*/ 6805533 w 9893332"/>
                <a:gd name="connsiteY382" fmla="*/ 3070492 h 6360762"/>
                <a:gd name="connsiteX383" fmla="*/ 6773530 w 9893332"/>
                <a:gd name="connsiteY383" fmla="*/ 3103195 h 6360762"/>
                <a:gd name="connsiteX384" fmla="*/ 6793471 w 9893332"/>
                <a:gd name="connsiteY384" fmla="*/ 3120674 h 6360762"/>
                <a:gd name="connsiteX385" fmla="*/ 6808631 w 9893332"/>
                <a:gd name="connsiteY385" fmla="*/ 3103379 h 6360762"/>
                <a:gd name="connsiteX386" fmla="*/ 6819404 w 9893332"/>
                <a:gd name="connsiteY386" fmla="*/ 3086061 h 6360762"/>
                <a:gd name="connsiteX387" fmla="*/ 6805533 w 9893332"/>
                <a:gd name="connsiteY387" fmla="*/ 3070492 h 6360762"/>
                <a:gd name="connsiteX388" fmla="*/ 6806931 w 9893332"/>
                <a:gd name="connsiteY388" fmla="*/ 3069063 h 6360762"/>
                <a:gd name="connsiteX389" fmla="*/ 6823224 w 9893332"/>
                <a:gd name="connsiteY389" fmla="*/ 3071489 h 6360762"/>
                <a:gd name="connsiteX390" fmla="*/ 6939476 w 9893332"/>
                <a:gd name="connsiteY390" fmla="*/ 3034569 h 6360762"/>
                <a:gd name="connsiteX391" fmla="*/ 6919536 w 9893332"/>
                <a:gd name="connsiteY391" fmla="*/ 3017088 h 6360762"/>
                <a:gd name="connsiteX392" fmla="*/ 7030440 w 9893332"/>
                <a:gd name="connsiteY392" fmla="*/ 2930798 h 6360762"/>
                <a:gd name="connsiteX393" fmla="*/ 7050381 w 9893332"/>
                <a:gd name="connsiteY393" fmla="*/ 2948278 h 6360762"/>
                <a:gd name="connsiteX394" fmla="*/ 7030440 w 9893332"/>
                <a:gd name="connsiteY394" fmla="*/ 2930798 h 6360762"/>
                <a:gd name="connsiteX395" fmla="*/ 7126184 w 9893332"/>
                <a:gd name="connsiteY395" fmla="*/ 2861802 h 6360762"/>
                <a:gd name="connsiteX396" fmla="*/ 7199392 w 9893332"/>
                <a:gd name="connsiteY396" fmla="*/ 2788344 h 6360762"/>
                <a:gd name="connsiteX397" fmla="*/ 7211922 w 9893332"/>
                <a:gd name="connsiteY397" fmla="*/ 2784246 h 6360762"/>
                <a:gd name="connsiteX398" fmla="*/ 7206767 w 9893332"/>
                <a:gd name="connsiteY398" fmla="*/ 2810102 h 6360762"/>
                <a:gd name="connsiteX399" fmla="*/ 7241868 w 9893332"/>
                <a:gd name="connsiteY399" fmla="*/ 2810287 h 6360762"/>
                <a:gd name="connsiteX400" fmla="*/ 7085482 w 9893332"/>
                <a:gd name="connsiteY400" fmla="*/ 2948463 h 6360762"/>
                <a:gd name="connsiteX401" fmla="*/ 6989738 w 9893332"/>
                <a:gd name="connsiteY401" fmla="*/ 3017458 h 6360762"/>
                <a:gd name="connsiteX402" fmla="*/ 7009679 w 9893332"/>
                <a:gd name="connsiteY402" fmla="*/ 3034938 h 6360762"/>
                <a:gd name="connsiteX403" fmla="*/ 6914061 w 9893332"/>
                <a:gd name="connsiteY403" fmla="*/ 3082420 h 6360762"/>
                <a:gd name="connsiteX404" fmla="*/ 6913958 w 9893332"/>
                <a:gd name="connsiteY404" fmla="*/ 3100013 h 6360762"/>
                <a:gd name="connsiteX405" fmla="*/ 6850903 w 9893332"/>
                <a:gd name="connsiteY405" fmla="*/ 3155726 h 6360762"/>
                <a:gd name="connsiteX406" fmla="*/ 6772711 w 9893332"/>
                <a:gd name="connsiteY406" fmla="*/ 3224814 h 6360762"/>
                <a:gd name="connsiteX407" fmla="*/ 6807811 w 9893332"/>
                <a:gd name="connsiteY407" fmla="*/ 3224999 h 6360762"/>
                <a:gd name="connsiteX408" fmla="*/ 7251430 w 9893332"/>
                <a:gd name="connsiteY408" fmla="*/ 2879837 h 6360762"/>
                <a:gd name="connsiteX409" fmla="*/ 7462857 w 9893332"/>
                <a:gd name="connsiteY409" fmla="*/ 2759326 h 6360762"/>
                <a:gd name="connsiteX410" fmla="*/ 7482798 w 9893332"/>
                <a:gd name="connsiteY410" fmla="*/ 2776804 h 6360762"/>
                <a:gd name="connsiteX411" fmla="*/ 7387054 w 9893332"/>
                <a:gd name="connsiteY411" fmla="*/ 2845801 h 6360762"/>
                <a:gd name="connsiteX412" fmla="*/ 7291310 w 9893332"/>
                <a:gd name="connsiteY412" fmla="*/ 2914796 h 6360762"/>
                <a:gd name="connsiteX413" fmla="*/ 7311251 w 9893332"/>
                <a:gd name="connsiteY413" fmla="*/ 2932276 h 6360762"/>
                <a:gd name="connsiteX414" fmla="*/ 7296091 w 9893332"/>
                <a:gd name="connsiteY414" fmla="*/ 2949571 h 6360762"/>
                <a:gd name="connsiteX415" fmla="*/ 7256210 w 9893332"/>
                <a:gd name="connsiteY415" fmla="*/ 2914611 h 6360762"/>
                <a:gd name="connsiteX416" fmla="*/ 7241048 w 9893332"/>
                <a:gd name="connsiteY416" fmla="*/ 2931907 h 6360762"/>
                <a:gd name="connsiteX417" fmla="*/ 7236661 w 9893332"/>
                <a:gd name="connsiteY417" fmla="*/ 2931883 h 6360762"/>
                <a:gd name="connsiteX418" fmla="*/ 7205947 w 9893332"/>
                <a:gd name="connsiteY418" fmla="*/ 2931721 h 6360762"/>
                <a:gd name="connsiteX419" fmla="*/ 6782271 w 9893332"/>
                <a:gd name="connsiteY419" fmla="*/ 3294364 h 6360762"/>
                <a:gd name="connsiteX420" fmla="*/ 6787050 w 9893332"/>
                <a:gd name="connsiteY420" fmla="*/ 3329139 h 6360762"/>
                <a:gd name="connsiteX421" fmla="*/ 6897955 w 9893332"/>
                <a:gd name="connsiteY421" fmla="*/ 3242849 h 6360762"/>
                <a:gd name="connsiteX422" fmla="*/ 6922676 w 9893332"/>
                <a:gd name="connsiteY422" fmla="*/ 3295103 h 6360762"/>
                <a:gd name="connsiteX423" fmla="*/ 6872414 w 9893332"/>
                <a:gd name="connsiteY423" fmla="*/ 3312213 h 6360762"/>
                <a:gd name="connsiteX424" fmla="*/ 6902735 w 9893332"/>
                <a:gd name="connsiteY424" fmla="*/ 3277623 h 6360762"/>
                <a:gd name="connsiteX425" fmla="*/ 6837313 w 9893332"/>
                <a:gd name="connsiteY425" fmla="*/ 3312029 h 6360762"/>
                <a:gd name="connsiteX426" fmla="*/ 6947397 w 9893332"/>
                <a:gd name="connsiteY426" fmla="*/ 3347358 h 6360762"/>
                <a:gd name="connsiteX427" fmla="*/ 6942617 w 9893332"/>
                <a:gd name="connsiteY427" fmla="*/ 3312583 h 6360762"/>
                <a:gd name="connsiteX428" fmla="*/ 7002439 w 9893332"/>
                <a:gd name="connsiteY428" fmla="*/ 3365022 h 6360762"/>
                <a:gd name="connsiteX429" fmla="*/ 7277650 w 9893332"/>
                <a:gd name="connsiteY429" fmla="*/ 3453345 h 6360762"/>
                <a:gd name="connsiteX430" fmla="*/ 7247329 w 9893332"/>
                <a:gd name="connsiteY430" fmla="*/ 3487935 h 6360762"/>
                <a:gd name="connsiteX431" fmla="*/ 6917076 w 9893332"/>
                <a:gd name="connsiteY431" fmla="*/ 3381948 h 6360762"/>
                <a:gd name="connsiteX432" fmla="*/ 6776670 w 9893332"/>
                <a:gd name="connsiteY432" fmla="*/ 3381210 h 6360762"/>
                <a:gd name="connsiteX433" fmla="*/ 6711248 w 9893332"/>
                <a:gd name="connsiteY433" fmla="*/ 3415614 h 6360762"/>
                <a:gd name="connsiteX434" fmla="*/ 6691307 w 9893332"/>
                <a:gd name="connsiteY434" fmla="*/ 3398135 h 6360762"/>
                <a:gd name="connsiteX435" fmla="*/ 6550081 w 9893332"/>
                <a:gd name="connsiteY435" fmla="*/ 3519016 h 6360762"/>
                <a:gd name="connsiteX436" fmla="*/ 6660986 w 9893332"/>
                <a:gd name="connsiteY436" fmla="*/ 3432725 h 6360762"/>
                <a:gd name="connsiteX437" fmla="*/ 6700867 w 9893332"/>
                <a:gd name="connsiteY437" fmla="*/ 3467685 h 6360762"/>
                <a:gd name="connsiteX438" fmla="*/ 6625065 w 9893332"/>
                <a:gd name="connsiteY438" fmla="*/ 3554160 h 6360762"/>
                <a:gd name="connsiteX439" fmla="*/ 6589962 w 9893332"/>
                <a:gd name="connsiteY439" fmla="*/ 3553975 h 6360762"/>
                <a:gd name="connsiteX440" fmla="*/ 6448738 w 9893332"/>
                <a:gd name="connsiteY440" fmla="*/ 3674856 h 6360762"/>
                <a:gd name="connsiteX441" fmla="*/ 6271590 w 9893332"/>
                <a:gd name="connsiteY441" fmla="*/ 3917172 h 6360762"/>
                <a:gd name="connsiteX442" fmla="*/ 6286751 w 9893332"/>
                <a:gd name="connsiteY442" fmla="*/ 3899877 h 6360762"/>
                <a:gd name="connsiteX443" fmla="*/ 6215728 w 9893332"/>
                <a:gd name="connsiteY443" fmla="*/ 4021127 h 6360762"/>
                <a:gd name="connsiteX444" fmla="*/ 6250831 w 9893332"/>
                <a:gd name="connsiteY444" fmla="*/ 4021311 h 6360762"/>
                <a:gd name="connsiteX445" fmla="*/ 6220508 w 9893332"/>
                <a:gd name="connsiteY445" fmla="*/ 4055901 h 6360762"/>
                <a:gd name="connsiteX446" fmla="*/ 6244410 w 9893332"/>
                <a:gd name="connsiteY446" fmla="*/ 4229776 h 6360762"/>
                <a:gd name="connsiteX447" fmla="*/ 6224469 w 9893332"/>
                <a:gd name="connsiteY447" fmla="*/ 4212297 h 6360762"/>
                <a:gd name="connsiteX448" fmla="*/ 6223649 w 9893332"/>
                <a:gd name="connsiteY448" fmla="*/ 4333916 h 6360762"/>
                <a:gd name="connsiteX449" fmla="*/ 6252330 w 9893332"/>
                <a:gd name="connsiteY449" fmla="*/ 4542565 h 6360762"/>
                <a:gd name="connsiteX450" fmla="*/ 6243450 w 9893332"/>
                <a:gd name="connsiteY450" fmla="*/ 5115889 h 6360762"/>
                <a:gd name="connsiteX451" fmla="*/ 6257791 w 9893332"/>
                <a:gd name="connsiteY451" fmla="*/ 5220213 h 6360762"/>
                <a:gd name="connsiteX452" fmla="*/ 6348754 w 9893332"/>
                <a:gd name="connsiteY452" fmla="*/ 5116443 h 6360762"/>
                <a:gd name="connsiteX453" fmla="*/ 6368696 w 9893332"/>
                <a:gd name="connsiteY453" fmla="*/ 5133923 h 6360762"/>
                <a:gd name="connsiteX454" fmla="*/ 6353535 w 9893332"/>
                <a:gd name="connsiteY454" fmla="*/ 5151218 h 6360762"/>
                <a:gd name="connsiteX455" fmla="*/ 6236210 w 9893332"/>
                <a:gd name="connsiteY455" fmla="*/ 5445973 h 6360762"/>
                <a:gd name="connsiteX456" fmla="*/ 6130086 w 9893332"/>
                <a:gd name="connsiteY456" fmla="*/ 5567038 h 6360762"/>
                <a:gd name="connsiteX457" fmla="*/ 6124486 w 9893332"/>
                <a:gd name="connsiteY457" fmla="*/ 5653884 h 6360762"/>
                <a:gd name="connsiteX458" fmla="*/ 5913057 w 9893332"/>
                <a:gd name="connsiteY458" fmla="*/ 5774395 h 6360762"/>
                <a:gd name="connsiteX459" fmla="*/ 5627468 w 9893332"/>
                <a:gd name="connsiteY459" fmla="*/ 5738142 h 6360762"/>
                <a:gd name="connsiteX460" fmla="*/ 5407300 w 9893332"/>
                <a:gd name="connsiteY460" fmla="*/ 5667485 h 6360762"/>
                <a:gd name="connsiteX461" fmla="*/ 4485133 w 9893332"/>
                <a:gd name="connsiteY461" fmla="*/ 5593131 h 6360762"/>
                <a:gd name="connsiteX462" fmla="*/ 4379703 w 9893332"/>
                <a:gd name="connsiteY462" fmla="*/ 5559928 h 6360762"/>
                <a:gd name="connsiteX463" fmla="*/ 4367153 w 9893332"/>
                <a:gd name="connsiteY463" fmla="*/ 5702255 h 6360762"/>
                <a:gd name="connsiteX464" fmla="*/ 4381493 w 9893332"/>
                <a:gd name="connsiteY464" fmla="*/ 5806581 h 6360762"/>
                <a:gd name="connsiteX465" fmla="*/ 4472456 w 9893332"/>
                <a:gd name="connsiteY465" fmla="*/ 5702811 h 6360762"/>
                <a:gd name="connsiteX466" fmla="*/ 4492397 w 9893332"/>
                <a:gd name="connsiteY466" fmla="*/ 5720290 h 6360762"/>
                <a:gd name="connsiteX467" fmla="*/ 4477236 w 9893332"/>
                <a:gd name="connsiteY467" fmla="*/ 5737585 h 6360762"/>
                <a:gd name="connsiteX468" fmla="*/ 4359912 w 9893332"/>
                <a:gd name="connsiteY468" fmla="*/ 6032340 h 6360762"/>
                <a:gd name="connsiteX469" fmla="*/ 4253788 w 9893332"/>
                <a:gd name="connsiteY469" fmla="*/ 6153406 h 6360762"/>
                <a:gd name="connsiteX470" fmla="*/ 4248187 w 9893332"/>
                <a:gd name="connsiteY470" fmla="*/ 6240251 h 6360762"/>
                <a:gd name="connsiteX471" fmla="*/ 4036759 w 9893332"/>
                <a:gd name="connsiteY471" fmla="*/ 6360762 h 6360762"/>
                <a:gd name="connsiteX472" fmla="*/ 3751167 w 9893332"/>
                <a:gd name="connsiteY472" fmla="*/ 6324510 h 6360762"/>
                <a:gd name="connsiteX473" fmla="*/ 3531005 w 9893332"/>
                <a:gd name="connsiteY473" fmla="*/ 6253851 h 6360762"/>
                <a:gd name="connsiteX474" fmla="*/ 2608808 w 9893332"/>
                <a:gd name="connsiteY474" fmla="*/ 6179498 h 6360762"/>
                <a:gd name="connsiteX475" fmla="*/ 2183621 w 9893332"/>
                <a:gd name="connsiteY475" fmla="*/ 6020887 h 6360762"/>
                <a:gd name="connsiteX476" fmla="*/ 2659082 w 9893332"/>
                <a:gd name="connsiteY476" fmla="*/ 6162388 h 6360762"/>
                <a:gd name="connsiteX477" fmla="*/ 2649520 w 9893332"/>
                <a:gd name="connsiteY477" fmla="*/ 6092838 h 6360762"/>
                <a:gd name="connsiteX478" fmla="*/ 2594468 w 9893332"/>
                <a:gd name="connsiteY478" fmla="*/ 6075173 h 6360762"/>
                <a:gd name="connsiteX479" fmla="*/ 2013710 w 9893332"/>
                <a:gd name="connsiteY479" fmla="*/ 5933118 h 6360762"/>
                <a:gd name="connsiteX480" fmla="*/ 2033651 w 9893332"/>
                <a:gd name="connsiteY480" fmla="*/ 5950598 h 6360762"/>
                <a:gd name="connsiteX481" fmla="*/ 1464102 w 9893332"/>
                <a:gd name="connsiteY481" fmla="*/ 5634853 h 6360762"/>
                <a:gd name="connsiteX482" fmla="*/ 1307717 w 9893332"/>
                <a:gd name="connsiteY482" fmla="*/ 5773029 h 6360762"/>
                <a:gd name="connsiteX483" fmla="*/ 1444161 w 9893332"/>
                <a:gd name="connsiteY483" fmla="*/ 5617373 h 6360762"/>
                <a:gd name="connsiteX484" fmla="*/ 1304577 w 9893332"/>
                <a:gd name="connsiteY484" fmla="*/ 5495014 h 6360762"/>
                <a:gd name="connsiteX485" fmla="*/ 1079629 w 9893332"/>
                <a:gd name="connsiteY485" fmla="*/ 5389582 h 6360762"/>
                <a:gd name="connsiteX486" fmla="*/ 1059688 w 9893332"/>
                <a:gd name="connsiteY486" fmla="*/ 5372102 h 6360762"/>
                <a:gd name="connsiteX487" fmla="*/ 929664 w 9893332"/>
                <a:gd name="connsiteY487" fmla="*/ 5319293 h 6360762"/>
                <a:gd name="connsiteX488" fmla="*/ 944824 w 9893332"/>
                <a:gd name="connsiteY488" fmla="*/ 5301998 h 6360762"/>
                <a:gd name="connsiteX489" fmla="*/ 909723 w 9893332"/>
                <a:gd name="connsiteY489" fmla="*/ 5301814 h 6360762"/>
                <a:gd name="connsiteX490" fmla="*/ 779698 w 9893332"/>
                <a:gd name="connsiteY490" fmla="*/ 5249004 h 6360762"/>
                <a:gd name="connsiteX491" fmla="*/ 567451 w 9893332"/>
                <a:gd name="connsiteY491" fmla="*/ 5491135 h 6360762"/>
                <a:gd name="connsiteX492" fmla="*/ 764538 w 9893332"/>
                <a:gd name="connsiteY492" fmla="*/ 5266299 h 6360762"/>
                <a:gd name="connsiteX493" fmla="*/ 654454 w 9893332"/>
                <a:gd name="connsiteY493" fmla="*/ 5230971 h 6360762"/>
                <a:gd name="connsiteX494" fmla="*/ 689555 w 9893332"/>
                <a:gd name="connsiteY494" fmla="*/ 5231155 h 6360762"/>
                <a:gd name="connsiteX495" fmla="*/ 629733 w 9893332"/>
                <a:gd name="connsiteY495" fmla="*/ 5178716 h 6360762"/>
                <a:gd name="connsiteX496" fmla="*/ 510089 w 9893332"/>
                <a:gd name="connsiteY496" fmla="*/ 5073837 h 6360762"/>
                <a:gd name="connsiteX497" fmla="*/ 555571 w 9893332"/>
                <a:gd name="connsiteY497" fmla="*/ 5021952 h 6360762"/>
                <a:gd name="connsiteX498" fmla="*/ 485368 w 9893332"/>
                <a:gd name="connsiteY498" fmla="*/ 5021582 h 6360762"/>
                <a:gd name="connsiteX499" fmla="*/ 480589 w 9893332"/>
                <a:gd name="connsiteY499" fmla="*/ 4986807 h 6360762"/>
                <a:gd name="connsiteX500" fmla="*/ 295522 w 9893332"/>
                <a:gd name="connsiteY500" fmla="*/ 4916334 h 6360762"/>
                <a:gd name="connsiteX501" fmla="*/ 305902 w 9893332"/>
                <a:gd name="connsiteY501" fmla="*/ 4864264 h 6360762"/>
                <a:gd name="connsiteX502" fmla="*/ 351383 w 9893332"/>
                <a:gd name="connsiteY502" fmla="*/ 4812379 h 6360762"/>
                <a:gd name="connsiteX503" fmla="*/ 246080 w 9893332"/>
                <a:gd name="connsiteY503" fmla="*/ 4811825 h 6360762"/>
                <a:gd name="connsiteX504" fmla="*/ 251681 w 9893332"/>
                <a:gd name="connsiteY504" fmla="*/ 4724980 h 6360762"/>
                <a:gd name="connsiteX505" fmla="*/ 171917 w 9893332"/>
                <a:gd name="connsiteY505" fmla="*/ 4655061 h 6360762"/>
                <a:gd name="connsiteX506" fmla="*/ 167137 w 9893332"/>
                <a:gd name="connsiteY506" fmla="*/ 4620286 h 6360762"/>
                <a:gd name="connsiteX507" fmla="*/ 212619 w 9893332"/>
                <a:gd name="connsiteY507" fmla="*/ 4568401 h 6360762"/>
                <a:gd name="connsiteX508" fmla="*/ 117695 w 9893332"/>
                <a:gd name="connsiteY508" fmla="*/ 4515776 h 6360762"/>
                <a:gd name="connsiteX509" fmla="*/ 103355 w 9893332"/>
                <a:gd name="connsiteY509" fmla="*/ 4411451 h 6360762"/>
                <a:gd name="connsiteX510" fmla="*/ 173558 w 9893332"/>
                <a:gd name="connsiteY510" fmla="*/ 4411821 h 6360762"/>
                <a:gd name="connsiteX511" fmla="*/ 10071 w 9893332"/>
                <a:gd name="connsiteY511" fmla="*/ 4115588 h 6360762"/>
                <a:gd name="connsiteX512" fmla="*/ 67573 w 9893332"/>
                <a:gd name="connsiteY512" fmla="*/ 3768393 h 6360762"/>
                <a:gd name="connsiteX513" fmla="*/ 245312 w 9893332"/>
                <a:gd name="connsiteY513" fmla="*/ 3554314 h 6360762"/>
                <a:gd name="connsiteX514" fmla="*/ 277895 w 9893332"/>
                <a:gd name="connsiteY514" fmla="*/ 3522830 h 6360762"/>
                <a:gd name="connsiteX515" fmla="*/ 279820 w 9893332"/>
                <a:gd name="connsiteY515" fmla="*/ 3526262 h 6360762"/>
                <a:gd name="connsiteX516" fmla="*/ 208798 w 9893332"/>
                <a:gd name="connsiteY516" fmla="*/ 3647512 h 6360762"/>
                <a:gd name="connsiteX517" fmla="*/ 486467 w 9893332"/>
                <a:gd name="connsiteY517" fmla="*/ 3370976 h 6360762"/>
                <a:gd name="connsiteX518" fmla="*/ 738595 w 9893332"/>
                <a:gd name="connsiteY518" fmla="*/ 3163804 h 6360762"/>
                <a:gd name="connsiteX519" fmla="*/ 894981 w 9893332"/>
                <a:gd name="connsiteY519" fmla="*/ 3025629 h 6360762"/>
                <a:gd name="connsiteX520" fmla="*/ 910141 w 9893332"/>
                <a:gd name="connsiteY520" fmla="*/ 3008334 h 6360762"/>
                <a:gd name="connsiteX521" fmla="*/ 890200 w 9893332"/>
                <a:gd name="connsiteY521" fmla="*/ 2990854 h 6360762"/>
                <a:gd name="connsiteX522" fmla="*/ 925302 w 9893332"/>
                <a:gd name="connsiteY522" fmla="*/ 2991039 h 6360762"/>
                <a:gd name="connsiteX523" fmla="*/ 1001104 w 9893332"/>
                <a:gd name="connsiteY523" fmla="*/ 2904563 h 6360762"/>
                <a:gd name="connsiteX524" fmla="*/ 1021045 w 9893332"/>
                <a:gd name="connsiteY524" fmla="*/ 2922043 h 6360762"/>
                <a:gd name="connsiteX525" fmla="*/ 1122388 w 9893332"/>
                <a:gd name="connsiteY525" fmla="*/ 2766203 h 6360762"/>
                <a:gd name="connsiteX526" fmla="*/ 1198191 w 9893332"/>
                <a:gd name="connsiteY526" fmla="*/ 2679727 h 6360762"/>
                <a:gd name="connsiteX527" fmla="*/ 1283554 w 9893332"/>
                <a:gd name="connsiteY527" fmla="*/ 2662802 h 6360762"/>
                <a:gd name="connsiteX528" fmla="*/ 1304314 w 9893332"/>
                <a:gd name="connsiteY528" fmla="*/ 2558661 h 6360762"/>
                <a:gd name="connsiteX529" fmla="*/ 1354576 w 9893332"/>
                <a:gd name="connsiteY529" fmla="*/ 2541551 h 6360762"/>
                <a:gd name="connsiteX530" fmla="*/ 1324255 w 9893332"/>
                <a:gd name="connsiteY530" fmla="*/ 2576141 h 6360762"/>
                <a:gd name="connsiteX531" fmla="*/ 1359356 w 9893332"/>
                <a:gd name="connsiteY531" fmla="*/ 2576326 h 6360762"/>
                <a:gd name="connsiteX532" fmla="*/ 1369736 w 9893332"/>
                <a:gd name="connsiteY532" fmla="*/ 2524256 h 6360762"/>
                <a:gd name="connsiteX533" fmla="*/ 1284374 w 9893332"/>
                <a:gd name="connsiteY533" fmla="*/ 2541182 h 6360762"/>
                <a:gd name="connsiteX534" fmla="*/ 1349796 w 9893332"/>
                <a:gd name="connsiteY534" fmla="*/ 2506777 h 6360762"/>
                <a:gd name="connsiteX535" fmla="*/ 1465480 w 9893332"/>
                <a:gd name="connsiteY535" fmla="*/ 2455262 h 6360762"/>
                <a:gd name="connsiteX536" fmla="*/ 1521341 w 9893332"/>
                <a:gd name="connsiteY536" fmla="*/ 2351311 h 6360762"/>
                <a:gd name="connsiteX537" fmla="*/ 1556443 w 9893332"/>
                <a:gd name="connsiteY537" fmla="*/ 2351496 h 6360762"/>
                <a:gd name="connsiteX538" fmla="*/ 2391110 w 9893332"/>
                <a:gd name="connsiteY538" fmla="*/ 1278676 h 6360762"/>
                <a:gd name="connsiteX539" fmla="*/ 2466913 w 9893332"/>
                <a:gd name="connsiteY539" fmla="*/ 1192198 h 6360762"/>
                <a:gd name="connsiteX540" fmla="*/ 2431813 w 9893332"/>
                <a:gd name="connsiteY540" fmla="*/ 1192017 h 6360762"/>
                <a:gd name="connsiteX541" fmla="*/ 2482076 w 9893332"/>
                <a:gd name="connsiteY541" fmla="*/ 1174907 h 6360762"/>
                <a:gd name="connsiteX542" fmla="*/ 2542719 w 9893332"/>
                <a:gd name="connsiteY542" fmla="*/ 1105737 h 6360762"/>
                <a:gd name="connsiteX543" fmla="*/ 2527558 w 9893332"/>
                <a:gd name="connsiteY543" fmla="*/ 1123032 h 6360762"/>
                <a:gd name="connsiteX544" fmla="*/ 2638473 w 9893332"/>
                <a:gd name="connsiteY544" fmla="*/ 1036742 h 6360762"/>
                <a:gd name="connsiteX545" fmla="*/ 2658417 w 9893332"/>
                <a:gd name="connsiteY545" fmla="*/ 1054221 h 6360762"/>
                <a:gd name="connsiteX546" fmla="*/ 2671190 w 9893332"/>
                <a:gd name="connsiteY546" fmla="*/ 1019539 h 6360762"/>
                <a:gd name="connsiteX547" fmla="*/ 2677576 w 9893332"/>
                <a:gd name="connsiteY547" fmla="*/ 1002198 h 6360762"/>
                <a:gd name="connsiteX548" fmla="*/ 2739007 w 9893332"/>
                <a:gd name="connsiteY548" fmla="*/ 1002521 h 6360762"/>
                <a:gd name="connsiteX549" fmla="*/ 2749385 w 9893332"/>
                <a:gd name="connsiteY549" fmla="*/ 950451 h 6360762"/>
                <a:gd name="connsiteX550" fmla="*/ 2729449 w 9893332"/>
                <a:gd name="connsiteY550" fmla="*/ 932971 h 6360762"/>
                <a:gd name="connsiteX551" fmla="*/ 2804417 w 9893332"/>
                <a:gd name="connsiteY551" fmla="*/ 968116 h 6360762"/>
                <a:gd name="connsiteX552" fmla="*/ 2799641 w 9893332"/>
                <a:gd name="connsiteY552" fmla="*/ 933341 h 6360762"/>
                <a:gd name="connsiteX553" fmla="*/ 2764543 w 9893332"/>
                <a:gd name="connsiteY553" fmla="*/ 933156 h 6360762"/>
                <a:gd name="connsiteX554" fmla="*/ 2790081 w 9893332"/>
                <a:gd name="connsiteY554" fmla="*/ 863791 h 6360762"/>
                <a:gd name="connsiteX555" fmla="*/ 2828555 w 9893332"/>
                <a:gd name="connsiteY555" fmla="*/ 910418 h 6360762"/>
                <a:gd name="connsiteX556" fmla="*/ 2838185 w 9893332"/>
                <a:gd name="connsiteY556" fmla="*/ 913040 h 6360762"/>
                <a:gd name="connsiteX557" fmla="*/ 2834848 w 9893332"/>
                <a:gd name="connsiteY557" fmla="*/ 918323 h 6360762"/>
                <a:gd name="connsiteX558" fmla="*/ 2834743 w 9893332"/>
                <a:gd name="connsiteY558" fmla="*/ 933525 h 6360762"/>
                <a:gd name="connsiteX559" fmla="*/ 2904943 w 9893332"/>
                <a:gd name="connsiteY559" fmla="*/ 933895 h 6360762"/>
                <a:gd name="connsiteX560" fmla="*/ 2895388 w 9893332"/>
                <a:gd name="connsiteY560" fmla="*/ 864345 h 6360762"/>
                <a:gd name="connsiteX561" fmla="*/ 2865060 w 9893332"/>
                <a:gd name="connsiteY561" fmla="*/ 898936 h 6360762"/>
                <a:gd name="connsiteX562" fmla="*/ 2890603 w 9893332"/>
                <a:gd name="connsiteY562" fmla="*/ 829571 h 6360762"/>
                <a:gd name="connsiteX563" fmla="*/ 3026216 w 9893332"/>
                <a:gd name="connsiteY563" fmla="*/ 795534 h 6360762"/>
                <a:gd name="connsiteX564" fmla="*/ 3112405 w 9893332"/>
                <a:gd name="connsiteY564" fmla="*/ 656989 h 6360762"/>
                <a:gd name="connsiteX565" fmla="*/ 3127565 w 9893332"/>
                <a:gd name="connsiteY565" fmla="*/ 639694 h 6360762"/>
                <a:gd name="connsiteX566" fmla="*/ 3244064 w 9893332"/>
                <a:gd name="connsiteY566" fmla="*/ 466559 h 6360762"/>
                <a:gd name="connsiteX567" fmla="*/ 3349364 w 9893332"/>
                <a:gd name="connsiteY567" fmla="*/ 467114 h 6360762"/>
                <a:gd name="connsiteX568" fmla="*/ 3440326 w 9893332"/>
                <a:gd name="connsiteY568" fmla="*/ 363343 h 6360762"/>
                <a:gd name="connsiteX569" fmla="*/ 3460269 w 9893332"/>
                <a:gd name="connsiteY569" fmla="*/ 380823 h 6360762"/>
                <a:gd name="connsiteX570" fmla="*/ 3475430 w 9893332"/>
                <a:gd name="connsiteY570" fmla="*/ 363527 h 6360762"/>
                <a:gd name="connsiteX571" fmla="*/ 3480210 w 9893332"/>
                <a:gd name="connsiteY571" fmla="*/ 398303 h 6360762"/>
                <a:gd name="connsiteX572" fmla="*/ 3823304 w 9893332"/>
                <a:gd name="connsiteY572" fmla="*/ 87360 h 6360762"/>
                <a:gd name="connsiteX573" fmla="*/ 3565577 w 9893332"/>
                <a:gd name="connsiteY573" fmla="*/ 381378 h 6360762"/>
                <a:gd name="connsiteX574" fmla="*/ 3575139 w 9893332"/>
                <a:gd name="connsiteY574" fmla="*/ 450926 h 6360762"/>
                <a:gd name="connsiteX575" fmla="*/ 3586706 w 9893332"/>
                <a:gd name="connsiteY575" fmla="*/ 443386 h 6360762"/>
                <a:gd name="connsiteX576" fmla="*/ 3591563 w 9893332"/>
                <a:gd name="connsiteY576" fmla="*/ 442836 h 6360762"/>
                <a:gd name="connsiteX577" fmla="*/ 3594328 w 9893332"/>
                <a:gd name="connsiteY577" fmla="*/ 462973 h 6360762"/>
                <a:gd name="connsiteX578" fmla="*/ 3599855 w 9893332"/>
                <a:gd name="connsiteY578" fmla="*/ 503182 h 6360762"/>
                <a:gd name="connsiteX579" fmla="*/ 3690820 w 9893332"/>
                <a:gd name="connsiteY579" fmla="*/ 399411 h 6360762"/>
                <a:gd name="connsiteX580" fmla="*/ 3695602 w 9893332"/>
                <a:gd name="connsiteY580" fmla="*/ 434186 h 6360762"/>
                <a:gd name="connsiteX581" fmla="*/ 3660469 w 9893332"/>
                <a:gd name="connsiteY581" fmla="*/ 519518 h 6360762"/>
                <a:gd name="connsiteX582" fmla="*/ 3655017 w 9893332"/>
                <a:gd name="connsiteY582" fmla="*/ 528335 h 6360762"/>
                <a:gd name="connsiteX583" fmla="*/ 3649809 w 9893332"/>
                <a:gd name="connsiteY583" fmla="*/ 531678 h 6360762"/>
                <a:gd name="connsiteX584" fmla="*/ 3639736 w 9893332"/>
                <a:gd name="connsiteY584" fmla="*/ 538141 h 6360762"/>
                <a:gd name="connsiteX585" fmla="*/ 3653883 w 9893332"/>
                <a:gd name="connsiteY585" fmla="*/ 530173 h 6360762"/>
                <a:gd name="connsiteX586" fmla="*/ 3655017 w 9893332"/>
                <a:gd name="connsiteY586" fmla="*/ 528335 h 6360762"/>
                <a:gd name="connsiteX587" fmla="*/ 3673732 w 9893332"/>
                <a:gd name="connsiteY587" fmla="*/ 516330 h 6360762"/>
                <a:gd name="connsiteX588" fmla="*/ 3720322 w 9893332"/>
                <a:gd name="connsiteY588" fmla="*/ 486440 h 6360762"/>
                <a:gd name="connsiteX589" fmla="*/ 3820843 w 9893332"/>
                <a:gd name="connsiteY589" fmla="*/ 452220 h 6360762"/>
                <a:gd name="connsiteX590" fmla="*/ 3764980 w 9893332"/>
                <a:gd name="connsiteY590" fmla="*/ 556175 h 6360762"/>
                <a:gd name="connsiteX591" fmla="*/ 3729882 w 9893332"/>
                <a:gd name="connsiteY591" fmla="*/ 555990 h 6360762"/>
                <a:gd name="connsiteX592" fmla="*/ 3754600 w 9893332"/>
                <a:gd name="connsiteY592" fmla="*/ 608245 h 6360762"/>
                <a:gd name="connsiteX593" fmla="*/ 3865508 w 9893332"/>
                <a:gd name="connsiteY593" fmla="*/ 521955 h 6360762"/>
                <a:gd name="connsiteX594" fmla="*/ 3870286 w 9893332"/>
                <a:gd name="connsiteY594" fmla="*/ 556729 h 6360762"/>
                <a:gd name="connsiteX595" fmla="*/ 3915768 w 9893332"/>
                <a:gd name="connsiteY595" fmla="*/ 504844 h 6360762"/>
                <a:gd name="connsiteX596" fmla="*/ 3961254 w 9893332"/>
                <a:gd name="connsiteY596" fmla="*/ 452959 h 6360762"/>
                <a:gd name="connsiteX597" fmla="*/ 3966036 w 9893332"/>
                <a:gd name="connsiteY597" fmla="*/ 487734 h 6360762"/>
                <a:gd name="connsiteX598" fmla="*/ 3998741 w 9893332"/>
                <a:gd name="connsiteY598" fmla="*/ 470531 h 6360762"/>
                <a:gd name="connsiteX599" fmla="*/ 4020549 w 9893332"/>
                <a:gd name="connsiteY599" fmla="*/ 459063 h 6360762"/>
                <a:gd name="connsiteX600" fmla="*/ 4016293 w 9893332"/>
                <a:gd name="connsiteY600" fmla="*/ 470623 h 6360762"/>
                <a:gd name="connsiteX601" fmla="*/ 4112037 w 9893332"/>
                <a:gd name="connsiteY601" fmla="*/ 401628 h 6360762"/>
                <a:gd name="connsiteX602" fmla="*/ 4253261 w 9893332"/>
                <a:gd name="connsiteY602" fmla="*/ 280747 h 6360762"/>
                <a:gd name="connsiteX603" fmla="*/ 4222943 w 9893332"/>
                <a:gd name="connsiteY603" fmla="*/ 315337 h 6360762"/>
                <a:gd name="connsiteX604" fmla="*/ 4288364 w 9893332"/>
                <a:gd name="connsiteY604" fmla="*/ 280931 h 6360762"/>
                <a:gd name="connsiteX605" fmla="*/ 4242883 w 9893332"/>
                <a:gd name="connsiteY605" fmla="*/ 332817 h 6360762"/>
                <a:gd name="connsiteX606" fmla="*/ 4277982 w 9893332"/>
                <a:gd name="connsiteY606" fmla="*/ 333002 h 6360762"/>
                <a:gd name="connsiteX607" fmla="*/ 4358568 w 9893332"/>
                <a:gd name="connsiteY607" fmla="*/ 281302 h 6360762"/>
                <a:gd name="connsiteX608" fmla="*/ 4333027 w 9893332"/>
                <a:gd name="connsiteY608" fmla="*/ 350667 h 6360762"/>
                <a:gd name="connsiteX609" fmla="*/ 4413608 w 9893332"/>
                <a:gd name="connsiteY609" fmla="*/ 298966 h 6360762"/>
                <a:gd name="connsiteX610" fmla="*/ 4418390 w 9893332"/>
                <a:gd name="connsiteY610" fmla="*/ 333741 h 6360762"/>
                <a:gd name="connsiteX611" fmla="*/ 4448945 w 9893332"/>
                <a:gd name="connsiteY611" fmla="*/ 310826 h 6360762"/>
                <a:gd name="connsiteX612" fmla="*/ 4464681 w 9893332"/>
                <a:gd name="connsiteY612" fmla="*/ 287745 h 6360762"/>
                <a:gd name="connsiteX613" fmla="*/ 4465889 w 9893332"/>
                <a:gd name="connsiteY613" fmla="*/ 296526 h 6360762"/>
                <a:gd name="connsiteX614" fmla="*/ 4468653 w 9893332"/>
                <a:gd name="connsiteY614" fmla="*/ 316630 h 6360762"/>
                <a:gd name="connsiteX615" fmla="*/ 4563575 w 9893332"/>
                <a:gd name="connsiteY615" fmla="*/ 369254 h 6360762"/>
                <a:gd name="connsiteX616" fmla="*/ 4598678 w 9893332"/>
                <a:gd name="connsiteY616" fmla="*/ 369439 h 6360762"/>
                <a:gd name="connsiteX617" fmla="*/ 4583517 w 9893332"/>
                <a:gd name="connsiteY617" fmla="*/ 386734 h 6360762"/>
                <a:gd name="connsiteX618" fmla="*/ 4513314 w 9893332"/>
                <a:gd name="connsiteY618" fmla="*/ 386365 h 6360762"/>
                <a:gd name="connsiteX619" fmla="*/ 4538035 w 9893332"/>
                <a:gd name="connsiteY619" fmla="*/ 438619 h 6360762"/>
                <a:gd name="connsiteX620" fmla="*/ 4522875 w 9893332"/>
                <a:gd name="connsiteY620" fmla="*/ 455914 h 6360762"/>
                <a:gd name="connsiteX621" fmla="*/ 4521931 w 9893332"/>
                <a:gd name="connsiteY621" fmla="*/ 456612 h 6360762"/>
                <a:gd name="connsiteX622" fmla="*/ 4534730 w 9893332"/>
                <a:gd name="connsiteY622" fmla="*/ 467832 h 6360762"/>
                <a:gd name="connsiteX623" fmla="*/ 4547501 w 9893332"/>
                <a:gd name="connsiteY623" fmla="*/ 433150 h 6360762"/>
                <a:gd name="connsiteX624" fmla="*/ 4553886 w 9893332"/>
                <a:gd name="connsiteY624" fmla="*/ 415808 h 6360762"/>
                <a:gd name="connsiteX625" fmla="*/ 4574728 w 9893332"/>
                <a:gd name="connsiteY625" fmla="*/ 415918 h 6360762"/>
                <a:gd name="connsiteX626" fmla="*/ 4615315 w 9893332"/>
                <a:gd name="connsiteY626" fmla="*/ 416132 h 6360762"/>
                <a:gd name="connsiteX627" fmla="*/ 4629613 w 9893332"/>
                <a:gd name="connsiteY627" fmla="*/ 410506 h 6360762"/>
                <a:gd name="connsiteX628" fmla="*/ 4628888 w 9893332"/>
                <a:gd name="connsiteY628" fmla="*/ 404348 h 6360762"/>
                <a:gd name="connsiteX629" fmla="*/ 4623751 w 9893332"/>
                <a:gd name="connsiteY629" fmla="*/ 404321 h 6360762"/>
                <a:gd name="connsiteX630" fmla="*/ 4603458 w 9893332"/>
                <a:gd name="connsiteY630" fmla="*/ 404215 h 6360762"/>
                <a:gd name="connsiteX631" fmla="*/ 4623241 w 9893332"/>
                <a:gd name="connsiteY631" fmla="*/ 398617 h 6360762"/>
                <a:gd name="connsiteX632" fmla="*/ 4627030 w 9893332"/>
                <a:gd name="connsiteY632" fmla="*/ 393611 h 6360762"/>
                <a:gd name="connsiteX633" fmla="*/ 4622613 w 9893332"/>
                <a:gd name="connsiteY633" fmla="*/ 379520 h 6360762"/>
                <a:gd name="connsiteX634" fmla="*/ 4625695 w 9893332"/>
                <a:gd name="connsiteY634" fmla="*/ 364061 h 6360762"/>
                <a:gd name="connsiteX635" fmla="*/ 4605754 w 9893332"/>
                <a:gd name="connsiteY635" fmla="*/ 346581 h 6360762"/>
                <a:gd name="connsiteX636" fmla="*/ 4635767 w 9893332"/>
                <a:gd name="connsiteY636" fmla="*/ 357599 h 6360762"/>
                <a:gd name="connsiteX637" fmla="*/ 4643682 w 9893332"/>
                <a:gd name="connsiteY637" fmla="*/ 363525 h 6360762"/>
                <a:gd name="connsiteX638" fmla="*/ 4648940 w 9893332"/>
                <a:gd name="connsiteY638" fmla="*/ 352329 h 6360762"/>
                <a:gd name="connsiteX639" fmla="*/ 4652202 w 9893332"/>
                <a:gd name="connsiteY639" fmla="*/ 346826 h 6360762"/>
                <a:gd name="connsiteX640" fmla="*/ 4640855 w 9893332"/>
                <a:gd name="connsiteY640" fmla="*/ 346766 h 6360762"/>
                <a:gd name="connsiteX641" fmla="*/ 4666396 w 9893332"/>
                <a:gd name="connsiteY641" fmla="*/ 277401 h 6360762"/>
                <a:gd name="connsiteX642" fmla="*/ 4680543 w 9893332"/>
                <a:gd name="connsiteY642" fmla="*/ 296497 h 6360762"/>
                <a:gd name="connsiteX643" fmla="*/ 4687639 w 9893332"/>
                <a:gd name="connsiteY643" fmla="*/ 283033 h 6360762"/>
                <a:gd name="connsiteX644" fmla="*/ 4734741 w 9893332"/>
                <a:gd name="connsiteY644" fmla="*/ 258237 h 6360762"/>
                <a:gd name="connsiteX645" fmla="*/ 4758608 w 9893332"/>
                <a:gd name="connsiteY645" fmla="*/ 265674 h 6360762"/>
                <a:gd name="connsiteX646" fmla="*/ 4759660 w 9893332"/>
                <a:gd name="connsiteY646" fmla="*/ 262811 h 6360762"/>
                <a:gd name="connsiteX647" fmla="*/ 4758977 w 9893332"/>
                <a:gd name="connsiteY647" fmla="*/ 243773 h 6360762"/>
                <a:gd name="connsiteX648" fmla="*/ 4800479 w 9893332"/>
                <a:gd name="connsiteY648" fmla="*/ 179378 h 6360762"/>
                <a:gd name="connsiteX649" fmla="*/ 4936106 w 9893332"/>
                <a:gd name="connsiteY649" fmla="*/ 145343 h 6360762"/>
                <a:gd name="connsiteX650" fmla="*/ 4946160 w 9893332"/>
                <a:gd name="connsiteY650" fmla="*/ 139192 h 6360762"/>
                <a:gd name="connsiteX651" fmla="*/ 4972314 w 9893332"/>
                <a:gd name="connsiteY651" fmla="*/ 106892 h 6360762"/>
                <a:gd name="connsiteX652" fmla="*/ 4988697 w 9893332"/>
                <a:gd name="connsiteY652" fmla="*/ 70599 h 6360762"/>
                <a:gd name="connsiteX653" fmla="*/ 5003860 w 9893332"/>
                <a:gd name="connsiteY653" fmla="*/ 53305 h 6360762"/>
                <a:gd name="connsiteX654" fmla="*/ 5042596 w 9893332"/>
                <a:gd name="connsiteY654" fmla="*/ 14144 h 6360762"/>
                <a:gd name="connsiteX655" fmla="*/ 5056523 w 9893332"/>
                <a:gd name="connsiteY655" fmla="*/ 0 h 6360762"/>
                <a:gd name="connsiteX656" fmla="*/ 4497071 w 9893332"/>
                <a:gd name="connsiteY656" fmla="*/ 474967 h 6360762"/>
                <a:gd name="connsiteX657" fmla="*/ 4494763 w 9893332"/>
                <a:gd name="connsiteY657" fmla="*/ 476670 h 6360762"/>
                <a:gd name="connsiteX658" fmla="*/ 4444221 w 9893332"/>
                <a:gd name="connsiteY658" fmla="*/ 511698 h 6360762"/>
                <a:gd name="connsiteX659" fmla="*/ 4445766 w 9893332"/>
                <a:gd name="connsiteY659" fmla="*/ 528339 h 6360762"/>
                <a:gd name="connsiteX660" fmla="*/ 4446567 w 9893332"/>
                <a:gd name="connsiteY660" fmla="*/ 528180 h 6360762"/>
                <a:gd name="connsiteX661" fmla="*/ 4474293 w 9893332"/>
                <a:gd name="connsiteY661" fmla="*/ 506608 h 6360762"/>
                <a:gd name="connsiteX662" fmla="*/ 4497071 w 9893332"/>
                <a:gd name="connsiteY662" fmla="*/ 474967 h 6360762"/>
                <a:gd name="connsiteX663" fmla="*/ 4390754 w 9893332"/>
                <a:gd name="connsiteY663" fmla="*/ 5471729 h 6360762"/>
                <a:gd name="connsiteX664" fmla="*/ 4381071 w 9893332"/>
                <a:gd name="connsiteY664" fmla="*/ 5547430 h 6360762"/>
                <a:gd name="connsiteX665" fmla="*/ 4414549 w 9893332"/>
                <a:gd name="connsiteY665" fmla="*/ 5556110 h 6360762"/>
                <a:gd name="connsiteX666" fmla="*/ 4535394 w 9893332"/>
                <a:gd name="connsiteY666" fmla="*/ 5576021 h 6360762"/>
                <a:gd name="connsiteX667" fmla="*/ 4525835 w 9893332"/>
                <a:gd name="connsiteY667" fmla="*/ 5506471 h 6360762"/>
                <a:gd name="connsiteX668" fmla="*/ 4470792 w 9893332"/>
                <a:gd name="connsiteY668" fmla="*/ 5488807 h 6360762"/>
                <a:gd name="connsiteX669" fmla="*/ 4390754 w 9893332"/>
                <a:gd name="connsiteY669" fmla="*/ 5471729 h 636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</a:cxnLst>
              <a:rect l="l" t="t" r="r" b="b"/>
              <a:pathLst>
                <a:path w="9893332" h="6360762">
                  <a:moveTo>
                    <a:pt x="5056523" y="0"/>
                  </a:moveTo>
                  <a:lnTo>
                    <a:pt x="5600510" y="0"/>
                  </a:lnTo>
                  <a:lnTo>
                    <a:pt x="5599696" y="2144"/>
                  </a:lnTo>
                  <a:cubicBezTo>
                    <a:pt x="5598398" y="8652"/>
                    <a:pt x="5603383" y="13022"/>
                    <a:pt x="5630903" y="21855"/>
                  </a:cubicBezTo>
                  <a:cubicBezTo>
                    <a:pt x="5634694" y="17531"/>
                    <a:pt x="5640379" y="11046"/>
                    <a:pt x="5647560" y="3482"/>
                  </a:cubicBezTo>
                  <a:lnTo>
                    <a:pt x="5651153" y="0"/>
                  </a:lnTo>
                  <a:lnTo>
                    <a:pt x="8609317" y="0"/>
                  </a:lnTo>
                  <a:lnTo>
                    <a:pt x="8609741" y="2782"/>
                  </a:lnTo>
                  <a:lnTo>
                    <a:pt x="8645332" y="0"/>
                  </a:lnTo>
                  <a:lnTo>
                    <a:pt x="8768234" y="0"/>
                  </a:lnTo>
                  <a:lnTo>
                    <a:pt x="8749446" y="14377"/>
                  </a:lnTo>
                  <a:cubicBezTo>
                    <a:pt x="8707260" y="42389"/>
                    <a:pt x="8661983" y="63869"/>
                    <a:pt x="8619300" y="72332"/>
                  </a:cubicBezTo>
                  <a:cubicBezTo>
                    <a:pt x="8619300" y="72332"/>
                    <a:pt x="8619300" y="72332"/>
                    <a:pt x="8679944" y="3152"/>
                  </a:cubicBezTo>
                  <a:lnTo>
                    <a:pt x="8641197" y="22370"/>
                  </a:lnTo>
                  <a:lnTo>
                    <a:pt x="8638497" y="25450"/>
                  </a:lnTo>
                  <a:lnTo>
                    <a:pt x="8637229" y="24339"/>
                  </a:lnTo>
                  <a:lnTo>
                    <a:pt x="8601956" y="41835"/>
                  </a:lnTo>
                  <a:cubicBezTo>
                    <a:pt x="8578019" y="59083"/>
                    <a:pt x="8559069" y="80702"/>
                    <a:pt x="8553879" y="106737"/>
                  </a:cubicBezTo>
                  <a:cubicBezTo>
                    <a:pt x="8553879" y="106737"/>
                    <a:pt x="8548894" y="102367"/>
                    <a:pt x="8543908" y="97997"/>
                  </a:cubicBezTo>
                  <a:lnTo>
                    <a:pt x="8534320" y="89592"/>
                  </a:lnTo>
                  <a:lnTo>
                    <a:pt x="8533209" y="90089"/>
                  </a:lnTo>
                  <a:lnTo>
                    <a:pt x="8488455" y="141142"/>
                  </a:lnTo>
                  <a:cubicBezTo>
                    <a:pt x="8488455" y="141142"/>
                    <a:pt x="8488455" y="141142"/>
                    <a:pt x="8523557" y="141328"/>
                  </a:cubicBezTo>
                  <a:cubicBezTo>
                    <a:pt x="8523557" y="141328"/>
                    <a:pt x="8523557" y="141328"/>
                    <a:pt x="8528337" y="176102"/>
                  </a:cubicBezTo>
                  <a:cubicBezTo>
                    <a:pt x="8508397" y="158622"/>
                    <a:pt x="8503617" y="123848"/>
                    <a:pt x="8473296" y="158438"/>
                  </a:cubicBezTo>
                  <a:lnTo>
                    <a:pt x="8434368" y="209907"/>
                  </a:lnTo>
                  <a:lnTo>
                    <a:pt x="8435113" y="215536"/>
                  </a:lnTo>
                  <a:lnTo>
                    <a:pt x="8432104" y="212899"/>
                  </a:lnTo>
                  <a:lnTo>
                    <a:pt x="8410918" y="240912"/>
                  </a:lnTo>
                  <a:lnTo>
                    <a:pt x="8354183" y="296740"/>
                  </a:lnTo>
                  <a:lnTo>
                    <a:pt x="8375113" y="285732"/>
                  </a:lnTo>
                  <a:cubicBezTo>
                    <a:pt x="8359964" y="303013"/>
                    <a:pt x="8329667" y="337576"/>
                    <a:pt x="8314518" y="354856"/>
                  </a:cubicBezTo>
                  <a:lnTo>
                    <a:pt x="8302222" y="347638"/>
                  </a:lnTo>
                  <a:lnTo>
                    <a:pt x="8269415" y="379708"/>
                  </a:lnTo>
                  <a:lnTo>
                    <a:pt x="8236708" y="423894"/>
                  </a:lnTo>
                  <a:lnTo>
                    <a:pt x="8239129" y="423906"/>
                  </a:lnTo>
                  <a:cubicBezTo>
                    <a:pt x="8253924" y="423983"/>
                    <a:pt x="8253924" y="423983"/>
                    <a:pt x="8253924" y="423983"/>
                  </a:cubicBezTo>
                  <a:cubicBezTo>
                    <a:pt x="8251330" y="436988"/>
                    <a:pt x="8246596" y="442389"/>
                    <a:pt x="8240481" y="443714"/>
                  </a:cubicBezTo>
                  <a:lnTo>
                    <a:pt x="8224591" y="440260"/>
                  </a:lnTo>
                  <a:lnTo>
                    <a:pt x="8215566" y="452454"/>
                  </a:lnTo>
                  <a:cubicBezTo>
                    <a:pt x="8194805" y="556594"/>
                    <a:pt x="8119001" y="643069"/>
                    <a:pt x="8023258" y="712065"/>
                  </a:cubicBezTo>
                  <a:cubicBezTo>
                    <a:pt x="8047979" y="764319"/>
                    <a:pt x="7962615" y="781245"/>
                    <a:pt x="7947455" y="798540"/>
                  </a:cubicBezTo>
                  <a:cubicBezTo>
                    <a:pt x="7972176" y="850795"/>
                    <a:pt x="7871652" y="885015"/>
                    <a:pt x="7876432" y="919790"/>
                  </a:cubicBezTo>
                  <a:cubicBezTo>
                    <a:pt x="7861272" y="937086"/>
                    <a:pt x="7846111" y="954381"/>
                    <a:pt x="7850891" y="989155"/>
                  </a:cubicBezTo>
                  <a:lnTo>
                    <a:pt x="7848861" y="993989"/>
                  </a:lnTo>
                  <a:lnTo>
                    <a:pt x="7856366" y="989184"/>
                  </a:lnTo>
                  <a:lnTo>
                    <a:pt x="7874102" y="977829"/>
                  </a:lnTo>
                  <a:cubicBezTo>
                    <a:pt x="7874102" y="977829"/>
                    <a:pt x="7874102" y="977829"/>
                    <a:pt x="7872819" y="984315"/>
                  </a:cubicBezTo>
                  <a:lnTo>
                    <a:pt x="7871840" y="989265"/>
                  </a:lnTo>
                  <a:lnTo>
                    <a:pt x="7871839" y="989265"/>
                  </a:lnTo>
                  <a:lnTo>
                    <a:pt x="7869772" y="999722"/>
                  </a:lnTo>
                  <a:cubicBezTo>
                    <a:pt x="7868328" y="1007020"/>
                    <a:pt x="7866403" y="1016749"/>
                    <a:pt x="7863837" y="1029724"/>
                  </a:cubicBezTo>
                  <a:lnTo>
                    <a:pt x="7851310" y="1027881"/>
                  </a:lnTo>
                  <a:lnTo>
                    <a:pt x="7860452" y="1058705"/>
                  </a:lnTo>
                  <a:cubicBezTo>
                    <a:pt x="7875612" y="1041410"/>
                    <a:pt x="7875612" y="1041410"/>
                    <a:pt x="7875612" y="1041410"/>
                  </a:cubicBezTo>
                  <a:cubicBezTo>
                    <a:pt x="7845086" y="1106405"/>
                    <a:pt x="7775532" y="1102781"/>
                    <a:pt x="7740300" y="1133545"/>
                  </a:cubicBezTo>
                  <a:lnTo>
                    <a:pt x="7734288" y="1141356"/>
                  </a:lnTo>
                  <a:lnTo>
                    <a:pt x="7736041" y="1141296"/>
                  </a:lnTo>
                  <a:cubicBezTo>
                    <a:pt x="7754007" y="1134662"/>
                    <a:pt x="7768358" y="1113881"/>
                    <a:pt x="7780483" y="1113117"/>
                  </a:cubicBezTo>
                  <a:cubicBezTo>
                    <a:pt x="7783178" y="1112948"/>
                    <a:pt x="7785762" y="1113766"/>
                    <a:pt x="7788252" y="1115949"/>
                  </a:cubicBezTo>
                  <a:cubicBezTo>
                    <a:pt x="7772953" y="1133402"/>
                    <a:pt x="7722434" y="1150840"/>
                    <a:pt x="7742353" y="1168298"/>
                  </a:cubicBezTo>
                  <a:cubicBezTo>
                    <a:pt x="7742353" y="1168298"/>
                    <a:pt x="7742353" y="1168298"/>
                    <a:pt x="7731717" y="1158976"/>
                  </a:cubicBezTo>
                  <a:lnTo>
                    <a:pt x="7725564" y="1153583"/>
                  </a:lnTo>
                  <a:lnTo>
                    <a:pt x="7719226" y="1179586"/>
                  </a:lnTo>
                  <a:cubicBezTo>
                    <a:pt x="7767389" y="1195043"/>
                    <a:pt x="7816178" y="1117384"/>
                    <a:pt x="7874653" y="1097975"/>
                  </a:cubicBezTo>
                  <a:lnTo>
                    <a:pt x="7875615" y="1097814"/>
                  </a:lnTo>
                  <a:lnTo>
                    <a:pt x="7935049" y="1036512"/>
                  </a:lnTo>
                  <a:cubicBezTo>
                    <a:pt x="7961851" y="1008750"/>
                    <a:pt x="7987792" y="979157"/>
                    <a:pt x="8007086" y="945888"/>
                  </a:cubicBezTo>
                  <a:lnTo>
                    <a:pt x="8030879" y="884749"/>
                  </a:lnTo>
                  <a:lnTo>
                    <a:pt x="8083069" y="853972"/>
                  </a:lnTo>
                  <a:lnTo>
                    <a:pt x="8077878" y="851088"/>
                  </a:lnTo>
                  <a:cubicBezTo>
                    <a:pt x="8077878" y="851088"/>
                    <a:pt x="8077878" y="851088"/>
                    <a:pt x="8082264" y="851121"/>
                  </a:cubicBezTo>
                  <a:lnTo>
                    <a:pt x="8087831" y="851165"/>
                  </a:lnTo>
                  <a:lnTo>
                    <a:pt x="8144773" y="817586"/>
                  </a:lnTo>
                  <a:cubicBezTo>
                    <a:pt x="8259213" y="735815"/>
                    <a:pt x="8343620" y="632020"/>
                    <a:pt x="8408339" y="528170"/>
                  </a:cubicBezTo>
                  <a:cubicBezTo>
                    <a:pt x="8403661" y="493482"/>
                    <a:pt x="8388498" y="510777"/>
                    <a:pt x="8388498" y="510777"/>
                  </a:cubicBezTo>
                  <a:cubicBezTo>
                    <a:pt x="8347693" y="597355"/>
                    <a:pt x="8232202" y="649053"/>
                    <a:pt x="8171556" y="718238"/>
                  </a:cubicBezTo>
                  <a:cubicBezTo>
                    <a:pt x="8158733" y="752879"/>
                    <a:pt x="8105949" y="783075"/>
                    <a:pt x="8051853" y="819770"/>
                  </a:cubicBezTo>
                  <a:lnTo>
                    <a:pt x="7984045" y="873533"/>
                  </a:lnTo>
                  <a:lnTo>
                    <a:pt x="8015400" y="841342"/>
                  </a:lnTo>
                  <a:cubicBezTo>
                    <a:pt x="8055784" y="800276"/>
                    <a:pt x="8098648" y="761383"/>
                    <a:pt x="8156393" y="735535"/>
                  </a:cubicBezTo>
                  <a:cubicBezTo>
                    <a:pt x="8156393" y="735535"/>
                    <a:pt x="8156393" y="735535"/>
                    <a:pt x="8166876" y="683549"/>
                  </a:cubicBezTo>
                  <a:cubicBezTo>
                    <a:pt x="8189618" y="657605"/>
                    <a:pt x="8243211" y="641497"/>
                    <a:pt x="8243475" y="613052"/>
                  </a:cubicBezTo>
                  <a:lnTo>
                    <a:pt x="8243123" y="611904"/>
                  </a:lnTo>
                  <a:lnTo>
                    <a:pt x="8262526" y="614460"/>
                  </a:lnTo>
                  <a:cubicBezTo>
                    <a:pt x="8368658" y="493386"/>
                    <a:pt x="8444466" y="406904"/>
                    <a:pt x="8550598" y="285830"/>
                  </a:cubicBezTo>
                  <a:cubicBezTo>
                    <a:pt x="8615924" y="251333"/>
                    <a:pt x="8641568" y="182052"/>
                    <a:pt x="8687053" y="130163"/>
                  </a:cubicBezTo>
                  <a:cubicBezTo>
                    <a:pt x="8727297" y="104266"/>
                    <a:pt x="8757621" y="69674"/>
                    <a:pt x="8788529" y="39418"/>
                  </a:cubicBezTo>
                  <a:lnTo>
                    <a:pt x="8835353" y="0"/>
                  </a:lnTo>
                  <a:lnTo>
                    <a:pt x="8945974" y="0"/>
                  </a:lnTo>
                  <a:lnTo>
                    <a:pt x="8942619" y="4351"/>
                  </a:lnTo>
                  <a:cubicBezTo>
                    <a:pt x="8904626" y="57073"/>
                    <a:pt x="8860896" y="121970"/>
                    <a:pt x="8811901" y="147842"/>
                  </a:cubicBezTo>
                  <a:cubicBezTo>
                    <a:pt x="8811901" y="147842"/>
                    <a:pt x="8811901" y="147842"/>
                    <a:pt x="8816581" y="182531"/>
                  </a:cubicBezTo>
                  <a:cubicBezTo>
                    <a:pt x="8746576" y="182339"/>
                    <a:pt x="8720932" y="251621"/>
                    <a:pt x="8690609" y="286213"/>
                  </a:cubicBezTo>
                  <a:cubicBezTo>
                    <a:pt x="8680126" y="338198"/>
                    <a:pt x="8614800" y="372695"/>
                    <a:pt x="8589155" y="441976"/>
                  </a:cubicBezTo>
                  <a:cubicBezTo>
                    <a:pt x="8589155" y="441976"/>
                    <a:pt x="8589155" y="441976"/>
                    <a:pt x="8654481" y="407480"/>
                  </a:cubicBezTo>
                  <a:cubicBezTo>
                    <a:pt x="8654481" y="407480"/>
                    <a:pt x="8654481" y="407480"/>
                    <a:pt x="8624157" y="442072"/>
                  </a:cubicBezTo>
                  <a:cubicBezTo>
                    <a:pt x="8624157" y="442072"/>
                    <a:pt x="8616576" y="450720"/>
                    <a:pt x="8613371" y="459380"/>
                  </a:cubicBezTo>
                  <a:lnTo>
                    <a:pt x="8613348" y="467807"/>
                  </a:lnTo>
                  <a:lnTo>
                    <a:pt x="8637579" y="454577"/>
                  </a:lnTo>
                  <a:lnTo>
                    <a:pt x="8622445" y="471841"/>
                  </a:lnTo>
                  <a:cubicBezTo>
                    <a:pt x="8622445" y="471841"/>
                    <a:pt x="8622445" y="471841"/>
                    <a:pt x="8677418" y="489499"/>
                  </a:cubicBezTo>
                  <a:cubicBezTo>
                    <a:pt x="8627231" y="506566"/>
                    <a:pt x="8541991" y="523436"/>
                    <a:pt x="8546778" y="558161"/>
                  </a:cubicBezTo>
                  <a:cubicBezTo>
                    <a:pt x="8546778" y="558161"/>
                    <a:pt x="8546778" y="558161"/>
                    <a:pt x="8526859" y="540700"/>
                  </a:cubicBezTo>
                  <a:cubicBezTo>
                    <a:pt x="8541991" y="523436"/>
                    <a:pt x="8557125" y="506171"/>
                    <a:pt x="8577045" y="523633"/>
                  </a:cubicBezTo>
                  <a:cubicBezTo>
                    <a:pt x="8584612" y="515001"/>
                    <a:pt x="8587198" y="502004"/>
                    <a:pt x="8594166" y="489031"/>
                  </a:cubicBezTo>
                  <a:lnTo>
                    <a:pt x="8599800" y="481893"/>
                  </a:lnTo>
                  <a:lnTo>
                    <a:pt x="8593834" y="476664"/>
                  </a:lnTo>
                  <a:cubicBezTo>
                    <a:pt x="8593834" y="476664"/>
                    <a:pt x="8593834" y="476664"/>
                    <a:pt x="8509442" y="546123"/>
                  </a:cubicBezTo>
                  <a:lnTo>
                    <a:pt x="8502667" y="551700"/>
                  </a:lnTo>
                  <a:lnTo>
                    <a:pt x="8467862" y="580346"/>
                  </a:lnTo>
                  <a:lnTo>
                    <a:pt x="8467130" y="580937"/>
                  </a:lnTo>
                  <a:lnTo>
                    <a:pt x="8377883" y="652973"/>
                  </a:lnTo>
                  <a:cubicBezTo>
                    <a:pt x="8306490" y="711903"/>
                    <a:pt x="8229101" y="777672"/>
                    <a:pt x="8164605" y="828734"/>
                  </a:cubicBezTo>
                  <a:lnTo>
                    <a:pt x="8163961" y="829226"/>
                  </a:lnTo>
                  <a:lnTo>
                    <a:pt x="8178848" y="827195"/>
                  </a:lnTo>
                  <a:cubicBezTo>
                    <a:pt x="8187311" y="826040"/>
                    <a:pt x="8197184" y="824693"/>
                    <a:pt x="8208703" y="823121"/>
                  </a:cubicBezTo>
                  <a:lnTo>
                    <a:pt x="8248289" y="817720"/>
                  </a:lnTo>
                  <a:lnTo>
                    <a:pt x="8248199" y="795115"/>
                  </a:lnTo>
                  <a:lnTo>
                    <a:pt x="8251664" y="786782"/>
                  </a:lnTo>
                  <a:lnTo>
                    <a:pt x="8251185" y="787023"/>
                  </a:lnTo>
                  <a:lnTo>
                    <a:pt x="8251906" y="786201"/>
                  </a:lnTo>
                  <a:lnTo>
                    <a:pt x="8254225" y="780624"/>
                  </a:lnTo>
                  <a:lnTo>
                    <a:pt x="8258346" y="778854"/>
                  </a:lnTo>
                  <a:lnTo>
                    <a:pt x="8266152" y="769949"/>
                  </a:lnTo>
                  <a:lnTo>
                    <a:pt x="8316873" y="754020"/>
                  </a:lnTo>
                  <a:lnTo>
                    <a:pt x="8269028" y="778058"/>
                  </a:lnTo>
                  <a:lnTo>
                    <a:pt x="8278890" y="782953"/>
                  </a:lnTo>
                  <a:cubicBezTo>
                    <a:pt x="8294189" y="765499"/>
                    <a:pt x="8294189" y="765499"/>
                    <a:pt x="8294189" y="765499"/>
                  </a:cubicBezTo>
                  <a:cubicBezTo>
                    <a:pt x="8314325" y="783150"/>
                    <a:pt x="8299026" y="800604"/>
                    <a:pt x="8283726" y="818057"/>
                  </a:cubicBezTo>
                  <a:cubicBezTo>
                    <a:pt x="8273658" y="809232"/>
                    <a:pt x="8264799" y="809183"/>
                    <a:pt x="8258456" y="811340"/>
                  </a:cubicBezTo>
                  <a:lnTo>
                    <a:pt x="8248440" y="817764"/>
                  </a:lnTo>
                  <a:lnTo>
                    <a:pt x="8249039" y="822043"/>
                  </a:lnTo>
                  <a:cubicBezTo>
                    <a:pt x="8249648" y="826387"/>
                    <a:pt x="8250863" y="835073"/>
                    <a:pt x="8253295" y="852446"/>
                  </a:cubicBezTo>
                  <a:cubicBezTo>
                    <a:pt x="8223077" y="886920"/>
                    <a:pt x="8207967" y="904158"/>
                    <a:pt x="8152910" y="886376"/>
                  </a:cubicBezTo>
                  <a:cubicBezTo>
                    <a:pt x="8142923" y="877622"/>
                    <a:pt x="8141707" y="868936"/>
                    <a:pt x="8140491" y="860250"/>
                  </a:cubicBezTo>
                  <a:lnTo>
                    <a:pt x="8137979" y="849035"/>
                  </a:lnTo>
                  <a:lnTo>
                    <a:pt x="8110986" y="869613"/>
                  </a:lnTo>
                  <a:lnTo>
                    <a:pt x="8114113" y="875230"/>
                  </a:lnTo>
                  <a:lnTo>
                    <a:pt x="8140284" y="882749"/>
                  </a:lnTo>
                  <a:lnTo>
                    <a:pt x="8133479" y="888395"/>
                  </a:lnTo>
                  <a:cubicBezTo>
                    <a:pt x="8127813" y="894859"/>
                    <a:pt x="8120258" y="903478"/>
                    <a:pt x="8102717" y="903342"/>
                  </a:cubicBezTo>
                  <a:cubicBezTo>
                    <a:pt x="8102717" y="903342"/>
                    <a:pt x="8102717" y="903342"/>
                    <a:pt x="8107039" y="881412"/>
                  </a:cubicBezTo>
                  <a:lnTo>
                    <a:pt x="8109077" y="871068"/>
                  </a:lnTo>
                  <a:lnTo>
                    <a:pt x="8105105" y="874097"/>
                  </a:lnTo>
                  <a:cubicBezTo>
                    <a:pt x="8092283" y="908737"/>
                    <a:pt x="8072313" y="939024"/>
                    <a:pt x="8048222" y="967131"/>
                  </a:cubicBezTo>
                  <a:lnTo>
                    <a:pt x="7979840" y="1034134"/>
                  </a:lnTo>
                  <a:lnTo>
                    <a:pt x="7980917" y="1041964"/>
                  </a:lnTo>
                  <a:cubicBezTo>
                    <a:pt x="7980917" y="1041964"/>
                    <a:pt x="7980917" y="1041964"/>
                    <a:pt x="7978424" y="1039779"/>
                  </a:cubicBezTo>
                  <a:lnTo>
                    <a:pt x="7976131" y="1037768"/>
                  </a:lnTo>
                  <a:lnTo>
                    <a:pt x="7966614" y="1047094"/>
                  </a:lnTo>
                  <a:lnTo>
                    <a:pt x="7889766" y="1116769"/>
                  </a:lnTo>
                  <a:lnTo>
                    <a:pt x="7932942" y="1091665"/>
                  </a:lnTo>
                  <a:cubicBezTo>
                    <a:pt x="7950595" y="1076555"/>
                    <a:pt x="7965756" y="1059260"/>
                    <a:pt x="7980917" y="1041964"/>
                  </a:cubicBezTo>
                  <a:cubicBezTo>
                    <a:pt x="8031178" y="1024854"/>
                    <a:pt x="8071880" y="938194"/>
                    <a:pt x="8116543" y="1007928"/>
                  </a:cubicBezTo>
                  <a:cubicBezTo>
                    <a:pt x="8116543" y="1007928"/>
                    <a:pt x="8116543" y="1007928"/>
                    <a:pt x="8111762" y="973153"/>
                  </a:cubicBezTo>
                  <a:cubicBezTo>
                    <a:pt x="8111762" y="973153"/>
                    <a:pt x="8111762" y="973153"/>
                    <a:pt x="8181964" y="973523"/>
                  </a:cubicBezTo>
                  <a:cubicBezTo>
                    <a:pt x="8232227" y="956413"/>
                    <a:pt x="8277708" y="904527"/>
                    <a:pt x="8332751" y="922192"/>
                  </a:cubicBezTo>
                  <a:cubicBezTo>
                    <a:pt x="8201905" y="991003"/>
                    <a:pt x="8075841" y="1094588"/>
                    <a:pt x="7980096" y="1163584"/>
                  </a:cubicBezTo>
                  <a:cubicBezTo>
                    <a:pt x="7980096" y="1163584"/>
                    <a:pt x="7980096" y="1163584"/>
                    <a:pt x="8015198" y="1163769"/>
                  </a:cubicBezTo>
                  <a:cubicBezTo>
                    <a:pt x="8000038" y="1181064"/>
                    <a:pt x="7980096" y="1163584"/>
                    <a:pt x="7984876" y="1198359"/>
                  </a:cubicBezTo>
                  <a:cubicBezTo>
                    <a:pt x="8000038" y="1181064"/>
                    <a:pt x="8055080" y="1198728"/>
                    <a:pt x="8050299" y="1163953"/>
                  </a:cubicBezTo>
                  <a:cubicBezTo>
                    <a:pt x="8140443" y="1181802"/>
                    <a:pt x="8156424" y="1042889"/>
                    <a:pt x="8226627" y="1043258"/>
                  </a:cubicBezTo>
                  <a:cubicBezTo>
                    <a:pt x="8226627" y="1043258"/>
                    <a:pt x="8226627" y="1043258"/>
                    <a:pt x="8237006" y="991188"/>
                  </a:cubicBezTo>
                  <a:cubicBezTo>
                    <a:pt x="8272108" y="991373"/>
                    <a:pt x="8287269" y="974077"/>
                    <a:pt x="8327151" y="1009037"/>
                  </a:cubicBezTo>
                  <a:cubicBezTo>
                    <a:pt x="8307210" y="991557"/>
                    <a:pt x="8311990" y="1026333"/>
                    <a:pt x="8296829" y="1043627"/>
                  </a:cubicBezTo>
                  <a:cubicBezTo>
                    <a:pt x="8226627" y="1043258"/>
                    <a:pt x="8161204" y="1077662"/>
                    <a:pt x="8135663" y="1147028"/>
                  </a:cubicBezTo>
                  <a:cubicBezTo>
                    <a:pt x="8170764" y="1147213"/>
                    <a:pt x="8196305" y="1077848"/>
                    <a:pt x="8246567" y="1060737"/>
                  </a:cubicBezTo>
                  <a:cubicBezTo>
                    <a:pt x="8246567" y="1060737"/>
                    <a:pt x="8246567" y="1060737"/>
                    <a:pt x="8251348" y="1095512"/>
                  </a:cubicBezTo>
                  <a:cubicBezTo>
                    <a:pt x="8221025" y="1130102"/>
                    <a:pt x="8105341" y="1181618"/>
                    <a:pt x="8114902" y="1251168"/>
                  </a:cubicBezTo>
                  <a:cubicBezTo>
                    <a:pt x="8200266" y="1234242"/>
                    <a:pt x="8165984" y="1112438"/>
                    <a:pt x="8271288" y="1112992"/>
                  </a:cubicBezTo>
                  <a:cubicBezTo>
                    <a:pt x="8210646" y="1182172"/>
                    <a:pt x="8134843" y="1268648"/>
                    <a:pt x="8089361" y="1320533"/>
                  </a:cubicBezTo>
                  <a:cubicBezTo>
                    <a:pt x="8089361" y="1320533"/>
                    <a:pt x="8089361" y="1320533"/>
                    <a:pt x="8109303" y="1338012"/>
                  </a:cubicBezTo>
                  <a:cubicBezTo>
                    <a:pt x="8094141" y="1355308"/>
                    <a:pt x="8059040" y="1355123"/>
                    <a:pt x="8078981" y="1372603"/>
                  </a:cubicBezTo>
                  <a:cubicBezTo>
                    <a:pt x="8134023" y="1390268"/>
                    <a:pt x="8139623" y="1303423"/>
                    <a:pt x="8194666" y="1321087"/>
                  </a:cubicBezTo>
                  <a:cubicBezTo>
                    <a:pt x="8194666" y="1321087"/>
                    <a:pt x="8209826" y="1303792"/>
                    <a:pt x="8189885" y="1286312"/>
                  </a:cubicBezTo>
                  <a:cubicBezTo>
                    <a:pt x="8189885" y="1286312"/>
                    <a:pt x="8189885" y="1286312"/>
                    <a:pt x="8224986" y="1286497"/>
                  </a:cubicBezTo>
                  <a:cubicBezTo>
                    <a:pt x="8224986" y="1286497"/>
                    <a:pt x="8220206" y="1251722"/>
                    <a:pt x="8220206" y="1251722"/>
                  </a:cubicBezTo>
                  <a:cubicBezTo>
                    <a:pt x="8220206" y="1251722"/>
                    <a:pt x="8220206" y="1251722"/>
                    <a:pt x="8235367" y="1234427"/>
                  </a:cubicBezTo>
                  <a:cubicBezTo>
                    <a:pt x="8235367" y="1234427"/>
                    <a:pt x="8220206" y="1251722"/>
                    <a:pt x="8240147" y="1269202"/>
                  </a:cubicBezTo>
                  <a:cubicBezTo>
                    <a:pt x="8260089" y="1286682"/>
                    <a:pt x="8255308" y="1251907"/>
                    <a:pt x="8275248" y="1269386"/>
                  </a:cubicBezTo>
                  <a:cubicBezTo>
                    <a:pt x="8290409" y="1252091"/>
                    <a:pt x="8305569" y="1234796"/>
                    <a:pt x="8270468" y="1234612"/>
                  </a:cubicBezTo>
                  <a:cubicBezTo>
                    <a:pt x="8320730" y="1217501"/>
                    <a:pt x="8346271" y="1148136"/>
                    <a:pt x="8401313" y="1165801"/>
                  </a:cubicBezTo>
                  <a:cubicBezTo>
                    <a:pt x="8386153" y="1183096"/>
                    <a:pt x="8386153" y="1183096"/>
                    <a:pt x="8406093" y="1200575"/>
                  </a:cubicBezTo>
                  <a:cubicBezTo>
                    <a:pt x="8406093" y="1200575"/>
                    <a:pt x="8406093" y="1200575"/>
                    <a:pt x="8370993" y="1200391"/>
                  </a:cubicBezTo>
                  <a:cubicBezTo>
                    <a:pt x="8359622" y="1213363"/>
                    <a:pt x="8345562" y="1206772"/>
                    <a:pt x="8341260" y="1217338"/>
                  </a:cubicBezTo>
                  <a:lnTo>
                    <a:pt x="8340671" y="1234982"/>
                  </a:lnTo>
                  <a:lnTo>
                    <a:pt x="8325511" y="1252276"/>
                  </a:lnTo>
                  <a:cubicBezTo>
                    <a:pt x="8380553" y="1269941"/>
                    <a:pt x="8406093" y="1200575"/>
                    <a:pt x="8436415" y="1165986"/>
                  </a:cubicBezTo>
                  <a:cubicBezTo>
                    <a:pt x="8436415" y="1165986"/>
                    <a:pt x="8436415" y="1165986"/>
                    <a:pt x="8470412" y="1144174"/>
                  </a:cubicBezTo>
                  <a:lnTo>
                    <a:pt x="8486779" y="1133674"/>
                  </a:lnTo>
                  <a:lnTo>
                    <a:pt x="8474474" y="1145825"/>
                  </a:lnTo>
                  <a:cubicBezTo>
                    <a:pt x="8471619" y="1150968"/>
                    <a:pt x="8470321" y="1157477"/>
                    <a:pt x="8471516" y="1166171"/>
                  </a:cubicBezTo>
                  <a:cubicBezTo>
                    <a:pt x="8506617" y="1166355"/>
                    <a:pt x="8552100" y="1114470"/>
                    <a:pt x="8582420" y="1079879"/>
                  </a:cubicBezTo>
                  <a:cubicBezTo>
                    <a:pt x="8597581" y="1062584"/>
                    <a:pt x="8652623" y="1080249"/>
                    <a:pt x="8612741" y="1045289"/>
                  </a:cubicBezTo>
                  <a:cubicBezTo>
                    <a:pt x="8627903" y="1027994"/>
                    <a:pt x="8643064" y="1010699"/>
                    <a:pt x="8663003" y="1028180"/>
                  </a:cubicBezTo>
                  <a:cubicBezTo>
                    <a:pt x="8682945" y="1045660"/>
                    <a:pt x="8698105" y="1028363"/>
                    <a:pt x="8698105" y="1028363"/>
                  </a:cubicBezTo>
                  <a:cubicBezTo>
                    <a:pt x="8698105" y="1028363"/>
                    <a:pt x="8698105" y="1028363"/>
                    <a:pt x="8678165" y="1010884"/>
                  </a:cubicBezTo>
                  <a:cubicBezTo>
                    <a:pt x="8713265" y="1011068"/>
                    <a:pt x="8713265" y="1011068"/>
                    <a:pt x="8748367" y="1011254"/>
                  </a:cubicBezTo>
                  <a:cubicBezTo>
                    <a:pt x="8728426" y="993774"/>
                    <a:pt x="8723646" y="958999"/>
                    <a:pt x="8708486" y="976294"/>
                  </a:cubicBezTo>
                  <a:cubicBezTo>
                    <a:pt x="8708486" y="976294"/>
                    <a:pt x="8708486" y="976294"/>
                    <a:pt x="8688544" y="958814"/>
                  </a:cubicBezTo>
                  <a:cubicBezTo>
                    <a:pt x="8703706" y="941520"/>
                    <a:pt x="8743587" y="976479"/>
                    <a:pt x="8753968" y="924409"/>
                  </a:cubicBezTo>
                  <a:cubicBezTo>
                    <a:pt x="8753968" y="924409"/>
                    <a:pt x="8753968" y="924409"/>
                    <a:pt x="8773908" y="941888"/>
                  </a:cubicBezTo>
                  <a:cubicBezTo>
                    <a:pt x="8809010" y="942073"/>
                    <a:pt x="8844111" y="942258"/>
                    <a:pt x="8859272" y="924963"/>
                  </a:cubicBezTo>
                  <a:cubicBezTo>
                    <a:pt x="8859272" y="924963"/>
                    <a:pt x="8894373" y="925147"/>
                    <a:pt x="8889593" y="890373"/>
                  </a:cubicBezTo>
                  <a:cubicBezTo>
                    <a:pt x="8869652" y="872893"/>
                    <a:pt x="8839331" y="907483"/>
                    <a:pt x="8819390" y="890004"/>
                  </a:cubicBezTo>
                  <a:cubicBezTo>
                    <a:pt x="8819390" y="890004"/>
                    <a:pt x="8904754" y="873078"/>
                    <a:pt x="8895194" y="803528"/>
                  </a:cubicBezTo>
                  <a:cubicBezTo>
                    <a:pt x="8995717" y="769308"/>
                    <a:pt x="9006097" y="717238"/>
                    <a:pt x="9101841" y="648242"/>
                  </a:cubicBezTo>
                  <a:cubicBezTo>
                    <a:pt x="9097061" y="613467"/>
                    <a:pt x="9071520" y="682832"/>
                    <a:pt x="9051579" y="665352"/>
                  </a:cubicBezTo>
                  <a:cubicBezTo>
                    <a:pt x="9051579" y="665352"/>
                    <a:pt x="9051579" y="665352"/>
                    <a:pt x="9097061" y="613467"/>
                  </a:cubicBezTo>
                  <a:cubicBezTo>
                    <a:pt x="9097061" y="613467"/>
                    <a:pt x="9097061" y="613467"/>
                    <a:pt x="9117001" y="630947"/>
                  </a:cubicBezTo>
                  <a:cubicBezTo>
                    <a:pt x="9121782" y="665721"/>
                    <a:pt x="9117001" y="630947"/>
                    <a:pt x="9152103" y="631131"/>
                  </a:cubicBezTo>
                  <a:cubicBezTo>
                    <a:pt x="9152103" y="631131"/>
                    <a:pt x="9152103" y="631131"/>
                    <a:pt x="9147323" y="596357"/>
                  </a:cubicBezTo>
                  <a:cubicBezTo>
                    <a:pt x="9162483" y="579061"/>
                    <a:pt x="9217526" y="596726"/>
                    <a:pt x="9177645" y="561766"/>
                  </a:cubicBezTo>
                  <a:cubicBezTo>
                    <a:pt x="9197585" y="579246"/>
                    <a:pt x="9212745" y="561952"/>
                    <a:pt x="9232686" y="579432"/>
                  </a:cubicBezTo>
                  <a:cubicBezTo>
                    <a:pt x="9247847" y="562136"/>
                    <a:pt x="9263008" y="544841"/>
                    <a:pt x="9278168" y="527546"/>
                  </a:cubicBezTo>
                  <a:cubicBezTo>
                    <a:pt x="9243066" y="527361"/>
                    <a:pt x="9207965" y="527176"/>
                    <a:pt x="9212745" y="561952"/>
                  </a:cubicBezTo>
                  <a:cubicBezTo>
                    <a:pt x="9212745" y="561952"/>
                    <a:pt x="9212745" y="561952"/>
                    <a:pt x="9192804" y="544471"/>
                  </a:cubicBezTo>
                  <a:cubicBezTo>
                    <a:pt x="9243066" y="527361"/>
                    <a:pt x="9258227" y="510066"/>
                    <a:pt x="9273388" y="492770"/>
                  </a:cubicBezTo>
                  <a:cubicBezTo>
                    <a:pt x="9273388" y="492770"/>
                    <a:pt x="9273388" y="492770"/>
                    <a:pt x="9288548" y="475476"/>
                  </a:cubicBezTo>
                  <a:cubicBezTo>
                    <a:pt x="9363531" y="510620"/>
                    <a:pt x="9329250" y="388816"/>
                    <a:pt x="9384292" y="406481"/>
                  </a:cubicBezTo>
                  <a:cubicBezTo>
                    <a:pt x="9329250" y="388816"/>
                    <a:pt x="9318869" y="440886"/>
                    <a:pt x="9268607" y="457996"/>
                  </a:cubicBezTo>
                  <a:cubicBezTo>
                    <a:pt x="9268607" y="457996"/>
                    <a:pt x="9268607" y="457996"/>
                    <a:pt x="9248667" y="440516"/>
                  </a:cubicBezTo>
                  <a:cubicBezTo>
                    <a:pt x="9365957" y="336884"/>
                    <a:pt x="9508830" y="204067"/>
                    <a:pt x="9632515" y="93139"/>
                  </a:cubicBezTo>
                  <a:lnTo>
                    <a:pt x="9738371" y="0"/>
                  </a:lnTo>
                  <a:lnTo>
                    <a:pt x="9821099" y="0"/>
                  </a:lnTo>
                  <a:lnTo>
                    <a:pt x="9810491" y="18332"/>
                  </a:lnTo>
                  <a:cubicBezTo>
                    <a:pt x="9807772" y="26462"/>
                    <a:pt x="9806773" y="35144"/>
                    <a:pt x="9807968" y="43838"/>
                  </a:cubicBezTo>
                  <a:cubicBezTo>
                    <a:pt x="9863011" y="61502"/>
                    <a:pt x="9873391" y="9433"/>
                    <a:pt x="9893332" y="26912"/>
                  </a:cubicBezTo>
                  <a:cubicBezTo>
                    <a:pt x="9878172" y="44208"/>
                    <a:pt x="9863011" y="61502"/>
                    <a:pt x="9882952" y="78982"/>
                  </a:cubicBezTo>
                  <a:cubicBezTo>
                    <a:pt x="9882952" y="78982"/>
                    <a:pt x="9882952" y="78982"/>
                    <a:pt x="9867791" y="96278"/>
                  </a:cubicBezTo>
                  <a:cubicBezTo>
                    <a:pt x="9867791" y="96278"/>
                    <a:pt x="9867791" y="96278"/>
                    <a:pt x="9863011" y="61502"/>
                  </a:cubicBezTo>
                  <a:cubicBezTo>
                    <a:pt x="9651581" y="182014"/>
                    <a:pt x="9489596" y="407034"/>
                    <a:pt x="9313269" y="527731"/>
                  </a:cubicBezTo>
                  <a:cubicBezTo>
                    <a:pt x="9313269" y="527731"/>
                    <a:pt x="9313269" y="527731"/>
                    <a:pt x="9318050" y="562505"/>
                  </a:cubicBezTo>
                  <a:cubicBezTo>
                    <a:pt x="9126562" y="700497"/>
                    <a:pt x="8974956" y="873448"/>
                    <a:pt x="8788249" y="1046213"/>
                  </a:cubicBezTo>
                  <a:cubicBezTo>
                    <a:pt x="8788249" y="1046213"/>
                    <a:pt x="8788249" y="1046213"/>
                    <a:pt x="8651803" y="1201869"/>
                  </a:cubicBezTo>
                  <a:cubicBezTo>
                    <a:pt x="8636643" y="1219164"/>
                    <a:pt x="8656584" y="1236644"/>
                    <a:pt x="8641423" y="1253939"/>
                  </a:cubicBezTo>
                  <a:cubicBezTo>
                    <a:pt x="8621482" y="1236459"/>
                    <a:pt x="8621482" y="1236459"/>
                    <a:pt x="8601542" y="1218979"/>
                  </a:cubicBezTo>
                  <a:cubicBezTo>
                    <a:pt x="8586381" y="1236274"/>
                    <a:pt x="8571220" y="1253569"/>
                    <a:pt x="8556059" y="1270864"/>
                  </a:cubicBezTo>
                  <a:cubicBezTo>
                    <a:pt x="8556059" y="1270864"/>
                    <a:pt x="8556059" y="1270864"/>
                    <a:pt x="8576000" y="1288344"/>
                  </a:cubicBezTo>
                  <a:cubicBezTo>
                    <a:pt x="8580781" y="1323119"/>
                    <a:pt x="8495417" y="1340045"/>
                    <a:pt x="8504978" y="1409595"/>
                  </a:cubicBezTo>
                  <a:cubicBezTo>
                    <a:pt x="8504978" y="1409595"/>
                    <a:pt x="8504978" y="1409595"/>
                    <a:pt x="8485037" y="1392115"/>
                  </a:cubicBezTo>
                  <a:cubicBezTo>
                    <a:pt x="8369352" y="1443631"/>
                    <a:pt x="8313490" y="1547586"/>
                    <a:pt x="8217746" y="1616581"/>
                  </a:cubicBezTo>
                  <a:cubicBezTo>
                    <a:pt x="8217746" y="1616581"/>
                    <a:pt x="8217746" y="1616581"/>
                    <a:pt x="8197806" y="1599102"/>
                  </a:cubicBezTo>
                  <a:cubicBezTo>
                    <a:pt x="8197806" y="1599102"/>
                    <a:pt x="8232907" y="1599286"/>
                    <a:pt x="8228126" y="1564511"/>
                  </a:cubicBezTo>
                  <a:cubicBezTo>
                    <a:pt x="8188245" y="1529552"/>
                    <a:pt x="8177865" y="1581622"/>
                    <a:pt x="8137983" y="1546662"/>
                  </a:cubicBezTo>
                  <a:cubicBezTo>
                    <a:pt x="8142764" y="1581437"/>
                    <a:pt x="8197806" y="1599102"/>
                    <a:pt x="8147544" y="1616212"/>
                  </a:cubicBezTo>
                  <a:cubicBezTo>
                    <a:pt x="8147544" y="1616212"/>
                    <a:pt x="8147544" y="1616212"/>
                    <a:pt x="8127603" y="1598731"/>
                  </a:cubicBezTo>
                  <a:cubicBezTo>
                    <a:pt x="8112442" y="1616027"/>
                    <a:pt x="8092502" y="1598547"/>
                    <a:pt x="8097281" y="1633322"/>
                  </a:cubicBezTo>
                  <a:cubicBezTo>
                    <a:pt x="8027079" y="1632952"/>
                    <a:pt x="8056580" y="1719983"/>
                    <a:pt x="7981597" y="1684838"/>
                  </a:cubicBezTo>
                  <a:cubicBezTo>
                    <a:pt x="7981597" y="1684838"/>
                    <a:pt x="7981597" y="1684838"/>
                    <a:pt x="8016699" y="1685022"/>
                  </a:cubicBezTo>
                  <a:cubicBezTo>
                    <a:pt x="7976817" y="1650063"/>
                    <a:pt x="7946496" y="1684653"/>
                    <a:pt x="7926555" y="1667173"/>
                  </a:cubicBezTo>
                  <a:cubicBezTo>
                    <a:pt x="7941716" y="1649878"/>
                    <a:pt x="7972037" y="1615288"/>
                    <a:pt x="7972037" y="1615288"/>
                  </a:cubicBezTo>
                  <a:cubicBezTo>
                    <a:pt x="8027079" y="1632952"/>
                    <a:pt x="8017518" y="1563403"/>
                    <a:pt x="8057400" y="1598362"/>
                  </a:cubicBezTo>
                  <a:cubicBezTo>
                    <a:pt x="8057400" y="1598362"/>
                    <a:pt x="8072560" y="1581068"/>
                    <a:pt x="8072560" y="1581068"/>
                  </a:cubicBezTo>
                  <a:cubicBezTo>
                    <a:pt x="8052620" y="1563588"/>
                    <a:pt x="8052620" y="1563588"/>
                    <a:pt x="8037459" y="1580883"/>
                  </a:cubicBezTo>
                  <a:cubicBezTo>
                    <a:pt x="8012738" y="1528629"/>
                    <a:pt x="8087721" y="1563772"/>
                    <a:pt x="8047840" y="1528812"/>
                  </a:cubicBezTo>
                  <a:cubicBezTo>
                    <a:pt x="8102882" y="1546477"/>
                    <a:pt x="8108482" y="1459632"/>
                    <a:pt x="8148364" y="1494593"/>
                  </a:cubicBezTo>
                  <a:cubicBezTo>
                    <a:pt x="8103702" y="1424857"/>
                    <a:pt x="8063000" y="1511517"/>
                    <a:pt x="8007958" y="1493853"/>
                  </a:cubicBezTo>
                  <a:cubicBezTo>
                    <a:pt x="8073380" y="1459448"/>
                    <a:pt x="8068600" y="1424673"/>
                    <a:pt x="8043879" y="1372418"/>
                  </a:cubicBezTo>
                  <a:cubicBezTo>
                    <a:pt x="8028718" y="1389713"/>
                    <a:pt x="8028718" y="1389713"/>
                    <a:pt x="8028718" y="1389713"/>
                  </a:cubicBezTo>
                  <a:cubicBezTo>
                    <a:pt x="7953735" y="1354569"/>
                    <a:pt x="7988018" y="1476373"/>
                    <a:pt x="7913034" y="1441229"/>
                  </a:cubicBezTo>
                  <a:cubicBezTo>
                    <a:pt x="7913034" y="1441229"/>
                    <a:pt x="7913034" y="1441229"/>
                    <a:pt x="7928195" y="1423934"/>
                  </a:cubicBezTo>
                  <a:cubicBezTo>
                    <a:pt x="7943355" y="1406639"/>
                    <a:pt x="7958516" y="1389344"/>
                    <a:pt x="7938575" y="1371864"/>
                  </a:cubicBezTo>
                  <a:cubicBezTo>
                    <a:pt x="7938575" y="1371864"/>
                    <a:pt x="7938575" y="1371864"/>
                    <a:pt x="7923415" y="1389159"/>
                  </a:cubicBezTo>
                  <a:cubicBezTo>
                    <a:pt x="7908254" y="1406454"/>
                    <a:pt x="7888313" y="1388974"/>
                    <a:pt x="7853211" y="1388790"/>
                  </a:cubicBezTo>
                  <a:cubicBezTo>
                    <a:pt x="7853211" y="1388790"/>
                    <a:pt x="7853211" y="1388790"/>
                    <a:pt x="7868373" y="1371495"/>
                  </a:cubicBezTo>
                  <a:cubicBezTo>
                    <a:pt x="7888313" y="1388974"/>
                    <a:pt x="7888313" y="1388974"/>
                    <a:pt x="7888313" y="1388974"/>
                  </a:cubicBezTo>
                  <a:cubicBezTo>
                    <a:pt x="7918634" y="1354384"/>
                    <a:pt x="7863592" y="1336720"/>
                    <a:pt x="7878753" y="1319425"/>
                  </a:cubicBezTo>
                  <a:cubicBezTo>
                    <a:pt x="7878753" y="1319425"/>
                    <a:pt x="7878753" y="1319425"/>
                    <a:pt x="7828490" y="1336534"/>
                  </a:cubicBezTo>
                  <a:cubicBezTo>
                    <a:pt x="7828490" y="1336534"/>
                    <a:pt x="7828490" y="1336534"/>
                    <a:pt x="7823711" y="1301760"/>
                  </a:cubicBezTo>
                  <a:cubicBezTo>
                    <a:pt x="7823711" y="1301760"/>
                    <a:pt x="7768669" y="1284095"/>
                    <a:pt x="7773448" y="1318870"/>
                  </a:cubicBezTo>
                  <a:cubicBezTo>
                    <a:pt x="7738347" y="1318686"/>
                    <a:pt x="7710622" y="1340258"/>
                    <a:pt x="7682298" y="1357484"/>
                  </a:cubicBezTo>
                  <a:lnTo>
                    <a:pt x="7680788" y="1358148"/>
                  </a:lnTo>
                  <a:lnTo>
                    <a:pt x="7680577" y="1358381"/>
                  </a:lnTo>
                  <a:lnTo>
                    <a:pt x="7680777" y="1358153"/>
                  </a:lnTo>
                  <a:lnTo>
                    <a:pt x="7638367" y="1376799"/>
                  </a:lnTo>
                  <a:cubicBezTo>
                    <a:pt x="7630639" y="1378388"/>
                    <a:pt x="7622624" y="1378889"/>
                    <a:pt x="7614198" y="1377894"/>
                  </a:cubicBezTo>
                  <a:lnTo>
                    <a:pt x="7613917" y="1377811"/>
                  </a:lnTo>
                  <a:lnTo>
                    <a:pt x="7611856" y="1379865"/>
                  </a:lnTo>
                  <a:cubicBezTo>
                    <a:pt x="7609707" y="1384193"/>
                    <a:pt x="7610292" y="1388529"/>
                    <a:pt x="7615252" y="1392876"/>
                  </a:cubicBezTo>
                  <a:cubicBezTo>
                    <a:pt x="7569766" y="1444767"/>
                    <a:pt x="7519602" y="1461969"/>
                    <a:pt x="7493958" y="1531247"/>
                  </a:cubicBezTo>
                  <a:cubicBezTo>
                    <a:pt x="7478796" y="1548543"/>
                    <a:pt x="7443794" y="1548449"/>
                    <a:pt x="7448473" y="1583138"/>
                  </a:cubicBezTo>
                  <a:cubicBezTo>
                    <a:pt x="7448473" y="1583138"/>
                    <a:pt x="7448473" y="1583138"/>
                    <a:pt x="7498636" y="1565936"/>
                  </a:cubicBezTo>
                  <a:cubicBezTo>
                    <a:pt x="7488154" y="1617921"/>
                    <a:pt x="7428632" y="1565747"/>
                    <a:pt x="7418149" y="1617733"/>
                  </a:cubicBezTo>
                  <a:cubicBezTo>
                    <a:pt x="7398308" y="1600343"/>
                    <a:pt x="7398308" y="1600343"/>
                    <a:pt x="7383146" y="1617633"/>
                  </a:cubicBezTo>
                  <a:cubicBezTo>
                    <a:pt x="7383146" y="1617633"/>
                    <a:pt x="7383146" y="1617633"/>
                    <a:pt x="7402987" y="1635031"/>
                  </a:cubicBezTo>
                  <a:cubicBezTo>
                    <a:pt x="7402987" y="1635031"/>
                    <a:pt x="7402987" y="1635031"/>
                    <a:pt x="7388221" y="1634988"/>
                  </a:cubicBezTo>
                  <a:lnTo>
                    <a:pt x="7368077" y="1634930"/>
                  </a:lnTo>
                  <a:lnTo>
                    <a:pt x="7368001" y="1635049"/>
                  </a:lnTo>
                  <a:lnTo>
                    <a:pt x="7368570" y="1639265"/>
                  </a:lnTo>
                  <a:cubicBezTo>
                    <a:pt x="7369155" y="1643601"/>
                    <a:pt x="7370324" y="1652273"/>
                    <a:pt x="7372664" y="1669619"/>
                  </a:cubicBezTo>
                  <a:cubicBezTo>
                    <a:pt x="7372664" y="1669619"/>
                    <a:pt x="7372664" y="1669619"/>
                    <a:pt x="7387826" y="1652322"/>
                  </a:cubicBezTo>
                  <a:lnTo>
                    <a:pt x="7384097" y="1676763"/>
                  </a:lnTo>
                  <a:lnTo>
                    <a:pt x="7419582" y="1647131"/>
                  </a:lnTo>
                  <a:cubicBezTo>
                    <a:pt x="7466856" y="1608286"/>
                    <a:pt x="7518519" y="1569464"/>
                    <a:pt x="7576360" y="1543706"/>
                  </a:cubicBezTo>
                  <a:cubicBezTo>
                    <a:pt x="7576360" y="1543706"/>
                    <a:pt x="7576360" y="1543706"/>
                    <a:pt x="7611462" y="1543891"/>
                  </a:cubicBezTo>
                  <a:cubicBezTo>
                    <a:pt x="7439915" y="1699362"/>
                    <a:pt x="7233267" y="1854648"/>
                    <a:pt x="7081661" y="2027599"/>
                  </a:cubicBezTo>
                  <a:cubicBezTo>
                    <a:pt x="7051340" y="2062189"/>
                    <a:pt x="7021019" y="2096779"/>
                    <a:pt x="7025799" y="2131530"/>
                  </a:cubicBezTo>
                  <a:cubicBezTo>
                    <a:pt x="7010639" y="2148825"/>
                    <a:pt x="6975537" y="2148640"/>
                    <a:pt x="6980318" y="2183415"/>
                  </a:cubicBezTo>
                  <a:cubicBezTo>
                    <a:pt x="6980318" y="2183415"/>
                    <a:pt x="6980318" y="2183415"/>
                    <a:pt x="7000258" y="2200895"/>
                  </a:cubicBezTo>
                  <a:cubicBezTo>
                    <a:pt x="7000258" y="2200895"/>
                    <a:pt x="6919675" y="2252595"/>
                    <a:pt x="6974717" y="2270260"/>
                  </a:cubicBezTo>
                  <a:cubicBezTo>
                    <a:pt x="6974717" y="2270260"/>
                    <a:pt x="6974717" y="2270260"/>
                    <a:pt x="7120723" y="2184154"/>
                  </a:cubicBezTo>
                  <a:cubicBezTo>
                    <a:pt x="7080021" y="2270815"/>
                    <a:pt x="6994658" y="2287740"/>
                    <a:pt x="6934016" y="2356921"/>
                  </a:cubicBezTo>
                  <a:cubicBezTo>
                    <a:pt x="6934016" y="2356921"/>
                    <a:pt x="6934016" y="2356921"/>
                    <a:pt x="6953956" y="2374400"/>
                  </a:cubicBezTo>
                  <a:cubicBezTo>
                    <a:pt x="7004219" y="2357290"/>
                    <a:pt x="7069641" y="2322884"/>
                    <a:pt x="7119903" y="2305775"/>
                  </a:cubicBezTo>
                  <a:cubicBezTo>
                    <a:pt x="7185325" y="2271368"/>
                    <a:pt x="7125503" y="2218929"/>
                    <a:pt x="7210866" y="2202004"/>
                  </a:cubicBezTo>
                  <a:cubicBezTo>
                    <a:pt x="7210866" y="2202004"/>
                    <a:pt x="7210866" y="2202004"/>
                    <a:pt x="7180546" y="2236593"/>
                  </a:cubicBezTo>
                  <a:cubicBezTo>
                    <a:pt x="7200487" y="2254073"/>
                    <a:pt x="7200487" y="2254073"/>
                    <a:pt x="7235588" y="2254259"/>
                  </a:cubicBezTo>
                  <a:cubicBezTo>
                    <a:pt x="7375618" y="2124684"/>
                    <a:pt x="7549299" y="2024631"/>
                    <a:pt x="7699759" y="1917101"/>
                  </a:cubicBezTo>
                  <a:lnTo>
                    <a:pt x="7798188" y="1839133"/>
                  </a:lnTo>
                  <a:lnTo>
                    <a:pt x="7787310" y="1866251"/>
                  </a:lnTo>
                  <a:cubicBezTo>
                    <a:pt x="7778330" y="1896610"/>
                    <a:pt x="7769350" y="1926969"/>
                    <a:pt x="7734247" y="1926785"/>
                  </a:cubicBezTo>
                  <a:cubicBezTo>
                    <a:pt x="7754188" y="1944264"/>
                    <a:pt x="7754188" y="1944264"/>
                    <a:pt x="7769348" y="1926969"/>
                  </a:cubicBezTo>
                  <a:cubicBezTo>
                    <a:pt x="7769348" y="1926969"/>
                    <a:pt x="7789290" y="1944448"/>
                    <a:pt x="7774129" y="1961744"/>
                  </a:cubicBezTo>
                  <a:cubicBezTo>
                    <a:pt x="7774129" y="1961744"/>
                    <a:pt x="7774129" y="1961744"/>
                    <a:pt x="7739028" y="1961560"/>
                  </a:cubicBezTo>
                  <a:cubicBezTo>
                    <a:pt x="7739028" y="1961560"/>
                    <a:pt x="7754188" y="1944264"/>
                    <a:pt x="7754188" y="1944264"/>
                  </a:cubicBezTo>
                  <a:cubicBezTo>
                    <a:pt x="7754188" y="1944264"/>
                    <a:pt x="7754188" y="1944264"/>
                    <a:pt x="7699146" y="1926599"/>
                  </a:cubicBezTo>
                  <a:cubicBezTo>
                    <a:pt x="7699146" y="1926599"/>
                    <a:pt x="7699146" y="1926599"/>
                    <a:pt x="7703926" y="1961374"/>
                  </a:cubicBezTo>
                  <a:cubicBezTo>
                    <a:pt x="7668825" y="1961189"/>
                    <a:pt x="7688766" y="1978669"/>
                    <a:pt x="7673605" y="1995965"/>
                  </a:cubicBezTo>
                  <a:cubicBezTo>
                    <a:pt x="7673605" y="1995965"/>
                    <a:pt x="7668825" y="1961189"/>
                    <a:pt x="7653664" y="1978485"/>
                  </a:cubicBezTo>
                  <a:cubicBezTo>
                    <a:pt x="7618563" y="1978300"/>
                    <a:pt x="7618563" y="1978300"/>
                    <a:pt x="7623343" y="2013075"/>
                  </a:cubicBezTo>
                  <a:cubicBezTo>
                    <a:pt x="7608182" y="2030370"/>
                    <a:pt x="7612963" y="2065145"/>
                    <a:pt x="7597802" y="2082440"/>
                  </a:cubicBezTo>
                  <a:cubicBezTo>
                    <a:pt x="7597802" y="2082440"/>
                    <a:pt x="7612963" y="2065145"/>
                    <a:pt x="7632903" y="2082624"/>
                  </a:cubicBezTo>
                  <a:cubicBezTo>
                    <a:pt x="7632903" y="2082624"/>
                    <a:pt x="7632903" y="2082624"/>
                    <a:pt x="7552320" y="2134301"/>
                  </a:cubicBezTo>
                  <a:cubicBezTo>
                    <a:pt x="7542760" y="2064775"/>
                    <a:pt x="7597802" y="2082440"/>
                    <a:pt x="7603403" y="1995595"/>
                  </a:cubicBezTo>
                  <a:cubicBezTo>
                    <a:pt x="7546551" y="2060451"/>
                    <a:pt x="7467265" y="2105643"/>
                    <a:pt x="7399196" y="2160644"/>
                  </a:cubicBezTo>
                  <a:lnTo>
                    <a:pt x="7338767" y="2217538"/>
                  </a:lnTo>
                  <a:lnTo>
                    <a:pt x="7336300" y="2215424"/>
                  </a:lnTo>
                  <a:cubicBezTo>
                    <a:pt x="7332075" y="2214587"/>
                    <a:pt x="7327336" y="2219991"/>
                    <a:pt x="7320951" y="2237333"/>
                  </a:cubicBezTo>
                  <a:cubicBezTo>
                    <a:pt x="7305791" y="2254628"/>
                    <a:pt x="7305791" y="2254628"/>
                    <a:pt x="7305791" y="2254628"/>
                  </a:cubicBezTo>
                  <a:cubicBezTo>
                    <a:pt x="7305791" y="2254628"/>
                    <a:pt x="7305791" y="2254628"/>
                    <a:pt x="7270688" y="2254443"/>
                  </a:cubicBezTo>
                  <a:cubicBezTo>
                    <a:pt x="7260309" y="2306512"/>
                    <a:pt x="7194886" y="2340918"/>
                    <a:pt x="7169345" y="2410283"/>
                  </a:cubicBezTo>
                  <a:cubicBezTo>
                    <a:pt x="7259694" y="2397727"/>
                    <a:pt x="7296647" y="2355571"/>
                    <a:pt x="7358283" y="2313544"/>
                  </a:cubicBezTo>
                  <a:lnTo>
                    <a:pt x="7406783" y="2286290"/>
                  </a:lnTo>
                  <a:lnTo>
                    <a:pt x="7395382" y="2296364"/>
                  </a:lnTo>
                  <a:cubicBezTo>
                    <a:pt x="7373389" y="2315796"/>
                    <a:pt x="7344067" y="2341704"/>
                    <a:pt x="7304971" y="2376248"/>
                  </a:cubicBezTo>
                  <a:cubicBezTo>
                    <a:pt x="7355233" y="2359137"/>
                    <a:pt x="7405495" y="2342027"/>
                    <a:pt x="7435817" y="2307436"/>
                  </a:cubicBezTo>
                  <a:cubicBezTo>
                    <a:pt x="7470917" y="2307622"/>
                    <a:pt x="7446196" y="2255366"/>
                    <a:pt x="7486077" y="2290327"/>
                  </a:cubicBezTo>
                  <a:cubicBezTo>
                    <a:pt x="7486077" y="2290327"/>
                    <a:pt x="7486077" y="2290327"/>
                    <a:pt x="7501238" y="2273031"/>
                  </a:cubicBezTo>
                  <a:cubicBezTo>
                    <a:pt x="7516399" y="2255736"/>
                    <a:pt x="7531559" y="2238441"/>
                    <a:pt x="7536340" y="2273216"/>
                  </a:cubicBezTo>
                  <a:cubicBezTo>
                    <a:pt x="7536340" y="2273216"/>
                    <a:pt x="7501238" y="2273031"/>
                    <a:pt x="7506019" y="2307806"/>
                  </a:cubicBezTo>
                  <a:cubicBezTo>
                    <a:pt x="7324911" y="2393727"/>
                    <a:pt x="7208408" y="2566862"/>
                    <a:pt x="7052020" y="2705039"/>
                  </a:cubicBezTo>
                  <a:cubicBezTo>
                    <a:pt x="7052020" y="2705039"/>
                    <a:pt x="7052020" y="2705039"/>
                    <a:pt x="7087123" y="2705223"/>
                  </a:cubicBezTo>
                  <a:cubicBezTo>
                    <a:pt x="7162926" y="2618748"/>
                    <a:pt x="7258668" y="2549753"/>
                    <a:pt x="7339252" y="2498052"/>
                  </a:cubicBezTo>
                  <a:cubicBezTo>
                    <a:pt x="7394294" y="2515717"/>
                    <a:pt x="7434995" y="2429057"/>
                    <a:pt x="7470097" y="2429242"/>
                  </a:cubicBezTo>
                  <a:cubicBezTo>
                    <a:pt x="7470097" y="2429242"/>
                    <a:pt x="7470097" y="2429242"/>
                    <a:pt x="7450156" y="2411762"/>
                  </a:cubicBezTo>
                  <a:cubicBezTo>
                    <a:pt x="7495638" y="2359876"/>
                    <a:pt x="7581002" y="2342950"/>
                    <a:pt x="7596162" y="2325655"/>
                  </a:cubicBezTo>
                  <a:cubicBezTo>
                    <a:pt x="7596162" y="2325655"/>
                    <a:pt x="7611323" y="2308360"/>
                    <a:pt x="7626484" y="2291065"/>
                  </a:cubicBezTo>
                  <a:cubicBezTo>
                    <a:pt x="7616923" y="2221515"/>
                    <a:pt x="7711847" y="2274139"/>
                    <a:pt x="7707067" y="2239365"/>
                  </a:cubicBezTo>
                  <a:cubicBezTo>
                    <a:pt x="7707067" y="2239365"/>
                    <a:pt x="7687126" y="2221884"/>
                    <a:pt x="7671965" y="2239180"/>
                  </a:cubicBezTo>
                  <a:cubicBezTo>
                    <a:pt x="7671965" y="2239180"/>
                    <a:pt x="7671965" y="2239180"/>
                    <a:pt x="7762929" y="2135409"/>
                  </a:cubicBezTo>
                  <a:cubicBezTo>
                    <a:pt x="7727827" y="2135224"/>
                    <a:pt x="7738207" y="2083179"/>
                    <a:pt x="7758149" y="2100659"/>
                  </a:cubicBezTo>
                  <a:cubicBezTo>
                    <a:pt x="7758149" y="2100659"/>
                    <a:pt x="7762929" y="2135409"/>
                    <a:pt x="7778089" y="2118114"/>
                  </a:cubicBezTo>
                  <a:cubicBezTo>
                    <a:pt x="7778089" y="2118114"/>
                    <a:pt x="7778089" y="2118114"/>
                    <a:pt x="7773310" y="2083363"/>
                  </a:cubicBezTo>
                  <a:cubicBezTo>
                    <a:pt x="7773310" y="2083363"/>
                    <a:pt x="7773310" y="2083363"/>
                    <a:pt x="7808411" y="2083548"/>
                  </a:cubicBezTo>
                  <a:cubicBezTo>
                    <a:pt x="7808411" y="2083548"/>
                    <a:pt x="7808411" y="2083548"/>
                    <a:pt x="7813191" y="2118299"/>
                  </a:cubicBezTo>
                  <a:cubicBezTo>
                    <a:pt x="7813191" y="2118299"/>
                    <a:pt x="7813191" y="2118299"/>
                    <a:pt x="7848292" y="2118484"/>
                  </a:cubicBezTo>
                  <a:cubicBezTo>
                    <a:pt x="7848292" y="2118484"/>
                    <a:pt x="7848292" y="2118484"/>
                    <a:pt x="7833132" y="2135778"/>
                  </a:cubicBezTo>
                  <a:cubicBezTo>
                    <a:pt x="7833132" y="2135778"/>
                    <a:pt x="7817971" y="2153073"/>
                    <a:pt x="7802811" y="2170368"/>
                  </a:cubicBezTo>
                  <a:cubicBezTo>
                    <a:pt x="7787649" y="2187664"/>
                    <a:pt x="7717447" y="2187294"/>
                    <a:pt x="7722228" y="2222069"/>
                  </a:cubicBezTo>
                  <a:cubicBezTo>
                    <a:pt x="7777269" y="2239735"/>
                    <a:pt x="7752549" y="2187479"/>
                    <a:pt x="7792430" y="2222439"/>
                  </a:cubicBezTo>
                  <a:cubicBezTo>
                    <a:pt x="7797210" y="2257213"/>
                    <a:pt x="7687126" y="2221884"/>
                    <a:pt x="7701467" y="2326209"/>
                  </a:cubicBezTo>
                  <a:cubicBezTo>
                    <a:pt x="7681526" y="2308729"/>
                    <a:pt x="7681526" y="2308729"/>
                    <a:pt x="7681526" y="2308729"/>
                  </a:cubicBezTo>
                  <a:cubicBezTo>
                    <a:pt x="7646424" y="2308545"/>
                    <a:pt x="7651204" y="2343320"/>
                    <a:pt x="7651204" y="2343320"/>
                  </a:cubicBezTo>
                  <a:cubicBezTo>
                    <a:pt x="7651204" y="2343320"/>
                    <a:pt x="7651204" y="2343320"/>
                    <a:pt x="7616103" y="2343135"/>
                  </a:cubicBezTo>
                  <a:cubicBezTo>
                    <a:pt x="7636044" y="2360615"/>
                    <a:pt x="7636044" y="2360615"/>
                    <a:pt x="7636044" y="2360615"/>
                  </a:cubicBezTo>
                  <a:cubicBezTo>
                    <a:pt x="7636044" y="2360615"/>
                    <a:pt x="7636044" y="2360615"/>
                    <a:pt x="7620883" y="2377910"/>
                  </a:cubicBezTo>
                  <a:cubicBezTo>
                    <a:pt x="7620883" y="2377910"/>
                    <a:pt x="7600943" y="2360430"/>
                    <a:pt x="7600943" y="2360430"/>
                  </a:cubicBezTo>
                  <a:cubicBezTo>
                    <a:pt x="7585782" y="2377726"/>
                    <a:pt x="7605723" y="2395205"/>
                    <a:pt x="7605723" y="2395205"/>
                  </a:cubicBezTo>
                  <a:cubicBezTo>
                    <a:pt x="7565841" y="2360245"/>
                    <a:pt x="7570621" y="2395021"/>
                    <a:pt x="7560241" y="2447090"/>
                  </a:cubicBezTo>
                  <a:cubicBezTo>
                    <a:pt x="7560241" y="2447090"/>
                    <a:pt x="7560241" y="2447090"/>
                    <a:pt x="7520359" y="2412131"/>
                  </a:cubicBezTo>
                  <a:cubicBezTo>
                    <a:pt x="7560241" y="2447090"/>
                    <a:pt x="7459717" y="2481310"/>
                    <a:pt x="7429396" y="2515901"/>
                  </a:cubicBezTo>
                  <a:cubicBezTo>
                    <a:pt x="7434176" y="2550677"/>
                    <a:pt x="7383914" y="2567786"/>
                    <a:pt x="7403855" y="2585266"/>
                  </a:cubicBezTo>
                  <a:cubicBezTo>
                    <a:pt x="7403855" y="2585266"/>
                    <a:pt x="7403855" y="2585266"/>
                    <a:pt x="7388694" y="2602561"/>
                  </a:cubicBezTo>
                  <a:cubicBezTo>
                    <a:pt x="7373534" y="2619856"/>
                    <a:pt x="7373534" y="2619856"/>
                    <a:pt x="7353593" y="2602376"/>
                  </a:cubicBezTo>
                  <a:cubicBezTo>
                    <a:pt x="7353593" y="2602376"/>
                    <a:pt x="7353593" y="2602376"/>
                    <a:pt x="7358373" y="2637152"/>
                  </a:cubicBezTo>
                  <a:cubicBezTo>
                    <a:pt x="7288170" y="2636782"/>
                    <a:pt x="7227528" y="2705963"/>
                    <a:pt x="7217147" y="2758032"/>
                  </a:cubicBezTo>
                  <a:cubicBezTo>
                    <a:pt x="7217147" y="2758032"/>
                    <a:pt x="7217147" y="2758032"/>
                    <a:pt x="7177266" y="2723072"/>
                  </a:cubicBezTo>
                  <a:cubicBezTo>
                    <a:pt x="7097672" y="2813872"/>
                    <a:pt x="6987118" y="2894735"/>
                    <a:pt x="6879253" y="2995159"/>
                  </a:cubicBezTo>
                  <a:lnTo>
                    <a:pt x="6806931" y="3069063"/>
                  </a:lnTo>
                  <a:lnTo>
                    <a:pt x="6803851" y="3068604"/>
                  </a:lnTo>
                  <a:lnTo>
                    <a:pt x="6805533" y="3070492"/>
                  </a:lnTo>
                  <a:lnTo>
                    <a:pt x="6773530" y="3103195"/>
                  </a:lnTo>
                  <a:cubicBezTo>
                    <a:pt x="6773530" y="3103195"/>
                    <a:pt x="6773530" y="3103195"/>
                    <a:pt x="6793471" y="3120674"/>
                  </a:cubicBezTo>
                  <a:cubicBezTo>
                    <a:pt x="6793471" y="3120674"/>
                    <a:pt x="6793471" y="3120674"/>
                    <a:pt x="6808631" y="3103379"/>
                  </a:cubicBezTo>
                  <a:cubicBezTo>
                    <a:pt x="6816211" y="3094732"/>
                    <a:pt x="6820002" y="3090408"/>
                    <a:pt x="6819404" y="3086061"/>
                  </a:cubicBezTo>
                  <a:lnTo>
                    <a:pt x="6805533" y="3070492"/>
                  </a:lnTo>
                  <a:lnTo>
                    <a:pt x="6806931" y="3069063"/>
                  </a:lnTo>
                  <a:lnTo>
                    <a:pt x="6823224" y="3071489"/>
                  </a:lnTo>
                  <a:cubicBezTo>
                    <a:pt x="6865740" y="3070288"/>
                    <a:pt x="6891314" y="3019112"/>
                    <a:pt x="6939476" y="3034569"/>
                  </a:cubicBezTo>
                  <a:cubicBezTo>
                    <a:pt x="6939476" y="3034569"/>
                    <a:pt x="6939476" y="3034569"/>
                    <a:pt x="6919536" y="3017088"/>
                  </a:cubicBezTo>
                  <a:cubicBezTo>
                    <a:pt x="6969798" y="2999979"/>
                    <a:pt x="6984959" y="2982683"/>
                    <a:pt x="7030440" y="2930798"/>
                  </a:cubicBezTo>
                  <a:cubicBezTo>
                    <a:pt x="7050381" y="2948278"/>
                    <a:pt x="7050381" y="2948278"/>
                    <a:pt x="7050381" y="2948278"/>
                  </a:cubicBezTo>
                  <a:cubicBezTo>
                    <a:pt x="7030440" y="2930798"/>
                    <a:pt x="7030440" y="2930798"/>
                    <a:pt x="7030440" y="2930798"/>
                  </a:cubicBezTo>
                  <a:cubicBezTo>
                    <a:pt x="7020879" y="2861248"/>
                    <a:pt x="7115804" y="2913872"/>
                    <a:pt x="7126184" y="2861802"/>
                  </a:cubicBezTo>
                  <a:cubicBezTo>
                    <a:pt x="7128984" y="2818380"/>
                    <a:pt x="7161696" y="2801177"/>
                    <a:pt x="7199392" y="2788344"/>
                  </a:cubicBezTo>
                  <a:lnTo>
                    <a:pt x="7211922" y="2784246"/>
                  </a:lnTo>
                  <a:lnTo>
                    <a:pt x="7206767" y="2810102"/>
                  </a:lnTo>
                  <a:cubicBezTo>
                    <a:pt x="7241868" y="2810287"/>
                    <a:pt x="7241868" y="2810287"/>
                    <a:pt x="7241868" y="2810287"/>
                  </a:cubicBezTo>
                  <a:cubicBezTo>
                    <a:pt x="7176446" y="2844692"/>
                    <a:pt x="7095862" y="2896393"/>
                    <a:pt x="7085482" y="2948463"/>
                  </a:cubicBezTo>
                  <a:cubicBezTo>
                    <a:pt x="7065541" y="2930983"/>
                    <a:pt x="7004899" y="3000163"/>
                    <a:pt x="6989738" y="3017458"/>
                  </a:cubicBezTo>
                  <a:cubicBezTo>
                    <a:pt x="6989738" y="3017458"/>
                    <a:pt x="6989738" y="3017458"/>
                    <a:pt x="7009679" y="3034938"/>
                  </a:cubicBezTo>
                  <a:cubicBezTo>
                    <a:pt x="6983148" y="3065205"/>
                    <a:pt x="6922423" y="3042080"/>
                    <a:pt x="6914061" y="3082420"/>
                  </a:cubicBezTo>
                  <a:lnTo>
                    <a:pt x="6913958" y="3100013"/>
                  </a:lnTo>
                  <a:lnTo>
                    <a:pt x="6850903" y="3155726"/>
                  </a:lnTo>
                  <a:cubicBezTo>
                    <a:pt x="6823177" y="3177299"/>
                    <a:pt x="6795452" y="3198871"/>
                    <a:pt x="6772711" y="3224814"/>
                  </a:cubicBezTo>
                  <a:cubicBezTo>
                    <a:pt x="6772711" y="3224814"/>
                    <a:pt x="6772711" y="3224814"/>
                    <a:pt x="6807811" y="3224999"/>
                  </a:cubicBezTo>
                  <a:cubicBezTo>
                    <a:pt x="6807811" y="3224999"/>
                    <a:pt x="6807811" y="3224999"/>
                    <a:pt x="7251430" y="2879837"/>
                  </a:cubicBezTo>
                  <a:cubicBezTo>
                    <a:pt x="7336792" y="2862911"/>
                    <a:pt x="7382275" y="2811026"/>
                    <a:pt x="7462857" y="2759326"/>
                  </a:cubicBezTo>
                  <a:cubicBezTo>
                    <a:pt x="7462857" y="2759326"/>
                    <a:pt x="7462857" y="2759326"/>
                    <a:pt x="7482798" y="2776804"/>
                  </a:cubicBezTo>
                  <a:cubicBezTo>
                    <a:pt x="7452476" y="2811395"/>
                    <a:pt x="7382275" y="2811026"/>
                    <a:pt x="7387054" y="2845801"/>
                  </a:cubicBezTo>
                  <a:cubicBezTo>
                    <a:pt x="7316851" y="2845431"/>
                    <a:pt x="7341573" y="2897686"/>
                    <a:pt x="7291310" y="2914796"/>
                  </a:cubicBezTo>
                  <a:cubicBezTo>
                    <a:pt x="7291310" y="2914796"/>
                    <a:pt x="7291310" y="2914796"/>
                    <a:pt x="7311251" y="2932276"/>
                  </a:cubicBezTo>
                  <a:cubicBezTo>
                    <a:pt x="7311251" y="2932276"/>
                    <a:pt x="7311251" y="2932276"/>
                    <a:pt x="7296091" y="2949571"/>
                  </a:cubicBezTo>
                  <a:cubicBezTo>
                    <a:pt x="7276150" y="2932092"/>
                    <a:pt x="7276150" y="2932092"/>
                    <a:pt x="7256210" y="2914611"/>
                  </a:cubicBezTo>
                  <a:lnTo>
                    <a:pt x="7241048" y="2931907"/>
                  </a:lnTo>
                  <a:lnTo>
                    <a:pt x="7236661" y="2931883"/>
                  </a:lnTo>
                  <a:cubicBezTo>
                    <a:pt x="7232273" y="2931861"/>
                    <a:pt x="7223497" y="2931814"/>
                    <a:pt x="7205947" y="2931721"/>
                  </a:cubicBezTo>
                  <a:cubicBezTo>
                    <a:pt x="7205947" y="2931721"/>
                    <a:pt x="7205947" y="2931721"/>
                    <a:pt x="6782271" y="3294364"/>
                  </a:cubicBezTo>
                  <a:cubicBezTo>
                    <a:pt x="6782271" y="3294364"/>
                    <a:pt x="6782271" y="3294364"/>
                    <a:pt x="6787050" y="3329139"/>
                  </a:cubicBezTo>
                  <a:cubicBezTo>
                    <a:pt x="6817371" y="3294549"/>
                    <a:pt x="6867634" y="3277438"/>
                    <a:pt x="6897955" y="3242849"/>
                  </a:cubicBezTo>
                  <a:cubicBezTo>
                    <a:pt x="6917896" y="3260329"/>
                    <a:pt x="6902735" y="3277623"/>
                    <a:pt x="6922676" y="3295103"/>
                  </a:cubicBezTo>
                  <a:cubicBezTo>
                    <a:pt x="6907516" y="3312398"/>
                    <a:pt x="6892355" y="3329694"/>
                    <a:pt x="6872414" y="3312213"/>
                  </a:cubicBezTo>
                  <a:cubicBezTo>
                    <a:pt x="6887575" y="3294918"/>
                    <a:pt x="6922676" y="3295103"/>
                    <a:pt x="6902735" y="3277623"/>
                  </a:cubicBezTo>
                  <a:cubicBezTo>
                    <a:pt x="6882795" y="3260144"/>
                    <a:pt x="6872414" y="3312213"/>
                    <a:pt x="6837313" y="3312029"/>
                  </a:cubicBezTo>
                  <a:cubicBezTo>
                    <a:pt x="6877194" y="3346989"/>
                    <a:pt x="6912295" y="3347173"/>
                    <a:pt x="6947397" y="3347358"/>
                  </a:cubicBezTo>
                  <a:cubicBezTo>
                    <a:pt x="6947397" y="3347358"/>
                    <a:pt x="6947397" y="3347358"/>
                    <a:pt x="6942617" y="3312583"/>
                  </a:cubicBezTo>
                  <a:cubicBezTo>
                    <a:pt x="6977718" y="3312768"/>
                    <a:pt x="6967338" y="3364838"/>
                    <a:pt x="7002439" y="3365022"/>
                  </a:cubicBezTo>
                  <a:cubicBezTo>
                    <a:pt x="7097363" y="3417646"/>
                    <a:pt x="7182727" y="3400720"/>
                    <a:pt x="7277650" y="3453345"/>
                  </a:cubicBezTo>
                  <a:cubicBezTo>
                    <a:pt x="7277650" y="3453345"/>
                    <a:pt x="7277650" y="3453345"/>
                    <a:pt x="7247329" y="3487935"/>
                  </a:cubicBezTo>
                  <a:cubicBezTo>
                    <a:pt x="7132465" y="3417832"/>
                    <a:pt x="7011999" y="3434572"/>
                    <a:pt x="6917076" y="3381948"/>
                  </a:cubicBezTo>
                  <a:cubicBezTo>
                    <a:pt x="6862034" y="3364284"/>
                    <a:pt x="6806992" y="3346619"/>
                    <a:pt x="6776670" y="3381210"/>
                  </a:cubicBezTo>
                  <a:cubicBezTo>
                    <a:pt x="6736788" y="3346250"/>
                    <a:pt x="6766290" y="3433279"/>
                    <a:pt x="6711248" y="3415614"/>
                  </a:cubicBezTo>
                  <a:cubicBezTo>
                    <a:pt x="6711248" y="3415614"/>
                    <a:pt x="6711248" y="3415614"/>
                    <a:pt x="6691307" y="3398135"/>
                  </a:cubicBezTo>
                  <a:cubicBezTo>
                    <a:pt x="6641045" y="3415244"/>
                    <a:pt x="6560462" y="3466945"/>
                    <a:pt x="6550081" y="3519016"/>
                  </a:cubicBezTo>
                  <a:cubicBezTo>
                    <a:pt x="6620284" y="3519384"/>
                    <a:pt x="6650605" y="3484795"/>
                    <a:pt x="6660986" y="3432725"/>
                  </a:cubicBezTo>
                  <a:cubicBezTo>
                    <a:pt x="6676147" y="3415430"/>
                    <a:pt x="6696087" y="3432909"/>
                    <a:pt x="6700867" y="3467685"/>
                  </a:cubicBezTo>
                  <a:cubicBezTo>
                    <a:pt x="6685707" y="3484980"/>
                    <a:pt x="6615504" y="3484610"/>
                    <a:pt x="6625065" y="3554160"/>
                  </a:cubicBezTo>
                  <a:cubicBezTo>
                    <a:pt x="6625065" y="3554160"/>
                    <a:pt x="6625065" y="3554160"/>
                    <a:pt x="6589962" y="3553975"/>
                  </a:cubicBezTo>
                  <a:cubicBezTo>
                    <a:pt x="6559642" y="3588565"/>
                    <a:pt x="6494219" y="3622971"/>
                    <a:pt x="6448738" y="3674856"/>
                  </a:cubicBezTo>
                  <a:cubicBezTo>
                    <a:pt x="6352994" y="3743851"/>
                    <a:pt x="6312292" y="3830512"/>
                    <a:pt x="6271590" y="3917172"/>
                  </a:cubicBezTo>
                  <a:cubicBezTo>
                    <a:pt x="6271590" y="3917172"/>
                    <a:pt x="6286751" y="3899877"/>
                    <a:pt x="6286751" y="3899877"/>
                  </a:cubicBezTo>
                  <a:cubicBezTo>
                    <a:pt x="6296311" y="3969426"/>
                    <a:pt x="6226108" y="3969057"/>
                    <a:pt x="6215728" y="4021127"/>
                  </a:cubicBezTo>
                  <a:cubicBezTo>
                    <a:pt x="6215728" y="4021127"/>
                    <a:pt x="6215728" y="4021127"/>
                    <a:pt x="6250831" y="4021311"/>
                  </a:cubicBezTo>
                  <a:cubicBezTo>
                    <a:pt x="6255610" y="4056087"/>
                    <a:pt x="6220508" y="4055901"/>
                    <a:pt x="6220508" y="4055901"/>
                  </a:cubicBezTo>
                  <a:cubicBezTo>
                    <a:pt x="6230069" y="4125451"/>
                    <a:pt x="6204528" y="4194817"/>
                    <a:pt x="6244410" y="4229776"/>
                  </a:cubicBezTo>
                  <a:cubicBezTo>
                    <a:pt x="6224469" y="4212297"/>
                    <a:pt x="6224469" y="4212297"/>
                    <a:pt x="6224469" y="4212297"/>
                  </a:cubicBezTo>
                  <a:cubicBezTo>
                    <a:pt x="6214089" y="4264366"/>
                    <a:pt x="6218869" y="4299142"/>
                    <a:pt x="6223649" y="4333916"/>
                  </a:cubicBezTo>
                  <a:cubicBezTo>
                    <a:pt x="6283471" y="4386356"/>
                    <a:pt x="6277871" y="4473201"/>
                    <a:pt x="6252330" y="4542565"/>
                  </a:cubicBezTo>
                  <a:cubicBezTo>
                    <a:pt x="6316113" y="4751399"/>
                    <a:pt x="6249871" y="4907424"/>
                    <a:pt x="6243450" y="5115889"/>
                  </a:cubicBezTo>
                  <a:cubicBezTo>
                    <a:pt x="6318434" y="5151033"/>
                    <a:pt x="6253011" y="5185439"/>
                    <a:pt x="6257791" y="5220213"/>
                  </a:cubicBezTo>
                  <a:cubicBezTo>
                    <a:pt x="6327994" y="5220583"/>
                    <a:pt x="6278553" y="5116074"/>
                    <a:pt x="6348754" y="5116443"/>
                  </a:cubicBezTo>
                  <a:cubicBezTo>
                    <a:pt x="6348754" y="5116443"/>
                    <a:pt x="6348754" y="5116443"/>
                    <a:pt x="6368696" y="5133923"/>
                  </a:cubicBezTo>
                  <a:cubicBezTo>
                    <a:pt x="6368696" y="5133923"/>
                    <a:pt x="6368696" y="5133923"/>
                    <a:pt x="6353535" y="5151218"/>
                  </a:cubicBezTo>
                  <a:cubicBezTo>
                    <a:pt x="6387816" y="5273023"/>
                    <a:pt x="6237029" y="5324354"/>
                    <a:pt x="6236210" y="5445973"/>
                  </a:cubicBezTo>
                  <a:cubicBezTo>
                    <a:pt x="6185949" y="5463084"/>
                    <a:pt x="6215449" y="5550113"/>
                    <a:pt x="6130086" y="5567038"/>
                  </a:cubicBezTo>
                  <a:cubicBezTo>
                    <a:pt x="6114925" y="5584334"/>
                    <a:pt x="6159588" y="5654069"/>
                    <a:pt x="6124486" y="5653884"/>
                  </a:cubicBezTo>
                  <a:cubicBezTo>
                    <a:pt x="6103726" y="5758024"/>
                    <a:pt x="5993641" y="5722694"/>
                    <a:pt x="5913057" y="5774395"/>
                  </a:cubicBezTo>
                  <a:cubicBezTo>
                    <a:pt x="5822914" y="5756545"/>
                    <a:pt x="5727990" y="5703921"/>
                    <a:pt x="5627468" y="5738142"/>
                  </a:cubicBezTo>
                  <a:cubicBezTo>
                    <a:pt x="5578028" y="5633632"/>
                    <a:pt x="5477505" y="5667854"/>
                    <a:pt x="5407300" y="5667485"/>
                  </a:cubicBezTo>
                  <a:cubicBezTo>
                    <a:pt x="5096990" y="5578977"/>
                    <a:pt x="4770695" y="5629384"/>
                    <a:pt x="4485133" y="5593131"/>
                  </a:cubicBezTo>
                  <a:lnTo>
                    <a:pt x="4379703" y="5559928"/>
                  </a:lnTo>
                  <a:lnTo>
                    <a:pt x="4367153" y="5702255"/>
                  </a:lnTo>
                  <a:cubicBezTo>
                    <a:pt x="4442137" y="5737401"/>
                    <a:pt x="4376713" y="5771805"/>
                    <a:pt x="4381493" y="5806581"/>
                  </a:cubicBezTo>
                  <a:cubicBezTo>
                    <a:pt x="4451696" y="5806950"/>
                    <a:pt x="4402255" y="5702440"/>
                    <a:pt x="4472456" y="5702811"/>
                  </a:cubicBezTo>
                  <a:cubicBezTo>
                    <a:pt x="4472456" y="5702811"/>
                    <a:pt x="4472456" y="5702811"/>
                    <a:pt x="4492397" y="5720290"/>
                  </a:cubicBezTo>
                  <a:cubicBezTo>
                    <a:pt x="4492397" y="5720290"/>
                    <a:pt x="4492397" y="5720290"/>
                    <a:pt x="4477236" y="5737585"/>
                  </a:cubicBezTo>
                  <a:cubicBezTo>
                    <a:pt x="4511519" y="5859390"/>
                    <a:pt x="4360733" y="5910720"/>
                    <a:pt x="4359912" y="6032340"/>
                  </a:cubicBezTo>
                  <a:cubicBezTo>
                    <a:pt x="4309651" y="6049450"/>
                    <a:pt x="4339153" y="6136480"/>
                    <a:pt x="4253788" y="6153406"/>
                  </a:cubicBezTo>
                  <a:cubicBezTo>
                    <a:pt x="4238629" y="6170701"/>
                    <a:pt x="4283288" y="6240436"/>
                    <a:pt x="4248187" y="6240251"/>
                  </a:cubicBezTo>
                  <a:cubicBezTo>
                    <a:pt x="4227429" y="6344391"/>
                    <a:pt x="4117343" y="6309061"/>
                    <a:pt x="4036759" y="6360762"/>
                  </a:cubicBezTo>
                  <a:cubicBezTo>
                    <a:pt x="3946616" y="6342913"/>
                    <a:pt x="3851690" y="6290288"/>
                    <a:pt x="3751167" y="6324510"/>
                  </a:cubicBezTo>
                  <a:cubicBezTo>
                    <a:pt x="3701724" y="6220000"/>
                    <a:pt x="3601202" y="6254221"/>
                    <a:pt x="3531005" y="6253851"/>
                  </a:cubicBezTo>
                  <a:cubicBezTo>
                    <a:pt x="3220687" y="6165344"/>
                    <a:pt x="2894409" y="6215751"/>
                    <a:pt x="2608808" y="6179498"/>
                  </a:cubicBezTo>
                  <a:cubicBezTo>
                    <a:pt x="2443676" y="6126504"/>
                    <a:pt x="2298487" y="6090991"/>
                    <a:pt x="2183621" y="6020887"/>
                  </a:cubicBezTo>
                  <a:cubicBezTo>
                    <a:pt x="2333590" y="6091176"/>
                    <a:pt x="2498721" y="6144169"/>
                    <a:pt x="2659082" y="6162388"/>
                  </a:cubicBezTo>
                  <a:cubicBezTo>
                    <a:pt x="2654301" y="6127613"/>
                    <a:pt x="2669464" y="6110318"/>
                    <a:pt x="2649520" y="6092838"/>
                  </a:cubicBezTo>
                  <a:cubicBezTo>
                    <a:pt x="2649520" y="6092838"/>
                    <a:pt x="2649520" y="6092838"/>
                    <a:pt x="2594468" y="6075173"/>
                  </a:cubicBezTo>
                  <a:cubicBezTo>
                    <a:pt x="2394234" y="6021995"/>
                    <a:pt x="2183621" y="6020887"/>
                    <a:pt x="2013710" y="5933118"/>
                  </a:cubicBezTo>
                  <a:cubicBezTo>
                    <a:pt x="2013710" y="5933118"/>
                    <a:pt x="2013710" y="5933118"/>
                    <a:pt x="2033651" y="5950598"/>
                  </a:cubicBezTo>
                  <a:cubicBezTo>
                    <a:pt x="1787937" y="5949306"/>
                    <a:pt x="1669109" y="5722806"/>
                    <a:pt x="1464102" y="5634853"/>
                  </a:cubicBezTo>
                  <a:cubicBezTo>
                    <a:pt x="1418621" y="5686738"/>
                    <a:pt x="1357979" y="5755919"/>
                    <a:pt x="1307717" y="5773029"/>
                  </a:cubicBezTo>
                  <a:cubicBezTo>
                    <a:pt x="1373139" y="5738624"/>
                    <a:pt x="1398681" y="5669259"/>
                    <a:pt x="1444161" y="5617373"/>
                  </a:cubicBezTo>
                  <a:cubicBezTo>
                    <a:pt x="1414661" y="5530344"/>
                    <a:pt x="1314138" y="5564565"/>
                    <a:pt x="1304577" y="5495014"/>
                  </a:cubicBezTo>
                  <a:cubicBezTo>
                    <a:pt x="1229594" y="5459870"/>
                    <a:pt x="1139451" y="5442021"/>
                    <a:pt x="1079629" y="5389582"/>
                  </a:cubicBezTo>
                  <a:cubicBezTo>
                    <a:pt x="1079629" y="5389582"/>
                    <a:pt x="1079629" y="5389582"/>
                    <a:pt x="1059688" y="5372102"/>
                  </a:cubicBezTo>
                  <a:cubicBezTo>
                    <a:pt x="1019807" y="5337142"/>
                    <a:pt x="969545" y="5354253"/>
                    <a:pt x="929664" y="5319293"/>
                  </a:cubicBezTo>
                  <a:cubicBezTo>
                    <a:pt x="929664" y="5319293"/>
                    <a:pt x="929664" y="5319293"/>
                    <a:pt x="944824" y="5301998"/>
                  </a:cubicBezTo>
                  <a:cubicBezTo>
                    <a:pt x="924884" y="5284519"/>
                    <a:pt x="909723" y="5301814"/>
                    <a:pt x="909723" y="5301814"/>
                  </a:cubicBezTo>
                  <a:cubicBezTo>
                    <a:pt x="859461" y="5318923"/>
                    <a:pt x="819580" y="5283965"/>
                    <a:pt x="779698" y="5249004"/>
                  </a:cubicBezTo>
                  <a:cubicBezTo>
                    <a:pt x="723837" y="5352959"/>
                    <a:pt x="648034" y="5439434"/>
                    <a:pt x="567451" y="5491135"/>
                  </a:cubicBezTo>
                  <a:cubicBezTo>
                    <a:pt x="648034" y="5439434"/>
                    <a:pt x="703897" y="5335480"/>
                    <a:pt x="764538" y="5266299"/>
                  </a:cubicBezTo>
                  <a:cubicBezTo>
                    <a:pt x="729437" y="5266115"/>
                    <a:pt x="689555" y="5231155"/>
                    <a:pt x="654454" y="5230971"/>
                  </a:cubicBezTo>
                  <a:cubicBezTo>
                    <a:pt x="669616" y="5213675"/>
                    <a:pt x="689555" y="5231155"/>
                    <a:pt x="689555" y="5231155"/>
                  </a:cubicBezTo>
                  <a:cubicBezTo>
                    <a:pt x="699936" y="5179085"/>
                    <a:pt x="649674" y="5196196"/>
                    <a:pt x="629733" y="5178716"/>
                  </a:cubicBezTo>
                  <a:cubicBezTo>
                    <a:pt x="740637" y="5092425"/>
                    <a:pt x="519649" y="5143387"/>
                    <a:pt x="510089" y="5073837"/>
                  </a:cubicBezTo>
                  <a:cubicBezTo>
                    <a:pt x="510089" y="5073837"/>
                    <a:pt x="510089" y="5073837"/>
                    <a:pt x="555571" y="5021952"/>
                  </a:cubicBezTo>
                  <a:cubicBezTo>
                    <a:pt x="535631" y="5004472"/>
                    <a:pt x="520470" y="5021767"/>
                    <a:pt x="485368" y="5021582"/>
                  </a:cubicBezTo>
                  <a:cubicBezTo>
                    <a:pt x="485368" y="5021582"/>
                    <a:pt x="485368" y="5021582"/>
                    <a:pt x="480589" y="4986807"/>
                  </a:cubicBezTo>
                  <a:cubicBezTo>
                    <a:pt x="395225" y="5003733"/>
                    <a:pt x="385665" y="4934183"/>
                    <a:pt x="295522" y="4916334"/>
                  </a:cubicBezTo>
                  <a:cubicBezTo>
                    <a:pt x="310683" y="4899039"/>
                    <a:pt x="345784" y="4899223"/>
                    <a:pt x="305902" y="4864264"/>
                  </a:cubicBezTo>
                  <a:cubicBezTo>
                    <a:pt x="305902" y="4864264"/>
                    <a:pt x="305902" y="4864264"/>
                    <a:pt x="351383" y="4812379"/>
                  </a:cubicBezTo>
                  <a:cubicBezTo>
                    <a:pt x="316283" y="4812194"/>
                    <a:pt x="276402" y="4777234"/>
                    <a:pt x="246080" y="4811825"/>
                  </a:cubicBezTo>
                  <a:cubicBezTo>
                    <a:pt x="246080" y="4811825"/>
                    <a:pt x="306723" y="4742644"/>
                    <a:pt x="251681" y="4724980"/>
                  </a:cubicBezTo>
                  <a:cubicBezTo>
                    <a:pt x="216579" y="4724794"/>
                    <a:pt x="207019" y="4655246"/>
                    <a:pt x="171917" y="4655061"/>
                  </a:cubicBezTo>
                  <a:cubicBezTo>
                    <a:pt x="171917" y="4655061"/>
                    <a:pt x="171917" y="4655061"/>
                    <a:pt x="167137" y="4620286"/>
                  </a:cubicBezTo>
                  <a:cubicBezTo>
                    <a:pt x="107316" y="4567846"/>
                    <a:pt x="237340" y="4620654"/>
                    <a:pt x="212619" y="4568401"/>
                  </a:cubicBezTo>
                  <a:cubicBezTo>
                    <a:pt x="192678" y="4550920"/>
                    <a:pt x="152797" y="4515961"/>
                    <a:pt x="117695" y="4515776"/>
                  </a:cubicBezTo>
                  <a:cubicBezTo>
                    <a:pt x="132856" y="4498481"/>
                    <a:pt x="108135" y="4446227"/>
                    <a:pt x="103355" y="4411451"/>
                  </a:cubicBezTo>
                  <a:cubicBezTo>
                    <a:pt x="103355" y="4411451"/>
                    <a:pt x="103355" y="4411451"/>
                    <a:pt x="173558" y="4411821"/>
                  </a:cubicBezTo>
                  <a:cubicBezTo>
                    <a:pt x="73854" y="4324422"/>
                    <a:pt x="24412" y="4219913"/>
                    <a:pt x="10071" y="4115588"/>
                  </a:cubicBezTo>
                  <a:cubicBezTo>
                    <a:pt x="-44150" y="3976304"/>
                    <a:pt x="141736" y="3925157"/>
                    <a:pt x="67573" y="3768393"/>
                  </a:cubicBezTo>
                  <a:cubicBezTo>
                    <a:pt x="139381" y="3716646"/>
                    <a:pt x="186065" y="3625674"/>
                    <a:pt x="245312" y="3554314"/>
                  </a:cubicBezTo>
                  <a:lnTo>
                    <a:pt x="277895" y="3522830"/>
                  </a:lnTo>
                  <a:lnTo>
                    <a:pt x="279820" y="3526262"/>
                  </a:lnTo>
                  <a:cubicBezTo>
                    <a:pt x="249499" y="3560852"/>
                    <a:pt x="219179" y="3595443"/>
                    <a:pt x="208798" y="3647512"/>
                  </a:cubicBezTo>
                  <a:cubicBezTo>
                    <a:pt x="304541" y="3578517"/>
                    <a:pt x="355623" y="3439786"/>
                    <a:pt x="486467" y="3370976"/>
                  </a:cubicBezTo>
                  <a:cubicBezTo>
                    <a:pt x="586990" y="3336756"/>
                    <a:pt x="638072" y="3198026"/>
                    <a:pt x="738595" y="3163804"/>
                  </a:cubicBezTo>
                  <a:cubicBezTo>
                    <a:pt x="804017" y="3129399"/>
                    <a:pt x="844719" y="3042739"/>
                    <a:pt x="894981" y="3025629"/>
                  </a:cubicBezTo>
                  <a:cubicBezTo>
                    <a:pt x="894981" y="3025629"/>
                    <a:pt x="910141" y="3008334"/>
                    <a:pt x="910141" y="3008334"/>
                  </a:cubicBezTo>
                  <a:cubicBezTo>
                    <a:pt x="910141" y="3008334"/>
                    <a:pt x="910141" y="3008334"/>
                    <a:pt x="890200" y="2990854"/>
                  </a:cubicBezTo>
                  <a:cubicBezTo>
                    <a:pt x="890200" y="2990854"/>
                    <a:pt x="890200" y="2990854"/>
                    <a:pt x="925302" y="2991039"/>
                  </a:cubicBezTo>
                  <a:cubicBezTo>
                    <a:pt x="955623" y="2956448"/>
                    <a:pt x="990723" y="2956633"/>
                    <a:pt x="1001104" y="2904563"/>
                  </a:cubicBezTo>
                  <a:cubicBezTo>
                    <a:pt x="1001104" y="2904563"/>
                    <a:pt x="1001104" y="2904563"/>
                    <a:pt x="1021045" y="2922043"/>
                  </a:cubicBezTo>
                  <a:cubicBezTo>
                    <a:pt x="1086467" y="2887638"/>
                    <a:pt x="1072127" y="2783313"/>
                    <a:pt x="1122388" y="2766203"/>
                  </a:cubicBezTo>
                  <a:cubicBezTo>
                    <a:pt x="1197371" y="2801347"/>
                    <a:pt x="1183031" y="2697022"/>
                    <a:pt x="1198191" y="2679727"/>
                  </a:cubicBezTo>
                  <a:cubicBezTo>
                    <a:pt x="1227692" y="2766757"/>
                    <a:pt x="1228511" y="2645137"/>
                    <a:pt x="1283554" y="2662802"/>
                  </a:cubicBezTo>
                  <a:cubicBezTo>
                    <a:pt x="1278773" y="2628027"/>
                    <a:pt x="1364137" y="2611101"/>
                    <a:pt x="1304314" y="2558661"/>
                  </a:cubicBezTo>
                  <a:cubicBezTo>
                    <a:pt x="1304314" y="2558661"/>
                    <a:pt x="1304314" y="2558661"/>
                    <a:pt x="1354576" y="2541551"/>
                  </a:cubicBezTo>
                  <a:cubicBezTo>
                    <a:pt x="1354576" y="2541551"/>
                    <a:pt x="1354576" y="2541551"/>
                    <a:pt x="1324255" y="2576141"/>
                  </a:cubicBezTo>
                  <a:cubicBezTo>
                    <a:pt x="1324255" y="2576141"/>
                    <a:pt x="1324255" y="2576141"/>
                    <a:pt x="1359356" y="2576326"/>
                  </a:cubicBezTo>
                  <a:cubicBezTo>
                    <a:pt x="1374517" y="2559031"/>
                    <a:pt x="1354576" y="2541551"/>
                    <a:pt x="1369736" y="2524256"/>
                  </a:cubicBezTo>
                  <a:cubicBezTo>
                    <a:pt x="1334635" y="2524072"/>
                    <a:pt x="1304314" y="2558661"/>
                    <a:pt x="1284374" y="2541182"/>
                  </a:cubicBezTo>
                  <a:cubicBezTo>
                    <a:pt x="1279593" y="2506407"/>
                    <a:pt x="1329855" y="2489297"/>
                    <a:pt x="1349796" y="2506777"/>
                  </a:cubicBezTo>
                  <a:cubicBezTo>
                    <a:pt x="1400057" y="2489666"/>
                    <a:pt x="1415218" y="2472371"/>
                    <a:pt x="1465480" y="2455262"/>
                  </a:cubicBezTo>
                  <a:cubicBezTo>
                    <a:pt x="1480641" y="2437966"/>
                    <a:pt x="1526122" y="2386087"/>
                    <a:pt x="1521341" y="2351311"/>
                  </a:cubicBezTo>
                  <a:cubicBezTo>
                    <a:pt x="1521341" y="2351311"/>
                    <a:pt x="1521341" y="2351311"/>
                    <a:pt x="1556443" y="2351496"/>
                  </a:cubicBezTo>
                  <a:cubicBezTo>
                    <a:pt x="1824555" y="2005441"/>
                    <a:pt x="2142935" y="1642240"/>
                    <a:pt x="2391110" y="1278676"/>
                  </a:cubicBezTo>
                  <a:cubicBezTo>
                    <a:pt x="2441373" y="1261567"/>
                    <a:pt x="2436595" y="1226791"/>
                    <a:pt x="2466913" y="1192198"/>
                  </a:cubicBezTo>
                  <a:cubicBezTo>
                    <a:pt x="2446972" y="1174719"/>
                    <a:pt x="2446972" y="1174719"/>
                    <a:pt x="2431813" y="1192017"/>
                  </a:cubicBezTo>
                  <a:cubicBezTo>
                    <a:pt x="2442190" y="1139958"/>
                    <a:pt x="2446972" y="1174719"/>
                    <a:pt x="2482076" y="1174907"/>
                  </a:cubicBezTo>
                  <a:cubicBezTo>
                    <a:pt x="2492456" y="1122847"/>
                    <a:pt x="2542719" y="1105737"/>
                    <a:pt x="2542719" y="1105737"/>
                  </a:cubicBezTo>
                  <a:cubicBezTo>
                    <a:pt x="2542719" y="1105737"/>
                    <a:pt x="2542719" y="1105737"/>
                    <a:pt x="2527558" y="1123032"/>
                  </a:cubicBezTo>
                  <a:cubicBezTo>
                    <a:pt x="2597763" y="1123401"/>
                    <a:pt x="2608145" y="1071332"/>
                    <a:pt x="2638473" y="1036742"/>
                  </a:cubicBezTo>
                  <a:cubicBezTo>
                    <a:pt x="2638473" y="1036742"/>
                    <a:pt x="2638473" y="1036742"/>
                    <a:pt x="2658417" y="1054221"/>
                  </a:cubicBezTo>
                  <a:cubicBezTo>
                    <a:pt x="2665998" y="1045574"/>
                    <a:pt x="2668594" y="1032557"/>
                    <a:pt x="2671190" y="1019539"/>
                  </a:cubicBezTo>
                  <a:lnTo>
                    <a:pt x="2677576" y="1002198"/>
                  </a:lnTo>
                  <a:cubicBezTo>
                    <a:pt x="2686352" y="1002244"/>
                    <a:pt x="2703906" y="1002336"/>
                    <a:pt x="2739007" y="1002521"/>
                  </a:cubicBezTo>
                  <a:cubicBezTo>
                    <a:pt x="2774101" y="1002706"/>
                    <a:pt x="2734228" y="967746"/>
                    <a:pt x="2749385" y="950451"/>
                  </a:cubicBezTo>
                  <a:cubicBezTo>
                    <a:pt x="2749385" y="950451"/>
                    <a:pt x="2749385" y="950451"/>
                    <a:pt x="2729449" y="932971"/>
                  </a:cubicBezTo>
                  <a:cubicBezTo>
                    <a:pt x="2764543" y="933156"/>
                    <a:pt x="2749385" y="950451"/>
                    <a:pt x="2804417" y="968116"/>
                  </a:cubicBezTo>
                  <a:cubicBezTo>
                    <a:pt x="2804417" y="968116"/>
                    <a:pt x="2819583" y="950821"/>
                    <a:pt x="2799641" y="933341"/>
                  </a:cubicBezTo>
                  <a:cubicBezTo>
                    <a:pt x="2799641" y="933341"/>
                    <a:pt x="2799641" y="933341"/>
                    <a:pt x="2764543" y="933156"/>
                  </a:cubicBezTo>
                  <a:cubicBezTo>
                    <a:pt x="2744606" y="915676"/>
                    <a:pt x="2754985" y="863607"/>
                    <a:pt x="2790081" y="863791"/>
                  </a:cubicBezTo>
                  <a:cubicBezTo>
                    <a:pt x="2805031" y="876901"/>
                    <a:pt x="2811460" y="899740"/>
                    <a:pt x="2828555" y="910418"/>
                  </a:cubicBezTo>
                  <a:lnTo>
                    <a:pt x="2838185" y="913040"/>
                  </a:lnTo>
                  <a:lnTo>
                    <a:pt x="2834848" y="918323"/>
                  </a:lnTo>
                  <a:cubicBezTo>
                    <a:pt x="2833545" y="924832"/>
                    <a:pt x="2834743" y="933525"/>
                    <a:pt x="2834743" y="933525"/>
                  </a:cubicBezTo>
                  <a:cubicBezTo>
                    <a:pt x="2834743" y="933525"/>
                    <a:pt x="2834743" y="933525"/>
                    <a:pt x="2904943" y="933895"/>
                  </a:cubicBezTo>
                  <a:cubicBezTo>
                    <a:pt x="2885002" y="916416"/>
                    <a:pt x="2935266" y="899305"/>
                    <a:pt x="2895388" y="864345"/>
                  </a:cubicBezTo>
                  <a:cubicBezTo>
                    <a:pt x="2875441" y="846866"/>
                    <a:pt x="2880220" y="881641"/>
                    <a:pt x="2865060" y="898936"/>
                  </a:cubicBezTo>
                  <a:cubicBezTo>
                    <a:pt x="2865060" y="898936"/>
                    <a:pt x="2865060" y="898936"/>
                    <a:pt x="2890603" y="829571"/>
                  </a:cubicBezTo>
                  <a:cubicBezTo>
                    <a:pt x="2930486" y="864530"/>
                    <a:pt x="2951244" y="760390"/>
                    <a:pt x="3026216" y="795534"/>
                  </a:cubicBezTo>
                  <a:cubicBezTo>
                    <a:pt x="3036604" y="743465"/>
                    <a:pt x="3102024" y="709060"/>
                    <a:pt x="3112405" y="656989"/>
                  </a:cubicBezTo>
                  <a:cubicBezTo>
                    <a:pt x="3112405" y="656989"/>
                    <a:pt x="3112405" y="656989"/>
                    <a:pt x="3127565" y="639694"/>
                  </a:cubicBezTo>
                  <a:cubicBezTo>
                    <a:pt x="3173042" y="587809"/>
                    <a:pt x="3253622" y="536108"/>
                    <a:pt x="3244064" y="466559"/>
                  </a:cubicBezTo>
                  <a:cubicBezTo>
                    <a:pt x="3264001" y="484039"/>
                    <a:pt x="3319046" y="501704"/>
                    <a:pt x="3349364" y="467114"/>
                  </a:cubicBezTo>
                  <a:cubicBezTo>
                    <a:pt x="3390062" y="380454"/>
                    <a:pt x="3410003" y="397934"/>
                    <a:pt x="3440326" y="363343"/>
                  </a:cubicBezTo>
                  <a:cubicBezTo>
                    <a:pt x="3440326" y="363343"/>
                    <a:pt x="3440326" y="363343"/>
                    <a:pt x="3460269" y="380823"/>
                  </a:cubicBezTo>
                  <a:cubicBezTo>
                    <a:pt x="3460269" y="380823"/>
                    <a:pt x="3475430" y="363527"/>
                    <a:pt x="3475430" y="363527"/>
                  </a:cubicBezTo>
                  <a:cubicBezTo>
                    <a:pt x="3475430" y="363527"/>
                    <a:pt x="3475430" y="363527"/>
                    <a:pt x="3480210" y="398303"/>
                  </a:cubicBezTo>
                  <a:cubicBezTo>
                    <a:pt x="3630996" y="346972"/>
                    <a:pt x="3697242" y="190947"/>
                    <a:pt x="3823304" y="87360"/>
                  </a:cubicBezTo>
                  <a:cubicBezTo>
                    <a:pt x="3732340" y="191132"/>
                    <a:pt x="3656537" y="277607"/>
                    <a:pt x="3565577" y="381378"/>
                  </a:cubicBezTo>
                  <a:cubicBezTo>
                    <a:pt x="3565577" y="381378"/>
                    <a:pt x="3565577" y="381378"/>
                    <a:pt x="3575139" y="450926"/>
                  </a:cubicBezTo>
                  <a:cubicBezTo>
                    <a:pt x="3578926" y="446603"/>
                    <a:pt x="3583016" y="444452"/>
                    <a:pt x="3586706" y="443386"/>
                  </a:cubicBezTo>
                  <a:lnTo>
                    <a:pt x="3591563" y="442836"/>
                  </a:lnTo>
                  <a:lnTo>
                    <a:pt x="3594328" y="462973"/>
                  </a:lnTo>
                  <a:cubicBezTo>
                    <a:pt x="3595675" y="472753"/>
                    <a:pt x="3597465" y="485794"/>
                    <a:pt x="3599855" y="503182"/>
                  </a:cubicBezTo>
                  <a:cubicBezTo>
                    <a:pt x="3630174" y="468591"/>
                    <a:pt x="3680439" y="451481"/>
                    <a:pt x="3690820" y="399411"/>
                  </a:cubicBezTo>
                  <a:cubicBezTo>
                    <a:pt x="3690820" y="399411"/>
                    <a:pt x="3690820" y="399411"/>
                    <a:pt x="3695602" y="434186"/>
                  </a:cubicBezTo>
                  <a:cubicBezTo>
                    <a:pt x="3646532" y="459990"/>
                    <a:pt x="3667916" y="495938"/>
                    <a:pt x="3660469" y="519518"/>
                  </a:cubicBezTo>
                  <a:lnTo>
                    <a:pt x="3655017" y="528335"/>
                  </a:lnTo>
                  <a:lnTo>
                    <a:pt x="3649809" y="531678"/>
                  </a:lnTo>
                  <a:cubicBezTo>
                    <a:pt x="3639736" y="538141"/>
                    <a:pt x="3639736" y="538141"/>
                    <a:pt x="3639736" y="538141"/>
                  </a:cubicBezTo>
                  <a:cubicBezTo>
                    <a:pt x="3646018" y="536003"/>
                    <a:pt x="3650580" y="533311"/>
                    <a:pt x="3653883" y="530173"/>
                  </a:cubicBezTo>
                  <a:lnTo>
                    <a:pt x="3655017" y="528335"/>
                  </a:lnTo>
                  <a:lnTo>
                    <a:pt x="3673732" y="516330"/>
                  </a:lnTo>
                  <a:cubicBezTo>
                    <a:pt x="3685066" y="509060"/>
                    <a:pt x="3700174" y="499366"/>
                    <a:pt x="3720322" y="486440"/>
                  </a:cubicBezTo>
                  <a:cubicBezTo>
                    <a:pt x="3745040" y="538695"/>
                    <a:pt x="3785741" y="452035"/>
                    <a:pt x="3820843" y="452220"/>
                  </a:cubicBezTo>
                  <a:cubicBezTo>
                    <a:pt x="3830403" y="521770"/>
                    <a:pt x="3760202" y="521401"/>
                    <a:pt x="3764980" y="556175"/>
                  </a:cubicBezTo>
                  <a:cubicBezTo>
                    <a:pt x="3764980" y="556175"/>
                    <a:pt x="3764980" y="556175"/>
                    <a:pt x="3729882" y="555990"/>
                  </a:cubicBezTo>
                  <a:cubicBezTo>
                    <a:pt x="3734658" y="590765"/>
                    <a:pt x="3699561" y="590581"/>
                    <a:pt x="3754600" y="608245"/>
                  </a:cubicBezTo>
                  <a:cubicBezTo>
                    <a:pt x="3769762" y="590950"/>
                    <a:pt x="3815243" y="539065"/>
                    <a:pt x="3865508" y="521955"/>
                  </a:cubicBezTo>
                  <a:cubicBezTo>
                    <a:pt x="3865508" y="521955"/>
                    <a:pt x="3865508" y="521955"/>
                    <a:pt x="3870286" y="556729"/>
                  </a:cubicBezTo>
                  <a:cubicBezTo>
                    <a:pt x="3885449" y="539433"/>
                    <a:pt x="3915768" y="504844"/>
                    <a:pt x="3915768" y="504844"/>
                  </a:cubicBezTo>
                  <a:cubicBezTo>
                    <a:pt x="3966036" y="487734"/>
                    <a:pt x="3926150" y="452774"/>
                    <a:pt x="3961254" y="452959"/>
                  </a:cubicBezTo>
                  <a:cubicBezTo>
                    <a:pt x="3961254" y="452959"/>
                    <a:pt x="3961254" y="452959"/>
                    <a:pt x="3966036" y="487734"/>
                  </a:cubicBezTo>
                  <a:cubicBezTo>
                    <a:pt x="3973613" y="479086"/>
                    <a:pt x="3986179" y="474809"/>
                    <a:pt x="3998741" y="470531"/>
                  </a:cubicBezTo>
                  <a:lnTo>
                    <a:pt x="4020549" y="459063"/>
                  </a:lnTo>
                  <a:lnTo>
                    <a:pt x="4016293" y="470623"/>
                  </a:lnTo>
                  <a:cubicBezTo>
                    <a:pt x="4091276" y="505768"/>
                    <a:pt x="4076936" y="401443"/>
                    <a:pt x="4112037" y="401628"/>
                  </a:cubicBezTo>
                  <a:cubicBezTo>
                    <a:pt x="4157521" y="349743"/>
                    <a:pt x="4203002" y="297857"/>
                    <a:pt x="4253261" y="280747"/>
                  </a:cubicBezTo>
                  <a:cubicBezTo>
                    <a:pt x="4238102" y="298042"/>
                    <a:pt x="4203002" y="297857"/>
                    <a:pt x="4222943" y="315337"/>
                  </a:cubicBezTo>
                  <a:cubicBezTo>
                    <a:pt x="4222943" y="315337"/>
                    <a:pt x="4222943" y="315337"/>
                    <a:pt x="4288364" y="280931"/>
                  </a:cubicBezTo>
                  <a:cubicBezTo>
                    <a:pt x="4273204" y="298227"/>
                    <a:pt x="4238102" y="298042"/>
                    <a:pt x="4242883" y="332817"/>
                  </a:cubicBezTo>
                  <a:cubicBezTo>
                    <a:pt x="4262823" y="350297"/>
                    <a:pt x="4262823" y="350297"/>
                    <a:pt x="4277982" y="333002"/>
                  </a:cubicBezTo>
                  <a:cubicBezTo>
                    <a:pt x="4277982" y="333002"/>
                    <a:pt x="4277982" y="333002"/>
                    <a:pt x="4358568" y="281302"/>
                  </a:cubicBezTo>
                  <a:cubicBezTo>
                    <a:pt x="4343406" y="298597"/>
                    <a:pt x="4328246" y="315891"/>
                    <a:pt x="4333027" y="350667"/>
                  </a:cubicBezTo>
                  <a:cubicBezTo>
                    <a:pt x="4328246" y="315891"/>
                    <a:pt x="4418390" y="333741"/>
                    <a:pt x="4413608" y="298966"/>
                  </a:cubicBezTo>
                  <a:cubicBezTo>
                    <a:pt x="4413608" y="298966"/>
                    <a:pt x="4413608" y="298966"/>
                    <a:pt x="4418390" y="333741"/>
                  </a:cubicBezTo>
                  <a:cubicBezTo>
                    <a:pt x="4430957" y="329463"/>
                    <a:pt x="4440729" y="320827"/>
                    <a:pt x="4448945" y="310826"/>
                  </a:cubicBezTo>
                  <a:lnTo>
                    <a:pt x="4464681" y="287745"/>
                  </a:lnTo>
                  <a:lnTo>
                    <a:pt x="4465889" y="296526"/>
                  </a:lnTo>
                  <a:cubicBezTo>
                    <a:pt x="4466561" y="301416"/>
                    <a:pt x="4467457" y="307937"/>
                    <a:pt x="4468653" y="316630"/>
                  </a:cubicBezTo>
                  <a:cubicBezTo>
                    <a:pt x="4503754" y="316815"/>
                    <a:pt x="4523694" y="334295"/>
                    <a:pt x="4563575" y="369254"/>
                  </a:cubicBezTo>
                  <a:cubicBezTo>
                    <a:pt x="4563575" y="369254"/>
                    <a:pt x="4563575" y="369254"/>
                    <a:pt x="4598678" y="369439"/>
                  </a:cubicBezTo>
                  <a:cubicBezTo>
                    <a:pt x="4598678" y="369439"/>
                    <a:pt x="4598678" y="369439"/>
                    <a:pt x="4583517" y="386734"/>
                  </a:cubicBezTo>
                  <a:cubicBezTo>
                    <a:pt x="4563575" y="369254"/>
                    <a:pt x="4508533" y="351590"/>
                    <a:pt x="4513314" y="386365"/>
                  </a:cubicBezTo>
                  <a:cubicBezTo>
                    <a:pt x="4563575" y="369254"/>
                    <a:pt x="4538035" y="438619"/>
                    <a:pt x="4538035" y="438619"/>
                  </a:cubicBezTo>
                  <a:cubicBezTo>
                    <a:pt x="4538035" y="438619"/>
                    <a:pt x="4538035" y="438619"/>
                    <a:pt x="4522875" y="455914"/>
                  </a:cubicBezTo>
                  <a:lnTo>
                    <a:pt x="4521931" y="456612"/>
                  </a:lnTo>
                  <a:lnTo>
                    <a:pt x="4534730" y="467832"/>
                  </a:lnTo>
                  <a:cubicBezTo>
                    <a:pt x="4542311" y="459184"/>
                    <a:pt x="4544906" y="446166"/>
                    <a:pt x="4547501" y="433150"/>
                  </a:cubicBezTo>
                  <a:lnTo>
                    <a:pt x="4553886" y="415808"/>
                  </a:lnTo>
                  <a:lnTo>
                    <a:pt x="4574728" y="415918"/>
                  </a:lnTo>
                  <a:cubicBezTo>
                    <a:pt x="4584600" y="415969"/>
                    <a:pt x="4597764" y="416039"/>
                    <a:pt x="4615315" y="416132"/>
                  </a:cubicBezTo>
                  <a:cubicBezTo>
                    <a:pt x="4624090" y="416178"/>
                    <a:pt x="4628180" y="414028"/>
                    <a:pt x="4629613" y="410506"/>
                  </a:cubicBezTo>
                  <a:lnTo>
                    <a:pt x="4628888" y="404348"/>
                  </a:lnTo>
                  <a:lnTo>
                    <a:pt x="4623751" y="404321"/>
                  </a:lnTo>
                  <a:cubicBezTo>
                    <a:pt x="4618815" y="404294"/>
                    <a:pt x="4612233" y="404260"/>
                    <a:pt x="4603458" y="404215"/>
                  </a:cubicBezTo>
                  <a:cubicBezTo>
                    <a:pt x="4612233" y="404260"/>
                    <a:pt x="4618516" y="402122"/>
                    <a:pt x="4623241" y="398617"/>
                  </a:cubicBezTo>
                  <a:lnTo>
                    <a:pt x="4627030" y="393611"/>
                  </a:lnTo>
                  <a:lnTo>
                    <a:pt x="4622613" y="379520"/>
                  </a:lnTo>
                  <a:cubicBezTo>
                    <a:pt x="4621554" y="373812"/>
                    <a:pt x="4621905" y="368385"/>
                    <a:pt x="4625695" y="364061"/>
                  </a:cubicBezTo>
                  <a:cubicBezTo>
                    <a:pt x="4625695" y="364061"/>
                    <a:pt x="4625695" y="364061"/>
                    <a:pt x="4605754" y="346581"/>
                  </a:cubicBezTo>
                  <a:cubicBezTo>
                    <a:pt x="4623304" y="346674"/>
                    <a:pt x="4628290" y="351043"/>
                    <a:pt x="4635767" y="357599"/>
                  </a:cubicBezTo>
                  <a:lnTo>
                    <a:pt x="4643682" y="363525"/>
                  </a:lnTo>
                  <a:lnTo>
                    <a:pt x="4648940" y="352329"/>
                  </a:lnTo>
                  <a:lnTo>
                    <a:pt x="4652202" y="346826"/>
                  </a:lnTo>
                  <a:lnTo>
                    <a:pt x="4640855" y="346766"/>
                  </a:lnTo>
                  <a:cubicBezTo>
                    <a:pt x="4620914" y="329286"/>
                    <a:pt x="4631295" y="277216"/>
                    <a:pt x="4666396" y="277401"/>
                  </a:cubicBezTo>
                  <a:lnTo>
                    <a:pt x="4680543" y="296497"/>
                  </a:lnTo>
                  <a:lnTo>
                    <a:pt x="4687639" y="283033"/>
                  </a:lnTo>
                  <a:cubicBezTo>
                    <a:pt x="4698559" y="266802"/>
                    <a:pt x="4712616" y="255473"/>
                    <a:pt x="4734741" y="258237"/>
                  </a:cubicBezTo>
                  <a:lnTo>
                    <a:pt x="4758608" y="265674"/>
                  </a:lnTo>
                  <a:lnTo>
                    <a:pt x="4759660" y="262811"/>
                  </a:lnTo>
                  <a:lnTo>
                    <a:pt x="4758977" y="243773"/>
                  </a:lnTo>
                  <a:cubicBezTo>
                    <a:pt x="4763042" y="200085"/>
                    <a:pt x="4804662" y="209806"/>
                    <a:pt x="4800479" y="179378"/>
                  </a:cubicBezTo>
                  <a:cubicBezTo>
                    <a:pt x="4850739" y="162268"/>
                    <a:pt x="4861121" y="110198"/>
                    <a:pt x="4936106" y="145343"/>
                  </a:cubicBezTo>
                  <a:lnTo>
                    <a:pt x="4946160" y="139192"/>
                  </a:lnTo>
                  <a:lnTo>
                    <a:pt x="4972314" y="106892"/>
                  </a:lnTo>
                  <a:cubicBezTo>
                    <a:pt x="4980068" y="95531"/>
                    <a:pt x="4986102" y="83617"/>
                    <a:pt x="4988697" y="70599"/>
                  </a:cubicBezTo>
                  <a:cubicBezTo>
                    <a:pt x="4988697" y="70599"/>
                    <a:pt x="4988697" y="70599"/>
                    <a:pt x="5003860" y="53305"/>
                  </a:cubicBezTo>
                  <a:cubicBezTo>
                    <a:pt x="5015231" y="40333"/>
                    <a:pt x="5028795" y="27374"/>
                    <a:pt x="5042596" y="14144"/>
                  </a:cubicBezTo>
                  <a:lnTo>
                    <a:pt x="5056523" y="0"/>
                  </a:lnTo>
                  <a:close/>
                  <a:moveTo>
                    <a:pt x="4497071" y="474967"/>
                  </a:moveTo>
                  <a:lnTo>
                    <a:pt x="4494763" y="476670"/>
                  </a:lnTo>
                  <a:cubicBezTo>
                    <a:pt x="4473844" y="487962"/>
                    <a:pt x="4451379" y="495989"/>
                    <a:pt x="4444221" y="511698"/>
                  </a:cubicBezTo>
                  <a:lnTo>
                    <a:pt x="4445766" y="528339"/>
                  </a:lnTo>
                  <a:lnTo>
                    <a:pt x="4446567" y="528180"/>
                  </a:lnTo>
                  <a:cubicBezTo>
                    <a:pt x="4457885" y="522810"/>
                    <a:pt x="4466712" y="515254"/>
                    <a:pt x="4474293" y="506608"/>
                  </a:cubicBezTo>
                  <a:lnTo>
                    <a:pt x="4497071" y="474967"/>
                  </a:lnTo>
                  <a:close/>
                  <a:moveTo>
                    <a:pt x="4390754" y="5471729"/>
                  </a:moveTo>
                  <a:lnTo>
                    <a:pt x="4381071" y="5547430"/>
                  </a:lnTo>
                  <a:lnTo>
                    <a:pt x="4414549" y="5556110"/>
                  </a:lnTo>
                  <a:cubicBezTo>
                    <a:pt x="4454923" y="5564738"/>
                    <a:pt x="4495307" y="5571466"/>
                    <a:pt x="4535394" y="5576021"/>
                  </a:cubicBezTo>
                  <a:cubicBezTo>
                    <a:pt x="4530615" y="5541246"/>
                    <a:pt x="4545776" y="5523951"/>
                    <a:pt x="4525835" y="5506471"/>
                  </a:cubicBezTo>
                  <a:cubicBezTo>
                    <a:pt x="4525835" y="5506471"/>
                    <a:pt x="4525835" y="5506471"/>
                    <a:pt x="4470792" y="5488807"/>
                  </a:cubicBezTo>
                  <a:lnTo>
                    <a:pt x="4390754" y="547172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4A12C6DE-AE51-4635-9D77-92CFB701A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6330" y="1"/>
              <a:ext cx="217158" cy="218021"/>
            </a:xfrm>
            <a:custGeom>
              <a:avLst/>
              <a:gdLst>
                <a:gd name="connsiteX0" fmla="*/ 161321 w 217158"/>
                <a:gd name="connsiteY0" fmla="*/ 0 h 218021"/>
                <a:gd name="connsiteX1" fmla="*/ 170241 w 217158"/>
                <a:gd name="connsiteY1" fmla="*/ 0 h 218021"/>
                <a:gd name="connsiteX2" fmla="*/ 179555 w 217158"/>
                <a:gd name="connsiteY2" fmla="*/ 8164 h 218021"/>
                <a:gd name="connsiteX3" fmla="*/ 182045 w 217158"/>
                <a:gd name="connsiteY3" fmla="*/ 10346 h 218021"/>
                <a:gd name="connsiteX4" fmla="*/ 191115 w 217158"/>
                <a:gd name="connsiteY4" fmla="*/ 0 h 218021"/>
                <a:gd name="connsiteX5" fmla="*/ 217158 w 217158"/>
                <a:gd name="connsiteY5" fmla="*/ 0 h 218021"/>
                <a:gd name="connsiteX6" fmla="*/ 189738 w 217158"/>
                <a:gd name="connsiteY6" fmla="*/ 32572 h 218021"/>
                <a:gd name="connsiteX7" fmla="*/ 85622 w 217158"/>
                <a:gd name="connsiteY7" fmla="*/ 154878 h 218021"/>
                <a:gd name="connsiteX8" fmla="*/ 0 w 217158"/>
                <a:gd name="connsiteY8" fmla="*/ 218021 h 218021"/>
                <a:gd name="connsiteX9" fmla="*/ 75852 w 217158"/>
                <a:gd name="connsiteY9" fmla="*/ 131490 h 218021"/>
                <a:gd name="connsiteX10" fmla="*/ 160404 w 217158"/>
                <a:gd name="connsiteY10" fmla="*/ 8114 h 218021"/>
                <a:gd name="connsiteX11" fmla="*/ 161321 w 217158"/>
                <a:gd name="connsiteY11" fmla="*/ 0 h 21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158" h="218021">
                  <a:moveTo>
                    <a:pt x="161321" y="0"/>
                  </a:moveTo>
                  <a:lnTo>
                    <a:pt x="170241" y="0"/>
                  </a:lnTo>
                  <a:lnTo>
                    <a:pt x="179555" y="8164"/>
                  </a:lnTo>
                  <a:cubicBezTo>
                    <a:pt x="182045" y="10346"/>
                    <a:pt x="182045" y="10346"/>
                    <a:pt x="182045" y="10346"/>
                  </a:cubicBezTo>
                  <a:lnTo>
                    <a:pt x="191115" y="0"/>
                  </a:lnTo>
                  <a:lnTo>
                    <a:pt x="217158" y="0"/>
                  </a:lnTo>
                  <a:lnTo>
                    <a:pt x="189738" y="32572"/>
                  </a:lnTo>
                  <a:cubicBezTo>
                    <a:pt x="155367" y="75785"/>
                    <a:pt x="123379" y="118398"/>
                    <a:pt x="85622" y="154878"/>
                  </a:cubicBezTo>
                  <a:lnTo>
                    <a:pt x="0" y="218021"/>
                  </a:lnTo>
                  <a:lnTo>
                    <a:pt x="75852" y="131490"/>
                  </a:lnTo>
                  <a:cubicBezTo>
                    <a:pt x="89126" y="116347"/>
                    <a:pt x="148859" y="48204"/>
                    <a:pt x="160404" y="8114"/>
                  </a:cubicBezTo>
                  <a:lnTo>
                    <a:pt x="1613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C0C818C7-D4BC-426D-832B-C20BA8609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7686" y="1"/>
              <a:ext cx="104669" cy="96973"/>
            </a:xfrm>
            <a:custGeom>
              <a:avLst/>
              <a:gdLst>
                <a:gd name="connsiteX0" fmla="*/ 81934 w 104669"/>
                <a:gd name="connsiteY0" fmla="*/ 0 h 96973"/>
                <a:gd name="connsiteX1" fmla="*/ 104669 w 104669"/>
                <a:gd name="connsiteY1" fmla="*/ 0 h 96973"/>
                <a:gd name="connsiteX2" fmla="*/ 96077 w 104669"/>
                <a:gd name="connsiteY2" fmla="*/ 9802 h 96973"/>
                <a:gd name="connsiteX3" fmla="*/ 54823 w 104669"/>
                <a:gd name="connsiteY3" fmla="*/ 56864 h 96973"/>
                <a:gd name="connsiteX4" fmla="*/ 52634 w 104669"/>
                <a:gd name="connsiteY4" fmla="*/ 59361 h 96973"/>
                <a:gd name="connsiteX5" fmla="*/ 74799 w 104669"/>
                <a:gd name="connsiteY5" fmla="*/ 55394 h 96973"/>
                <a:gd name="connsiteX6" fmla="*/ 94272 w 104669"/>
                <a:gd name="connsiteY6" fmla="*/ 48149 h 96973"/>
                <a:gd name="connsiteX7" fmla="*/ 92939 w 104669"/>
                <a:gd name="connsiteY7" fmla="*/ 50670 h 96973"/>
                <a:gd name="connsiteX8" fmla="*/ 46801 w 104669"/>
                <a:gd name="connsiteY8" fmla="*/ 92247 h 96973"/>
                <a:gd name="connsiteX9" fmla="*/ 33798 w 104669"/>
                <a:gd name="connsiteY9" fmla="*/ 80849 h 96973"/>
                <a:gd name="connsiteX10" fmla="*/ 19665 w 104669"/>
                <a:gd name="connsiteY10" fmla="*/ 96973 h 96973"/>
                <a:gd name="connsiteX11" fmla="*/ 11623 w 104669"/>
                <a:gd name="connsiteY11" fmla="*/ 94720 h 96973"/>
                <a:gd name="connsiteX12" fmla="*/ 0 w 104669"/>
                <a:gd name="connsiteY12" fmla="*/ 92893 h 96973"/>
                <a:gd name="connsiteX13" fmla="*/ 5849 w 104669"/>
                <a:gd name="connsiteY13" fmla="*/ 77189 h 96973"/>
                <a:gd name="connsiteX14" fmla="*/ 45178 w 104669"/>
                <a:gd name="connsiteY14" fmla="*/ 27245 h 96973"/>
                <a:gd name="connsiteX15" fmla="*/ 61800 w 104669"/>
                <a:gd name="connsiteY15" fmla="*/ 13996 h 96973"/>
                <a:gd name="connsiteX16" fmla="*/ 81934 w 104669"/>
                <a:gd name="connsiteY16" fmla="*/ 0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669" h="96973">
                  <a:moveTo>
                    <a:pt x="81934" y="0"/>
                  </a:moveTo>
                  <a:lnTo>
                    <a:pt x="104669" y="0"/>
                  </a:lnTo>
                  <a:lnTo>
                    <a:pt x="96077" y="9802"/>
                  </a:lnTo>
                  <a:cubicBezTo>
                    <a:pt x="86042" y="21249"/>
                    <a:pt x="72663" y="36513"/>
                    <a:pt x="54823" y="56864"/>
                  </a:cubicBezTo>
                  <a:lnTo>
                    <a:pt x="52634" y="59361"/>
                  </a:lnTo>
                  <a:lnTo>
                    <a:pt x="74799" y="55394"/>
                  </a:lnTo>
                  <a:lnTo>
                    <a:pt x="94272" y="48149"/>
                  </a:lnTo>
                  <a:lnTo>
                    <a:pt x="92939" y="50670"/>
                  </a:lnTo>
                  <a:cubicBezTo>
                    <a:pt x="73280" y="69411"/>
                    <a:pt x="43598" y="66417"/>
                    <a:pt x="46801" y="92247"/>
                  </a:cubicBezTo>
                  <a:lnTo>
                    <a:pt x="33798" y="80849"/>
                  </a:lnTo>
                  <a:lnTo>
                    <a:pt x="19665" y="96973"/>
                  </a:lnTo>
                  <a:cubicBezTo>
                    <a:pt x="19665" y="96973"/>
                    <a:pt x="16197" y="95852"/>
                    <a:pt x="11623" y="94720"/>
                  </a:cubicBezTo>
                  <a:lnTo>
                    <a:pt x="0" y="92893"/>
                  </a:lnTo>
                  <a:lnTo>
                    <a:pt x="5849" y="77189"/>
                  </a:lnTo>
                  <a:cubicBezTo>
                    <a:pt x="14745" y="61963"/>
                    <a:pt x="29962" y="44604"/>
                    <a:pt x="45178" y="27245"/>
                  </a:cubicBezTo>
                  <a:cubicBezTo>
                    <a:pt x="48982" y="22905"/>
                    <a:pt x="54996" y="18584"/>
                    <a:pt x="61800" y="13996"/>
                  </a:cubicBezTo>
                  <a:lnTo>
                    <a:pt x="81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8D8048B2-EEB9-440E-9DC9-96C5F9DF8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5614" y="0"/>
              <a:ext cx="47593" cy="23042"/>
            </a:xfrm>
            <a:custGeom>
              <a:avLst/>
              <a:gdLst>
                <a:gd name="connsiteX0" fmla="*/ 16613 w 47593"/>
                <a:gd name="connsiteY0" fmla="*/ 0 h 23042"/>
                <a:gd name="connsiteX1" fmla="*/ 43371 w 47593"/>
                <a:gd name="connsiteY1" fmla="*/ 0 h 23042"/>
                <a:gd name="connsiteX2" fmla="*/ 47593 w 47593"/>
                <a:gd name="connsiteY2" fmla="*/ 3701 h 23042"/>
                <a:gd name="connsiteX3" fmla="*/ 46836 w 47593"/>
                <a:gd name="connsiteY3" fmla="*/ 4468 h 23042"/>
                <a:gd name="connsiteX4" fmla="*/ 0 w 47593"/>
                <a:gd name="connsiteY4" fmla="*/ 23041 h 23042"/>
                <a:gd name="connsiteX5" fmla="*/ 16613 w 47593"/>
                <a:gd name="connsiteY5" fmla="*/ 0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3" h="23042">
                  <a:moveTo>
                    <a:pt x="16613" y="0"/>
                  </a:moveTo>
                  <a:lnTo>
                    <a:pt x="43371" y="0"/>
                  </a:lnTo>
                  <a:lnTo>
                    <a:pt x="47593" y="3701"/>
                  </a:lnTo>
                  <a:lnTo>
                    <a:pt x="46836" y="4468"/>
                  </a:lnTo>
                  <a:cubicBezTo>
                    <a:pt x="32781" y="15522"/>
                    <a:pt x="17440" y="23064"/>
                    <a:pt x="0" y="23041"/>
                  </a:cubicBezTo>
                  <a:lnTo>
                    <a:pt x="1661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A9162CCA-A6B4-49D7-B354-780B82203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3207" y="0"/>
              <a:ext cx="4359" cy="5822"/>
            </a:xfrm>
            <a:custGeom>
              <a:avLst/>
              <a:gdLst>
                <a:gd name="connsiteX0" fmla="*/ 3652 w 4359"/>
                <a:gd name="connsiteY0" fmla="*/ 0 h 5822"/>
                <a:gd name="connsiteX1" fmla="*/ 4359 w 4359"/>
                <a:gd name="connsiteY1" fmla="*/ 0 h 5822"/>
                <a:gd name="connsiteX2" fmla="*/ 2420 w 4359"/>
                <a:gd name="connsiteY2" fmla="*/ 5822 h 5822"/>
                <a:gd name="connsiteX3" fmla="*/ 0 w 4359"/>
                <a:gd name="connsiteY3" fmla="*/ 3701 h 5822"/>
                <a:gd name="connsiteX4" fmla="*/ 3652 w 4359"/>
                <a:gd name="connsiteY4" fmla="*/ 0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" h="5822">
                  <a:moveTo>
                    <a:pt x="3652" y="0"/>
                  </a:moveTo>
                  <a:lnTo>
                    <a:pt x="4359" y="0"/>
                  </a:lnTo>
                  <a:lnTo>
                    <a:pt x="2420" y="5822"/>
                  </a:lnTo>
                  <a:lnTo>
                    <a:pt x="0" y="3701"/>
                  </a:lnTo>
                  <a:lnTo>
                    <a:pt x="36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2CC65A9B-B170-43DD-AA6D-BB0B1D89E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4078" y="0"/>
              <a:ext cx="311386" cy="196352"/>
            </a:xfrm>
            <a:custGeom>
              <a:avLst/>
              <a:gdLst>
                <a:gd name="connsiteX0" fmla="*/ 240288 w 311386"/>
                <a:gd name="connsiteY0" fmla="*/ 0 h 196352"/>
                <a:gd name="connsiteX1" fmla="*/ 311386 w 311386"/>
                <a:gd name="connsiteY1" fmla="*/ 0 h 196352"/>
                <a:gd name="connsiteX2" fmla="*/ 289944 w 311386"/>
                <a:gd name="connsiteY2" fmla="*/ 12645 h 196352"/>
                <a:gd name="connsiteX3" fmla="*/ 241751 w 311386"/>
                <a:gd name="connsiteY3" fmla="*/ 41067 h 196352"/>
                <a:gd name="connsiteX4" fmla="*/ 80583 w 311386"/>
                <a:gd name="connsiteY4" fmla="*/ 144468 h 196352"/>
                <a:gd name="connsiteX5" fmla="*/ 65424 w 311386"/>
                <a:gd name="connsiteY5" fmla="*/ 161763 h 196352"/>
                <a:gd name="connsiteX6" fmla="*/ 100524 w 311386"/>
                <a:gd name="connsiteY6" fmla="*/ 161948 h 196352"/>
                <a:gd name="connsiteX7" fmla="*/ 30321 w 311386"/>
                <a:gd name="connsiteY7" fmla="*/ 161578 h 196352"/>
                <a:gd name="connsiteX8" fmla="*/ 35102 w 311386"/>
                <a:gd name="connsiteY8" fmla="*/ 196352 h 196352"/>
                <a:gd name="connsiteX9" fmla="*/ 11881 w 311386"/>
                <a:gd name="connsiteY9" fmla="*/ 188900 h 196352"/>
                <a:gd name="connsiteX10" fmla="*/ 0 w 311386"/>
                <a:gd name="connsiteY10" fmla="*/ 196169 h 196352"/>
                <a:gd name="connsiteX11" fmla="*/ 19424 w 311386"/>
                <a:gd name="connsiteY11" fmla="*/ 174009 h 196352"/>
                <a:gd name="connsiteX12" fmla="*/ 60642 w 311386"/>
                <a:gd name="connsiteY12" fmla="*/ 126987 h 196352"/>
                <a:gd name="connsiteX13" fmla="*/ 95744 w 311386"/>
                <a:gd name="connsiteY13" fmla="*/ 127173 h 196352"/>
                <a:gd name="connsiteX14" fmla="*/ 121285 w 311386"/>
                <a:gd name="connsiteY14" fmla="*/ 57808 h 196352"/>
                <a:gd name="connsiteX15" fmla="*/ 211689 w 311386"/>
                <a:gd name="connsiteY15" fmla="*/ 13761 h 196352"/>
                <a:gd name="connsiteX16" fmla="*/ 240288 w 311386"/>
                <a:gd name="connsiteY16" fmla="*/ 0 h 1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386" h="196352">
                  <a:moveTo>
                    <a:pt x="240288" y="0"/>
                  </a:moveTo>
                  <a:lnTo>
                    <a:pt x="311386" y="0"/>
                  </a:lnTo>
                  <a:lnTo>
                    <a:pt x="289944" y="12645"/>
                  </a:lnTo>
                  <a:cubicBezTo>
                    <a:pt x="275971" y="20886"/>
                    <a:pt x="260002" y="30304"/>
                    <a:pt x="241751" y="41067"/>
                  </a:cubicBezTo>
                  <a:cubicBezTo>
                    <a:pt x="156386" y="57992"/>
                    <a:pt x="130845" y="127357"/>
                    <a:pt x="80583" y="144468"/>
                  </a:cubicBezTo>
                  <a:cubicBezTo>
                    <a:pt x="80583" y="144468"/>
                    <a:pt x="80583" y="144468"/>
                    <a:pt x="65424" y="161763"/>
                  </a:cubicBezTo>
                  <a:cubicBezTo>
                    <a:pt x="100524" y="161948"/>
                    <a:pt x="100524" y="161948"/>
                    <a:pt x="100524" y="161948"/>
                  </a:cubicBezTo>
                  <a:cubicBezTo>
                    <a:pt x="70204" y="196538"/>
                    <a:pt x="50262" y="179058"/>
                    <a:pt x="30321" y="161578"/>
                  </a:cubicBezTo>
                  <a:cubicBezTo>
                    <a:pt x="30321" y="161578"/>
                    <a:pt x="30321" y="161578"/>
                    <a:pt x="35102" y="196352"/>
                  </a:cubicBezTo>
                  <a:cubicBezTo>
                    <a:pt x="35102" y="196352"/>
                    <a:pt x="23885" y="186520"/>
                    <a:pt x="11881" y="188900"/>
                  </a:cubicBezTo>
                  <a:lnTo>
                    <a:pt x="0" y="196169"/>
                  </a:lnTo>
                  <a:lnTo>
                    <a:pt x="19424" y="174009"/>
                  </a:lnTo>
                  <a:cubicBezTo>
                    <a:pt x="32216" y="159416"/>
                    <a:pt x="45481" y="144283"/>
                    <a:pt x="60642" y="126987"/>
                  </a:cubicBezTo>
                  <a:cubicBezTo>
                    <a:pt x="60642" y="126987"/>
                    <a:pt x="60642" y="126987"/>
                    <a:pt x="95744" y="127173"/>
                  </a:cubicBezTo>
                  <a:cubicBezTo>
                    <a:pt x="110906" y="109878"/>
                    <a:pt x="106124" y="75103"/>
                    <a:pt x="121285" y="57808"/>
                  </a:cubicBezTo>
                  <a:cubicBezTo>
                    <a:pt x="153996" y="40605"/>
                    <a:pt x="183865" y="26645"/>
                    <a:pt x="211689" y="13761"/>
                  </a:cubicBezTo>
                  <a:lnTo>
                    <a:pt x="2402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D81B0F0-75D3-4D44-9A42-E11A920DB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0067" y="0"/>
              <a:ext cx="74547" cy="42176"/>
            </a:xfrm>
            <a:custGeom>
              <a:avLst/>
              <a:gdLst>
                <a:gd name="connsiteX0" fmla="*/ 14138 w 74547"/>
                <a:gd name="connsiteY0" fmla="*/ 0 h 42176"/>
                <a:gd name="connsiteX1" fmla="*/ 74547 w 74547"/>
                <a:gd name="connsiteY1" fmla="*/ 0 h 42176"/>
                <a:gd name="connsiteX2" fmla="*/ 70097 w 74547"/>
                <a:gd name="connsiteY2" fmla="*/ 3417 h 42176"/>
                <a:gd name="connsiteX3" fmla="*/ 6369 w 74547"/>
                <a:gd name="connsiteY3" fmla="*/ 42176 h 42176"/>
                <a:gd name="connsiteX4" fmla="*/ 1589 w 74547"/>
                <a:gd name="connsiteY4" fmla="*/ 7400 h 42176"/>
                <a:gd name="connsiteX5" fmla="*/ 3870 w 74547"/>
                <a:gd name="connsiteY5" fmla="*/ 6055 h 42176"/>
                <a:gd name="connsiteX6" fmla="*/ 14138 w 74547"/>
                <a:gd name="connsiteY6" fmla="*/ 0 h 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7" h="42176">
                  <a:moveTo>
                    <a:pt x="14138" y="0"/>
                  </a:moveTo>
                  <a:lnTo>
                    <a:pt x="74547" y="0"/>
                  </a:lnTo>
                  <a:lnTo>
                    <a:pt x="70097" y="3417"/>
                  </a:lnTo>
                  <a:cubicBezTo>
                    <a:pt x="48855" y="16336"/>
                    <a:pt x="17740" y="29204"/>
                    <a:pt x="6369" y="42176"/>
                  </a:cubicBezTo>
                  <a:cubicBezTo>
                    <a:pt x="-13572" y="24696"/>
                    <a:pt x="21530" y="24880"/>
                    <a:pt x="1589" y="7400"/>
                  </a:cubicBezTo>
                  <a:cubicBezTo>
                    <a:pt x="1589" y="7400"/>
                    <a:pt x="1589" y="7400"/>
                    <a:pt x="3870" y="6055"/>
                  </a:cubicBezTo>
                  <a:lnTo>
                    <a:pt x="1413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1EE0C68-E245-4DE6-B12C-1B59E1517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8472" y="1"/>
              <a:ext cx="24412" cy="22299"/>
            </a:xfrm>
            <a:custGeom>
              <a:avLst/>
              <a:gdLst>
                <a:gd name="connsiteX0" fmla="*/ 2417 w 24412"/>
                <a:gd name="connsiteY0" fmla="*/ 0 h 22299"/>
                <a:gd name="connsiteX1" fmla="*/ 11051 w 24412"/>
                <a:gd name="connsiteY1" fmla="*/ 0 h 22299"/>
                <a:gd name="connsiteX2" fmla="*/ 21047 w 24412"/>
                <a:gd name="connsiteY2" fmla="*/ 11311 h 22299"/>
                <a:gd name="connsiteX3" fmla="*/ 24412 w 24412"/>
                <a:gd name="connsiteY3" fmla="*/ 22299 h 22299"/>
                <a:gd name="connsiteX4" fmla="*/ 6147 w 24412"/>
                <a:gd name="connsiteY4" fmla="*/ 17129 h 22299"/>
                <a:gd name="connsiteX5" fmla="*/ 0 w 24412"/>
                <a:gd name="connsiteY5" fmla="*/ 6004 h 22299"/>
                <a:gd name="connsiteX6" fmla="*/ 2417 w 24412"/>
                <a:gd name="connsiteY6" fmla="*/ 0 h 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12" h="22299">
                  <a:moveTo>
                    <a:pt x="2417" y="0"/>
                  </a:moveTo>
                  <a:lnTo>
                    <a:pt x="11051" y="0"/>
                  </a:lnTo>
                  <a:lnTo>
                    <a:pt x="21047" y="11311"/>
                  </a:lnTo>
                  <a:lnTo>
                    <a:pt x="24412" y="22299"/>
                  </a:lnTo>
                  <a:lnTo>
                    <a:pt x="6147" y="17129"/>
                  </a:lnTo>
                  <a:cubicBezTo>
                    <a:pt x="2428" y="13867"/>
                    <a:pt x="275" y="10069"/>
                    <a:pt x="0" y="6004"/>
                  </a:cubicBezTo>
                  <a:lnTo>
                    <a:pt x="241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35CA754D-2DE5-4599-9AF8-72713667C0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4791" y="1"/>
              <a:ext cx="343090" cy="287145"/>
            </a:xfrm>
            <a:custGeom>
              <a:avLst/>
              <a:gdLst>
                <a:gd name="connsiteX0" fmla="*/ 303088 w 343090"/>
                <a:gd name="connsiteY0" fmla="*/ 0 h 287145"/>
                <a:gd name="connsiteX1" fmla="*/ 343090 w 343090"/>
                <a:gd name="connsiteY1" fmla="*/ 0 h 287145"/>
                <a:gd name="connsiteX2" fmla="*/ 303423 w 343090"/>
                <a:gd name="connsiteY2" fmla="*/ 34641 h 287145"/>
                <a:gd name="connsiteX3" fmla="*/ 187511 w 343090"/>
                <a:gd name="connsiteY3" fmla="*/ 131849 h 287145"/>
                <a:gd name="connsiteX4" fmla="*/ 67809 w 343090"/>
                <a:gd name="connsiteY4" fmla="*/ 233381 h 287145"/>
                <a:gd name="connsiteX5" fmla="*/ 0 w 343090"/>
                <a:gd name="connsiteY5" fmla="*/ 287145 h 287145"/>
                <a:gd name="connsiteX6" fmla="*/ 31355 w 343090"/>
                <a:gd name="connsiteY6" fmla="*/ 254954 h 287145"/>
                <a:gd name="connsiteX7" fmla="*/ 172349 w 343090"/>
                <a:gd name="connsiteY7" fmla="*/ 149145 h 287145"/>
                <a:gd name="connsiteX8" fmla="*/ 182832 w 343090"/>
                <a:gd name="connsiteY8" fmla="*/ 97160 h 287145"/>
                <a:gd name="connsiteX9" fmla="*/ 259430 w 343090"/>
                <a:gd name="connsiteY9" fmla="*/ 26664 h 287145"/>
                <a:gd name="connsiteX10" fmla="*/ 258093 w 343090"/>
                <a:gd name="connsiteY10" fmla="*/ 22299 h 287145"/>
                <a:gd name="connsiteX11" fmla="*/ 278481 w 343090"/>
                <a:gd name="connsiteY11" fmla="*/ 28071 h 287145"/>
                <a:gd name="connsiteX12" fmla="*/ 303088 w 343090"/>
                <a:gd name="connsiteY12" fmla="*/ 0 h 28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090" h="287145">
                  <a:moveTo>
                    <a:pt x="303088" y="0"/>
                  </a:moveTo>
                  <a:lnTo>
                    <a:pt x="343090" y="0"/>
                  </a:lnTo>
                  <a:lnTo>
                    <a:pt x="303423" y="34641"/>
                  </a:lnTo>
                  <a:cubicBezTo>
                    <a:pt x="261869" y="67036"/>
                    <a:pt x="217835" y="97256"/>
                    <a:pt x="187511" y="131849"/>
                  </a:cubicBezTo>
                  <a:cubicBezTo>
                    <a:pt x="174688" y="166490"/>
                    <a:pt x="121904" y="196686"/>
                    <a:pt x="67809" y="233381"/>
                  </a:cubicBezTo>
                  <a:lnTo>
                    <a:pt x="0" y="287145"/>
                  </a:lnTo>
                  <a:lnTo>
                    <a:pt x="31355" y="254954"/>
                  </a:lnTo>
                  <a:cubicBezTo>
                    <a:pt x="71739" y="213887"/>
                    <a:pt x="114605" y="174994"/>
                    <a:pt x="172349" y="149145"/>
                  </a:cubicBezTo>
                  <a:cubicBezTo>
                    <a:pt x="172349" y="149145"/>
                    <a:pt x="172349" y="149145"/>
                    <a:pt x="182832" y="97160"/>
                  </a:cubicBezTo>
                  <a:cubicBezTo>
                    <a:pt x="205574" y="71216"/>
                    <a:pt x="259165" y="55108"/>
                    <a:pt x="259430" y="26664"/>
                  </a:cubicBezTo>
                  <a:lnTo>
                    <a:pt x="258093" y="22299"/>
                  </a:lnTo>
                  <a:lnTo>
                    <a:pt x="278481" y="28071"/>
                  </a:lnTo>
                  <a:lnTo>
                    <a:pt x="3030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5B1867F0-5983-4F0D-998A-DAE22AF64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6291" y="1"/>
              <a:ext cx="1824830" cy="1844091"/>
            </a:xfrm>
            <a:custGeom>
              <a:avLst/>
              <a:gdLst>
                <a:gd name="connsiteX0" fmla="*/ 1733455 w 1824830"/>
                <a:gd name="connsiteY0" fmla="*/ 0 h 1844091"/>
                <a:gd name="connsiteX1" fmla="*/ 1824830 w 1824830"/>
                <a:gd name="connsiteY1" fmla="*/ 0 h 1844091"/>
                <a:gd name="connsiteX2" fmla="*/ 1742339 w 1824830"/>
                <a:gd name="connsiteY2" fmla="*/ 66584 h 1844091"/>
                <a:gd name="connsiteX3" fmla="*/ 1469561 w 1824830"/>
                <a:gd name="connsiteY3" fmla="*/ 287707 h 1844091"/>
                <a:gd name="connsiteX4" fmla="*/ 1166327 w 1824830"/>
                <a:gd name="connsiteY4" fmla="*/ 633634 h 1844091"/>
                <a:gd name="connsiteX5" fmla="*/ 1171006 w 1824830"/>
                <a:gd name="connsiteY5" fmla="*/ 668323 h 1844091"/>
                <a:gd name="connsiteX6" fmla="*/ 1045033 w 1824830"/>
                <a:gd name="connsiteY6" fmla="*/ 772005 h 1844091"/>
                <a:gd name="connsiteX7" fmla="*/ 1060195 w 1824830"/>
                <a:gd name="connsiteY7" fmla="*/ 754708 h 1844091"/>
                <a:gd name="connsiteX8" fmla="*/ 1025192 w 1824830"/>
                <a:gd name="connsiteY8" fmla="*/ 754612 h 1844091"/>
                <a:gd name="connsiteX9" fmla="*/ 979707 w 1824830"/>
                <a:gd name="connsiteY9" fmla="*/ 806502 h 1844091"/>
                <a:gd name="connsiteX10" fmla="*/ 858414 w 1824830"/>
                <a:gd name="connsiteY10" fmla="*/ 944873 h 1844091"/>
                <a:gd name="connsiteX11" fmla="*/ 812929 w 1824830"/>
                <a:gd name="connsiteY11" fmla="*/ 996762 h 1844091"/>
                <a:gd name="connsiteX12" fmla="*/ 863093 w 1824830"/>
                <a:gd name="connsiteY12" fmla="*/ 979561 h 1844091"/>
                <a:gd name="connsiteX13" fmla="*/ 782604 w 1824830"/>
                <a:gd name="connsiteY13" fmla="*/ 1031355 h 1844091"/>
                <a:gd name="connsiteX14" fmla="*/ 747603 w 1824830"/>
                <a:gd name="connsiteY14" fmla="*/ 1031258 h 1844091"/>
                <a:gd name="connsiteX15" fmla="*/ 767443 w 1824830"/>
                <a:gd name="connsiteY15" fmla="*/ 1048650 h 1844091"/>
                <a:gd name="connsiteX16" fmla="*/ 732441 w 1824830"/>
                <a:gd name="connsiteY16" fmla="*/ 1048555 h 1844091"/>
                <a:gd name="connsiteX17" fmla="*/ 737121 w 1824830"/>
                <a:gd name="connsiteY17" fmla="*/ 1083244 h 1844091"/>
                <a:gd name="connsiteX18" fmla="*/ 752282 w 1824830"/>
                <a:gd name="connsiteY18" fmla="*/ 1065947 h 1844091"/>
                <a:gd name="connsiteX19" fmla="*/ 646151 w 1824830"/>
                <a:gd name="connsiteY19" fmla="*/ 1187022 h 1844091"/>
                <a:gd name="connsiteX20" fmla="*/ 591306 w 1824830"/>
                <a:gd name="connsiteY20" fmla="*/ 1169534 h 1844091"/>
                <a:gd name="connsiteX21" fmla="*/ 615826 w 1824830"/>
                <a:gd name="connsiteY21" fmla="*/ 1221614 h 1844091"/>
                <a:gd name="connsiteX22" fmla="*/ 595986 w 1824830"/>
                <a:gd name="connsiteY22" fmla="*/ 1204222 h 1844091"/>
                <a:gd name="connsiteX23" fmla="*/ 424528 w 1824830"/>
                <a:gd name="connsiteY23" fmla="*/ 1359794 h 1844091"/>
                <a:gd name="connsiteX24" fmla="*/ 409366 w 1824830"/>
                <a:gd name="connsiteY24" fmla="*/ 1377090 h 1844091"/>
                <a:gd name="connsiteX25" fmla="*/ 377732 w 1824830"/>
                <a:gd name="connsiteY25" fmla="*/ 1418180 h 1844091"/>
                <a:gd name="connsiteX26" fmla="*/ 371597 w 1824830"/>
                <a:gd name="connsiteY26" fmla="*/ 1435743 h 1844091"/>
                <a:gd name="connsiteX27" fmla="*/ 363881 w 1824830"/>
                <a:gd name="connsiteY27" fmla="*/ 1428978 h 1844091"/>
                <a:gd name="connsiteX28" fmla="*/ 333557 w 1824830"/>
                <a:gd name="connsiteY28" fmla="*/ 1463571 h 1844091"/>
                <a:gd name="connsiteX29" fmla="*/ 368560 w 1824830"/>
                <a:gd name="connsiteY29" fmla="*/ 1463667 h 1844091"/>
                <a:gd name="connsiteX30" fmla="*/ 338237 w 1824830"/>
                <a:gd name="connsiteY30" fmla="*/ 1498260 h 1844091"/>
                <a:gd name="connsiteX31" fmla="*/ 303234 w 1824830"/>
                <a:gd name="connsiteY31" fmla="*/ 1498164 h 1844091"/>
                <a:gd name="connsiteX32" fmla="*/ 272910 w 1824830"/>
                <a:gd name="connsiteY32" fmla="*/ 1532757 h 1844091"/>
                <a:gd name="connsiteX33" fmla="*/ 307913 w 1824830"/>
                <a:gd name="connsiteY33" fmla="*/ 1532853 h 1844091"/>
                <a:gd name="connsiteX34" fmla="*/ 192423 w 1824830"/>
                <a:gd name="connsiteY34" fmla="*/ 1584551 h 1844091"/>
                <a:gd name="connsiteX35" fmla="*/ 181941 w 1824830"/>
                <a:gd name="connsiteY35" fmla="*/ 1636535 h 1844091"/>
                <a:gd name="connsiteX36" fmla="*/ 216943 w 1824830"/>
                <a:gd name="connsiteY36" fmla="*/ 1636630 h 1844091"/>
                <a:gd name="connsiteX37" fmla="*/ 151617 w 1824830"/>
                <a:gd name="connsiteY37" fmla="*/ 1671127 h 1844091"/>
                <a:gd name="connsiteX38" fmla="*/ 150624 w 1824830"/>
                <a:gd name="connsiteY38" fmla="*/ 1672260 h 1844091"/>
                <a:gd name="connsiteX39" fmla="*/ 150287 w 1824830"/>
                <a:gd name="connsiteY39" fmla="*/ 1672645 h 1844091"/>
                <a:gd name="connsiteX40" fmla="*/ 148657 w 1824830"/>
                <a:gd name="connsiteY40" fmla="*/ 1674504 h 1844091"/>
                <a:gd name="connsiteX41" fmla="*/ 148026 w 1824830"/>
                <a:gd name="connsiteY41" fmla="*/ 1675223 h 1844091"/>
                <a:gd name="connsiteX42" fmla="*/ 147684 w 1824830"/>
                <a:gd name="connsiteY42" fmla="*/ 1675614 h 1844091"/>
                <a:gd name="connsiteX43" fmla="*/ 146907 w 1824830"/>
                <a:gd name="connsiteY43" fmla="*/ 1676500 h 1844091"/>
                <a:gd name="connsiteX44" fmla="*/ 146787 w 1824830"/>
                <a:gd name="connsiteY44" fmla="*/ 1676637 h 1844091"/>
                <a:gd name="connsiteX45" fmla="*/ 146588 w 1824830"/>
                <a:gd name="connsiteY45" fmla="*/ 1676865 h 1844091"/>
                <a:gd name="connsiteX46" fmla="*/ 146578 w 1824830"/>
                <a:gd name="connsiteY46" fmla="*/ 1676875 h 1844091"/>
                <a:gd name="connsiteX47" fmla="*/ 146575 w 1824830"/>
                <a:gd name="connsiteY47" fmla="*/ 1676879 h 1844091"/>
                <a:gd name="connsiteX48" fmla="*/ 146569 w 1824830"/>
                <a:gd name="connsiteY48" fmla="*/ 1676886 h 1844091"/>
                <a:gd name="connsiteX49" fmla="*/ 146572 w 1824830"/>
                <a:gd name="connsiteY49" fmla="*/ 1676882 h 1844091"/>
                <a:gd name="connsiteX50" fmla="*/ 146568 w 1824830"/>
                <a:gd name="connsiteY50" fmla="*/ 1676887 h 1844091"/>
                <a:gd name="connsiteX51" fmla="*/ 146566 w 1824830"/>
                <a:gd name="connsiteY51" fmla="*/ 1676889 h 1844091"/>
                <a:gd name="connsiteX52" fmla="*/ 146566 w 1824830"/>
                <a:gd name="connsiteY52" fmla="*/ 1676890 h 1844091"/>
                <a:gd name="connsiteX53" fmla="*/ 146564 w 1824830"/>
                <a:gd name="connsiteY53" fmla="*/ 1676891 h 1844091"/>
                <a:gd name="connsiteX54" fmla="*/ 146565 w 1824830"/>
                <a:gd name="connsiteY54" fmla="*/ 1676891 h 1844091"/>
                <a:gd name="connsiteX55" fmla="*/ 146564 w 1824830"/>
                <a:gd name="connsiteY55" fmla="*/ 1676892 h 1844091"/>
                <a:gd name="connsiteX56" fmla="*/ 146558 w 1824830"/>
                <a:gd name="connsiteY56" fmla="*/ 1676899 h 1844091"/>
                <a:gd name="connsiteX57" fmla="*/ 146560 w 1824830"/>
                <a:gd name="connsiteY57" fmla="*/ 1676896 h 1844091"/>
                <a:gd name="connsiteX58" fmla="*/ 146555 w 1824830"/>
                <a:gd name="connsiteY58" fmla="*/ 1676902 h 1844091"/>
                <a:gd name="connsiteX59" fmla="*/ 146552 w 1824830"/>
                <a:gd name="connsiteY59" fmla="*/ 1676906 h 1844091"/>
                <a:gd name="connsiteX60" fmla="*/ 146552 w 1824830"/>
                <a:gd name="connsiteY60" fmla="*/ 1676905 h 1844091"/>
                <a:gd name="connsiteX61" fmla="*/ 146551 w 1824830"/>
                <a:gd name="connsiteY61" fmla="*/ 1676906 h 1844091"/>
                <a:gd name="connsiteX62" fmla="*/ 146540 w 1824830"/>
                <a:gd name="connsiteY62" fmla="*/ 1676919 h 1844091"/>
                <a:gd name="connsiteX63" fmla="*/ 146535 w 1824830"/>
                <a:gd name="connsiteY63" fmla="*/ 1676925 h 1844091"/>
                <a:gd name="connsiteX64" fmla="*/ 146535 w 1824830"/>
                <a:gd name="connsiteY64" fmla="*/ 1676926 h 1844091"/>
                <a:gd name="connsiteX65" fmla="*/ 146532 w 1824830"/>
                <a:gd name="connsiteY65" fmla="*/ 1676930 h 1844091"/>
                <a:gd name="connsiteX66" fmla="*/ 146530 w 1824830"/>
                <a:gd name="connsiteY66" fmla="*/ 1676932 h 1844091"/>
                <a:gd name="connsiteX67" fmla="*/ 146528 w 1824830"/>
                <a:gd name="connsiteY67" fmla="*/ 1676933 h 1844091"/>
                <a:gd name="connsiteX68" fmla="*/ 146523 w 1824830"/>
                <a:gd name="connsiteY68" fmla="*/ 1676938 h 1844091"/>
                <a:gd name="connsiteX69" fmla="*/ 146520 w 1824830"/>
                <a:gd name="connsiteY69" fmla="*/ 1676943 h 1844091"/>
                <a:gd name="connsiteX70" fmla="*/ 146490 w 1824830"/>
                <a:gd name="connsiteY70" fmla="*/ 1676978 h 1844091"/>
                <a:gd name="connsiteX71" fmla="*/ 146507 w 1824830"/>
                <a:gd name="connsiteY71" fmla="*/ 1676956 h 1844091"/>
                <a:gd name="connsiteX72" fmla="*/ 146485 w 1824830"/>
                <a:gd name="connsiteY72" fmla="*/ 1676982 h 1844091"/>
                <a:gd name="connsiteX73" fmla="*/ 146481 w 1824830"/>
                <a:gd name="connsiteY73" fmla="*/ 1676986 h 1844091"/>
                <a:gd name="connsiteX74" fmla="*/ 146478 w 1824830"/>
                <a:gd name="connsiteY74" fmla="*/ 1676990 h 1844091"/>
                <a:gd name="connsiteX75" fmla="*/ 146480 w 1824830"/>
                <a:gd name="connsiteY75" fmla="*/ 1676988 h 1844091"/>
                <a:gd name="connsiteX76" fmla="*/ 146475 w 1824830"/>
                <a:gd name="connsiteY76" fmla="*/ 1676994 h 1844091"/>
                <a:gd name="connsiteX77" fmla="*/ 146471 w 1824830"/>
                <a:gd name="connsiteY77" fmla="*/ 1676999 h 1844091"/>
                <a:gd name="connsiteX78" fmla="*/ 146474 w 1824830"/>
                <a:gd name="connsiteY78" fmla="*/ 1676994 h 1844091"/>
                <a:gd name="connsiteX79" fmla="*/ 146470 w 1824830"/>
                <a:gd name="connsiteY79" fmla="*/ 1676999 h 1844091"/>
                <a:gd name="connsiteX80" fmla="*/ 146469 w 1824830"/>
                <a:gd name="connsiteY80" fmla="*/ 1677000 h 1844091"/>
                <a:gd name="connsiteX81" fmla="*/ 146469 w 1824830"/>
                <a:gd name="connsiteY81" fmla="*/ 1677002 h 1844091"/>
                <a:gd name="connsiteX82" fmla="*/ 146468 w 1824830"/>
                <a:gd name="connsiteY82" fmla="*/ 1677002 h 1844091"/>
                <a:gd name="connsiteX83" fmla="*/ 146467 w 1824830"/>
                <a:gd name="connsiteY83" fmla="*/ 1677003 h 1844091"/>
                <a:gd name="connsiteX84" fmla="*/ 146467 w 1824830"/>
                <a:gd name="connsiteY84" fmla="*/ 1677002 h 1844091"/>
                <a:gd name="connsiteX85" fmla="*/ 146462 w 1824830"/>
                <a:gd name="connsiteY85" fmla="*/ 1677009 h 1844091"/>
                <a:gd name="connsiteX86" fmla="*/ 146454 w 1824830"/>
                <a:gd name="connsiteY86" fmla="*/ 1677018 h 1844091"/>
                <a:gd name="connsiteX87" fmla="*/ 146420 w 1824830"/>
                <a:gd name="connsiteY87" fmla="*/ 1677055 h 1844091"/>
                <a:gd name="connsiteX88" fmla="*/ 146407 w 1824830"/>
                <a:gd name="connsiteY88" fmla="*/ 1677072 h 1844091"/>
                <a:gd name="connsiteX89" fmla="*/ 146377 w 1824830"/>
                <a:gd name="connsiteY89" fmla="*/ 1677106 h 1844091"/>
                <a:gd name="connsiteX90" fmla="*/ 146370 w 1824830"/>
                <a:gd name="connsiteY90" fmla="*/ 1677113 h 1844091"/>
                <a:gd name="connsiteX91" fmla="*/ 146314 w 1824830"/>
                <a:gd name="connsiteY91" fmla="*/ 1677177 h 1844091"/>
                <a:gd name="connsiteX92" fmla="*/ 146309 w 1824830"/>
                <a:gd name="connsiteY92" fmla="*/ 1677182 h 1844091"/>
                <a:gd name="connsiteX93" fmla="*/ 146303 w 1824830"/>
                <a:gd name="connsiteY93" fmla="*/ 1677190 h 1844091"/>
                <a:gd name="connsiteX94" fmla="*/ 146281 w 1824830"/>
                <a:gd name="connsiteY94" fmla="*/ 1677214 h 1844091"/>
                <a:gd name="connsiteX95" fmla="*/ 146272 w 1824830"/>
                <a:gd name="connsiteY95" fmla="*/ 1677224 h 1844091"/>
                <a:gd name="connsiteX96" fmla="*/ 146259 w 1824830"/>
                <a:gd name="connsiteY96" fmla="*/ 1677239 h 1844091"/>
                <a:gd name="connsiteX97" fmla="*/ 146206 w 1824830"/>
                <a:gd name="connsiteY97" fmla="*/ 1677300 h 1844091"/>
                <a:gd name="connsiteX98" fmla="*/ 146159 w 1824830"/>
                <a:gd name="connsiteY98" fmla="*/ 1677353 h 1844091"/>
                <a:gd name="connsiteX99" fmla="*/ 146154 w 1824830"/>
                <a:gd name="connsiteY99" fmla="*/ 1677359 h 1844091"/>
                <a:gd name="connsiteX100" fmla="*/ 146150 w 1824830"/>
                <a:gd name="connsiteY100" fmla="*/ 1677364 h 1844091"/>
                <a:gd name="connsiteX101" fmla="*/ 146144 w 1824830"/>
                <a:gd name="connsiteY101" fmla="*/ 1677370 h 1844091"/>
                <a:gd name="connsiteX102" fmla="*/ 146129 w 1824830"/>
                <a:gd name="connsiteY102" fmla="*/ 1677388 h 1844091"/>
                <a:gd name="connsiteX103" fmla="*/ 146115 w 1824830"/>
                <a:gd name="connsiteY103" fmla="*/ 1677403 h 1844091"/>
                <a:gd name="connsiteX104" fmla="*/ 146105 w 1824830"/>
                <a:gd name="connsiteY104" fmla="*/ 1677415 h 1844091"/>
                <a:gd name="connsiteX105" fmla="*/ 146086 w 1824830"/>
                <a:gd name="connsiteY105" fmla="*/ 1677436 h 1844091"/>
                <a:gd name="connsiteX106" fmla="*/ 146028 w 1824830"/>
                <a:gd name="connsiteY106" fmla="*/ 1677503 h 1844091"/>
                <a:gd name="connsiteX107" fmla="*/ 145745 w 1824830"/>
                <a:gd name="connsiteY107" fmla="*/ 1677826 h 1844091"/>
                <a:gd name="connsiteX108" fmla="*/ 145825 w 1824830"/>
                <a:gd name="connsiteY108" fmla="*/ 1677734 h 1844091"/>
                <a:gd name="connsiteX109" fmla="*/ 145620 w 1824830"/>
                <a:gd name="connsiteY109" fmla="*/ 1677968 h 1844091"/>
                <a:gd name="connsiteX110" fmla="*/ 145608 w 1824830"/>
                <a:gd name="connsiteY110" fmla="*/ 1677982 h 1844091"/>
                <a:gd name="connsiteX111" fmla="*/ 145605 w 1824830"/>
                <a:gd name="connsiteY111" fmla="*/ 1677985 h 1844091"/>
                <a:gd name="connsiteX112" fmla="*/ 145601 w 1824830"/>
                <a:gd name="connsiteY112" fmla="*/ 1677990 h 1844091"/>
                <a:gd name="connsiteX113" fmla="*/ 145602 w 1824830"/>
                <a:gd name="connsiteY113" fmla="*/ 1677988 h 1844091"/>
                <a:gd name="connsiteX114" fmla="*/ 145600 w 1824830"/>
                <a:gd name="connsiteY114" fmla="*/ 1677991 h 1844091"/>
                <a:gd name="connsiteX115" fmla="*/ 145581 w 1824830"/>
                <a:gd name="connsiteY115" fmla="*/ 1678012 h 1844091"/>
                <a:gd name="connsiteX116" fmla="*/ 145467 w 1824830"/>
                <a:gd name="connsiteY116" fmla="*/ 1678143 h 1844091"/>
                <a:gd name="connsiteX117" fmla="*/ 145401 w 1824830"/>
                <a:gd name="connsiteY117" fmla="*/ 1678218 h 1844091"/>
                <a:gd name="connsiteX118" fmla="*/ 145373 w 1824830"/>
                <a:gd name="connsiteY118" fmla="*/ 1678250 h 1844091"/>
                <a:gd name="connsiteX119" fmla="*/ 145363 w 1824830"/>
                <a:gd name="connsiteY119" fmla="*/ 1678261 h 1844091"/>
                <a:gd name="connsiteX120" fmla="*/ 145363 w 1824830"/>
                <a:gd name="connsiteY120" fmla="*/ 1678263 h 1844091"/>
                <a:gd name="connsiteX121" fmla="*/ 145335 w 1824830"/>
                <a:gd name="connsiteY121" fmla="*/ 1678293 h 1844091"/>
                <a:gd name="connsiteX122" fmla="*/ 145294 w 1824830"/>
                <a:gd name="connsiteY122" fmla="*/ 1678340 h 1844091"/>
                <a:gd name="connsiteX123" fmla="*/ 145291 w 1824830"/>
                <a:gd name="connsiteY123" fmla="*/ 1678344 h 1844091"/>
                <a:gd name="connsiteX124" fmla="*/ 145290 w 1824830"/>
                <a:gd name="connsiteY124" fmla="*/ 1678345 h 1844091"/>
                <a:gd name="connsiteX125" fmla="*/ 145287 w 1824830"/>
                <a:gd name="connsiteY125" fmla="*/ 1678348 h 1844091"/>
                <a:gd name="connsiteX126" fmla="*/ 145276 w 1824830"/>
                <a:gd name="connsiteY126" fmla="*/ 1678361 h 1844091"/>
                <a:gd name="connsiteX127" fmla="*/ 145264 w 1824830"/>
                <a:gd name="connsiteY127" fmla="*/ 1678374 h 1844091"/>
                <a:gd name="connsiteX128" fmla="*/ 145254 w 1824830"/>
                <a:gd name="connsiteY128" fmla="*/ 1678386 h 1844091"/>
                <a:gd name="connsiteX129" fmla="*/ 145253 w 1824830"/>
                <a:gd name="connsiteY129" fmla="*/ 1678387 h 1844091"/>
                <a:gd name="connsiteX130" fmla="*/ 145252 w 1824830"/>
                <a:gd name="connsiteY130" fmla="*/ 1678388 h 1844091"/>
                <a:gd name="connsiteX131" fmla="*/ 145251 w 1824830"/>
                <a:gd name="connsiteY131" fmla="*/ 1678389 h 1844091"/>
                <a:gd name="connsiteX132" fmla="*/ 145250 w 1824830"/>
                <a:gd name="connsiteY132" fmla="*/ 1678391 h 1844091"/>
                <a:gd name="connsiteX133" fmla="*/ 145248 w 1824830"/>
                <a:gd name="connsiteY133" fmla="*/ 1678392 h 1844091"/>
                <a:gd name="connsiteX134" fmla="*/ 145243 w 1824830"/>
                <a:gd name="connsiteY134" fmla="*/ 1678399 h 1844091"/>
                <a:gd name="connsiteX135" fmla="*/ 145230 w 1824830"/>
                <a:gd name="connsiteY135" fmla="*/ 1678413 h 1844091"/>
                <a:gd name="connsiteX136" fmla="*/ 145229 w 1824830"/>
                <a:gd name="connsiteY136" fmla="*/ 1678414 h 1844091"/>
                <a:gd name="connsiteX137" fmla="*/ 145229 w 1824830"/>
                <a:gd name="connsiteY137" fmla="*/ 1678415 h 1844091"/>
                <a:gd name="connsiteX138" fmla="*/ 145228 w 1824830"/>
                <a:gd name="connsiteY138" fmla="*/ 1678416 h 1844091"/>
                <a:gd name="connsiteX139" fmla="*/ 145227 w 1824830"/>
                <a:gd name="connsiteY139" fmla="*/ 1678416 h 1844091"/>
                <a:gd name="connsiteX140" fmla="*/ 145226 w 1824830"/>
                <a:gd name="connsiteY140" fmla="*/ 1678418 h 1844091"/>
                <a:gd name="connsiteX141" fmla="*/ 145225 w 1824830"/>
                <a:gd name="connsiteY141" fmla="*/ 1678419 h 1844091"/>
                <a:gd name="connsiteX142" fmla="*/ 144036 w 1824830"/>
                <a:gd name="connsiteY142" fmla="*/ 1679775 h 1844091"/>
                <a:gd name="connsiteX143" fmla="*/ 90970 w 1824830"/>
                <a:gd name="connsiteY143" fmla="*/ 1740313 h 1844091"/>
                <a:gd name="connsiteX144" fmla="*/ 0 w 1824830"/>
                <a:gd name="connsiteY144" fmla="*/ 1844091 h 1844091"/>
                <a:gd name="connsiteX145" fmla="*/ 40806 w 1824830"/>
                <a:gd name="connsiteY145" fmla="*/ 1757513 h 1844091"/>
                <a:gd name="connsiteX146" fmla="*/ 5803 w 1824830"/>
                <a:gd name="connsiteY146" fmla="*/ 1757417 h 1844091"/>
                <a:gd name="connsiteX147" fmla="*/ 55968 w 1824830"/>
                <a:gd name="connsiteY147" fmla="*/ 1740218 h 1844091"/>
                <a:gd name="connsiteX148" fmla="*/ 51288 w 1824830"/>
                <a:gd name="connsiteY148" fmla="*/ 1705529 h 1844091"/>
                <a:gd name="connsiteX149" fmla="*/ 450172 w 1824830"/>
                <a:gd name="connsiteY149" fmla="*/ 1290512 h 1844091"/>
                <a:gd name="connsiteX150" fmla="*/ 415170 w 1824830"/>
                <a:gd name="connsiteY150" fmla="*/ 1290416 h 1844091"/>
                <a:gd name="connsiteX151" fmla="*/ 430594 w 1824830"/>
                <a:gd name="connsiteY151" fmla="*/ 1273416 h 1844091"/>
                <a:gd name="connsiteX152" fmla="*/ 429934 w 1824830"/>
                <a:gd name="connsiteY152" fmla="*/ 1272838 h 1844091"/>
                <a:gd name="connsiteX153" fmla="*/ 475833 w 1824830"/>
                <a:gd name="connsiteY153" fmla="*/ 1220477 h 1844091"/>
                <a:gd name="connsiteX154" fmla="*/ 495318 w 1824830"/>
                <a:gd name="connsiteY154" fmla="*/ 1237558 h 1844091"/>
                <a:gd name="connsiteX155" fmla="*/ 494478 w 1824830"/>
                <a:gd name="connsiteY155" fmla="*/ 1238518 h 1844091"/>
                <a:gd name="connsiteX156" fmla="*/ 495657 w 1824830"/>
                <a:gd name="connsiteY156" fmla="*/ 1238624 h 1844091"/>
                <a:gd name="connsiteX157" fmla="*/ 505905 w 1824830"/>
                <a:gd name="connsiteY157" fmla="*/ 1205668 h 1844091"/>
                <a:gd name="connsiteX158" fmla="*/ 513752 w 1824830"/>
                <a:gd name="connsiteY158" fmla="*/ 1193330 h 1844091"/>
                <a:gd name="connsiteX159" fmla="*/ 505767 w 1824830"/>
                <a:gd name="connsiteY159" fmla="*/ 1186330 h 1844091"/>
                <a:gd name="connsiteX160" fmla="*/ 526040 w 1824830"/>
                <a:gd name="connsiteY160" fmla="*/ 1179009 h 1844091"/>
                <a:gd name="connsiteX161" fmla="*/ 558924 w 1824830"/>
                <a:gd name="connsiteY161" fmla="*/ 1156441 h 1844091"/>
                <a:gd name="connsiteX162" fmla="*/ 651953 w 1824830"/>
                <a:gd name="connsiteY162" fmla="*/ 1100348 h 1844091"/>
                <a:gd name="connsiteX163" fmla="*/ 581948 w 1824830"/>
                <a:gd name="connsiteY163" fmla="*/ 1100157 h 1844091"/>
                <a:gd name="connsiteX164" fmla="*/ 723083 w 1824830"/>
                <a:gd name="connsiteY164" fmla="*/ 979178 h 1844091"/>
                <a:gd name="connsiteX165" fmla="*/ 758085 w 1824830"/>
                <a:gd name="connsiteY165" fmla="*/ 979274 h 1844091"/>
                <a:gd name="connsiteX166" fmla="*/ 738244 w 1824830"/>
                <a:gd name="connsiteY166" fmla="*/ 961881 h 1844091"/>
                <a:gd name="connsiteX167" fmla="*/ 829215 w 1824830"/>
                <a:gd name="connsiteY167" fmla="*/ 858104 h 1844091"/>
                <a:gd name="connsiteX168" fmla="*/ 809374 w 1824830"/>
                <a:gd name="connsiteY168" fmla="*/ 840711 h 1844091"/>
                <a:gd name="connsiteX169" fmla="*/ 804695 w 1824830"/>
                <a:gd name="connsiteY169" fmla="*/ 806023 h 1844091"/>
                <a:gd name="connsiteX170" fmla="*/ 835018 w 1824830"/>
                <a:gd name="connsiteY170" fmla="*/ 771431 h 1844091"/>
                <a:gd name="connsiteX171" fmla="*/ 844376 w 1824830"/>
                <a:gd name="connsiteY171" fmla="*/ 840808 h 1844091"/>
                <a:gd name="connsiteX172" fmla="*/ 859538 w 1824830"/>
                <a:gd name="connsiteY172" fmla="*/ 823511 h 1844091"/>
                <a:gd name="connsiteX173" fmla="*/ 864217 w 1824830"/>
                <a:gd name="connsiteY173" fmla="*/ 858199 h 1844091"/>
                <a:gd name="connsiteX174" fmla="*/ 924864 w 1824830"/>
                <a:gd name="connsiteY174" fmla="*/ 789014 h 1844091"/>
                <a:gd name="connsiteX175" fmla="*/ 894541 w 1824830"/>
                <a:gd name="connsiteY175" fmla="*/ 823607 h 1844091"/>
                <a:gd name="connsiteX176" fmla="*/ 905023 w 1824830"/>
                <a:gd name="connsiteY176" fmla="*/ 771622 h 1844091"/>
                <a:gd name="connsiteX177" fmla="*/ 1030995 w 1824830"/>
                <a:gd name="connsiteY177" fmla="*/ 667940 h 1844091"/>
                <a:gd name="connsiteX178" fmla="*/ 960991 w 1824830"/>
                <a:gd name="connsiteY178" fmla="*/ 667748 h 1844091"/>
                <a:gd name="connsiteX179" fmla="*/ 1056640 w 1824830"/>
                <a:gd name="connsiteY179" fmla="*/ 598659 h 1844091"/>
                <a:gd name="connsiteX180" fmla="*/ 1061319 w 1824830"/>
                <a:gd name="connsiteY180" fmla="*/ 633347 h 1844091"/>
                <a:gd name="connsiteX181" fmla="*/ 1222295 w 1824830"/>
                <a:gd name="connsiteY181" fmla="*/ 529760 h 1844091"/>
                <a:gd name="connsiteX182" fmla="*/ 1371543 w 1824830"/>
                <a:gd name="connsiteY182" fmla="*/ 359499 h 1844091"/>
                <a:gd name="connsiteX183" fmla="*/ 1395336 w 1824830"/>
                <a:gd name="connsiteY183" fmla="*/ 298360 h 1844091"/>
                <a:gd name="connsiteX184" fmla="*/ 1509229 w 1824830"/>
                <a:gd name="connsiteY184" fmla="*/ 231197 h 1844091"/>
                <a:gd name="connsiteX185" fmla="*/ 1720403 w 1824830"/>
                <a:gd name="connsiteY185" fmla="*/ 19315 h 1844091"/>
                <a:gd name="connsiteX186" fmla="*/ 1733455 w 1824830"/>
                <a:gd name="connsiteY186" fmla="*/ 0 h 184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824830" h="1844091">
                  <a:moveTo>
                    <a:pt x="1733455" y="0"/>
                  </a:moveTo>
                  <a:lnTo>
                    <a:pt x="1824830" y="0"/>
                  </a:lnTo>
                  <a:lnTo>
                    <a:pt x="1742339" y="66584"/>
                  </a:lnTo>
                  <a:cubicBezTo>
                    <a:pt x="1647148" y="145156"/>
                    <a:pt x="1541298" y="235890"/>
                    <a:pt x="1469561" y="287707"/>
                  </a:cubicBezTo>
                  <a:cubicBezTo>
                    <a:pt x="1418272" y="426270"/>
                    <a:pt x="1252617" y="495168"/>
                    <a:pt x="1166327" y="633634"/>
                  </a:cubicBezTo>
                  <a:cubicBezTo>
                    <a:pt x="1166327" y="633634"/>
                    <a:pt x="1151165" y="650931"/>
                    <a:pt x="1171006" y="668323"/>
                  </a:cubicBezTo>
                  <a:cubicBezTo>
                    <a:pt x="1120841" y="685524"/>
                    <a:pt x="1060195" y="754708"/>
                    <a:pt x="1045033" y="772005"/>
                  </a:cubicBezTo>
                  <a:cubicBezTo>
                    <a:pt x="1045033" y="772005"/>
                    <a:pt x="1045033" y="772005"/>
                    <a:pt x="1060195" y="754708"/>
                  </a:cubicBezTo>
                  <a:cubicBezTo>
                    <a:pt x="1060195" y="754708"/>
                    <a:pt x="1060195" y="754708"/>
                    <a:pt x="1025192" y="754612"/>
                  </a:cubicBezTo>
                  <a:cubicBezTo>
                    <a:pt x="1010031" y="771910"/>
                    <a:pt x="959867" y="789110"/>
                    <a:pt x="979707" y="806502"/>
                  </a:cubicBezTo>
                  <a:cubicBezTo>
                    <a:pt x="934222" y="858391"/>
                    <a:pt x="884058" y="875591"/>
                    <a:pt x="858414" y="944873"/>
                  </a:cubicBezTo>
                  <a:cubicBezTo>
                    <a:pt x="843252" y="962170"/>
                    <a:pt x="808249" y="962073"/>
                    <a:pt x="812929" y="996762"/>
                  </a:cubicBezTo>
                  <a:cubicBezTo>
                    <a:pt x="812929" y="996762"/>
                    <a:pt x="812929" y="996762"/>
                    <a:pt x="863093" y="979561"/>
                  </a:cubicBezTo>
                  <a:cubicBezTo>
                    <a:pt x="852610" y="1031546"/>
                    <a:pt x="793088" y="979369"/>
                    <a:pt x="782604" y="1031355"/>
                  </a:cubicBezTo>
                  <a:cubicBezTo>
                    <a:pt x="762764" y="1013963"/>
                    <a:pt x="762764" y="1013963"/>
                    <a:pt x="747603" y="1031258"/>
                  </a:cubicBezTo>
                  <a:cubicBezTo>
                    <a:pt x="747603" y="1031258"/>
                    <a:pt x="747603" y="1031258"/>
                    <a:pt x="767443" y="1048650"/>
                  </a:cubicBezTo>
                  <a:cubicBezTo>
                    <a:pt x="767443" y="1048650"/>
                    <a:pt x="767443" y="1048650"/>
                    <a:pt x="732441" y="1048555"/>
                  </a:cubicBezTo>
                  <a:cubicBezTo>
                    <a:pt x="732441" y="1048555"/>
                    <a:pt x="732441" y="1048555"/>
                    <a:pt x="737121" y="1083244"/>
                  </a:cubicBezTo>
                  <a:cubicBezTo>
                    <a:pt x="737121" y="1083244"/>
                    <a:pt x="737121" y="1083244"/>
                    <a:pt x="752282" y="1065947"/>
                  </a:cubicBezTo>
                  <a:cubicBezTo>
                    <a:pt x="761640" y="1135324"/>
                    <a:pt x="691635" y="1135133"/>
                    <a:pt x="646151" y="1187022"/>
                  </a:cubicBezTo>
                  <a:cubicBezTo>
                    <a:pt x="621630" y="1134940"/>
                    <a:pt x="626309" y="1169629"/>
                    <a:pt x="591306" y="1169534"/>
                  </a:cubicBezTo>
                  <a:cubicBezTo>
                    <a:pt x="591306" y="1169534"/>
                    <a:pt x="591306" y="1169534"/>
                    <a:pt x="615826" y="1221614"/>
                  </a:cubicBezTo>
                  <a:cubicBezTo>
                    <a:pt x="615826" y="1221614"/>
                    <a:pt x="615826" y="1221614"/>
                    <a:pt x="595986" y="1204222"/>
                  </a:cubicBezTo>
                  <a:cubicBezTo>
                    <a:pt x="530660" y="1238720"/>
                    <a:pt x="485174" y="1290608"/>
                    <a:pt x="424528" y="1359794"/>
                  </a:cubicBezTo>
                  <a:cubicBezTo>
                    <a:pt x="424528" y="1359794"/>
                    <a:pt x="424528" y="1359794"/>
                    <a:pt x="409366" y="1377090"/>
                  </a:cubicBezTo>
                  <a:cubicBezTo>
                    <a:pt x="401785" y="1385737"/>
                    <a:pt x="386623" y="1403034"/>
                    <a:pt x="377732" y="1418180"/>
                  </a:cubicBezTo>
                  <a:lnTo>
                    <a:pt x="371597" y="1435743"/>
                  </a:lnTo>
                  <a:lnTo>
                    <a:pt x="363881" y="1428978"/>
                  </a:lnTo>
                  <a:cubicBezTo>
                    <a:pt x="348719" y="1446275"/>
                    <a:pt x="348719" y="1446275"/>
                    <a:pt x="333557" y="1463571"/>
                  </a:cubicBezTo>
                  <a:cubicBezTo>
                    <a:pt x="368560" y="1463667"/>
                    <a:pt x="368560" y="1463667"/>
                    <a:pt x="368560" y="1463667"/>
                  </a:cubicBezTo>
                  <a:cubicBezTo>
                    <a:pt x="368560" y="1463667"/>
                    <a:pt x="368560" y="1463667"/>
                    <a:pt x="338237" y="1498260"/>
                  </a:cubicBezTo>
                  <a:cubicBezTo>
                    <a:pt x="338237" y="1498260"/>
                    <a:pt x="318396" y="1480867"/>
                    <a:pt x="303234" y="1498164"/>
                  </a:cubicBezTo>
                  <a:cubicBezTo>
                    <a:pt x="303234" y="1498164"/>
                    <a:pt x="288072" y="1515460"/>
                    <a:pt x="272910" y="1532757"/>
                  </a:cubicBezTo>
                  <a:cubicBezTo>
                    <a:pt x="272910" y="1532757"/>
                    <a:pt x="272910" y="1532757"/>
                    <a:pt x="307913" y="1532853"/>
                  </a:cubicBezTo>
                  <a:cubicBezTo>
                    <a:pt x="257749" y="1550053"/>
                    <a:pt x="216943" y="1636630"/>
                    <a:pt x="192423" y="1584551"/>
                  </a:cubicBezTo>
                  <a:cubicBezTo>
                    <a:pt x="212265" y="1601942"/>
                    <a:pt x="177262" y="1601846"/>
                    <a:pt x="181941" y="1636535"/>
                  </a:cubicBezTo>
                  <a:cubicBezTo>
                    <a:pt x="181941" y="1636535"/>
                    <a:pt x="181941" y="1636535"/>
                    <a:pt x="216943" y="1636630"/>
                  </a:cubicBezTo>
                  <a:cubicBezTo>
                    <a:pt x="181941" y="1636535"/>
                    <a:pt x="171458" y="1688520"/>
                    <a:pt x="151617" y="1671127"/>
                  </a:cubicBezTo>
                  <a:lnTo>
                    <a:pt x="150624" y="1672260"/>
                  </a:lnTo>
                  <a:lnTo>
                    <a:pt x="150287" y="1672645"/>
                  </a:lnTo>
                  <a:lnTo>
                    <a:pt x="148657" y="1674504"/>
                  </a:lnTo>
                  <a:lnTo>
                    <a:pt x="148026" y="1675223"/>
                  </a:lnTo>
                  <a:lnTo>
                    <a:pt x="147684" y="1675614"/>
                  </a:lnTo>
                  <a:lnTo>
                    <a:pt x="146907" y="1676500"/>
                  </a:lnTo>
                  <a:lnTo>
                    <a:pt x="146787" y="1676637"/>
                  </a:lnTo>
                  <a:lnTo>
                    <a:pt x="146588" y="1676865"/>
                  </a:lnTo>
                  <a:lnTo>
                    <a:pt x="146578" y="1676875"/>
                  </a:lnTo>
                  <a:lnTo>
                    <a:pt x="146575" y="1676879"/>
                  </a:lnTo>
                  <a:lnTo>
                    <a:pt x="146569" y="1676886"/>
                  </a:lnTo>
                  <a:lnTo>
                    <a:pt x="146572" y="1676882"/>
                  </a:lnTo>
                  <a:lnTo>
                    <a:pt x="146568" y="1676887"/>
                  </a:lnTo>
                  <a:lnTo>
                    <a:pt x="146566" y="1676889"/>
                  </a:lnTo>
                  <a:lnTo>
                    <a:pt x="146566" y="1676890"/>
                  </a:lnTo>
                  <a:lnTo>
                    <a:pt x="146564" y="1676891"/>
                  </a:lnTo>
                  <a:lnTo>
                    <a:pt x="146565" y="1676891"/>
                  </a:lnTo>
                  <a:lnTo>
                    <a:pt x="146564" y="1676892"/>
                  </a:lnTo>
                  <a:lnTo>
                    <a:pt x="146558" y="1676899"/>
                  </a:lnTo>
                  <a:lnTo>
                    <a:pt x="146560" y="1676896"/>
                  </a:lnTo>
                  <a:lnTo>
                    <a:pt x="146555" y="1676902"/>
                  </a:lnTo>
                  <a:lnTo>
                    <a:pt x="146552" y="1676906"/>
                  </a:lnTo>
                  <a:lnTo>
                    <a:pt x="146552" y="1676905"/>
                  </a:lnTo>
                  <a:lnTo>
                    <a:pt x="146551" y="1676906"/>
                  </a:lnTo>
                  <a:lnTo>
                    <a:pt x="146540" y="1676919"/>
                  </a:lnTo>
                  <a:lnTo>
                    <a:pt x="146535" y="1676925"/>
                  </a:lnTo>
                  <a:lnTo>
                    <a:pt x="146535" y="1676926"/>
                  </a:lnTo>
                  <a:lnTo>
                    <a:pt x="146532" y="1676930"/>
                  </a:lnTo>
                  <a:lnTo>
                    <a:pt x="146530" y="1676932"/>
                  </a:lnTo>
                  <a:lnTo>
                    <a:pt x="146528" y="1676933"/>
                  </a:lnTo>
                  <a:lnTo>
                    <a:pt x="146523" y="1676938"/>
                  </a:lnTo>
                  <a:lnTo>
                    <a:pt x="146520" y="1676943"/>
                  </a:lnTo>
                  <a:lnTo>
                    <a:pt x="146490" y="1676978"/>
                  </a:lnTo>
                  <a:lnTo>
                    <a:pt x="146507" y="1676956"/>
                  </a:lnTo>
                  <a:lnTo>
                    <a:pt x="146485" y="1676982"/>
                  </a:lnTo>
                  <a:lnTo>
                    <a:pt x="146481" y="1676986"/>
                  </a:lnTo>
                  <a:lnTo>
                    <a:pt x="146478" y="1676990"/>
                  </a:lnTo>
                  <a:lnTo>
                    <a:pt x="146480" y="1676988"/>
                  </a:lnTo>
                  <a:lnTo>
                    <a:pt x="146475" y="1676994"/>
                  </a:lnTo>
                  <a:lnTo>
                    <a:pt x="146471" y="1676999"/>
                  </a:lnTo>
                  <a:lnTo>
                    <a:pt x="146474" y="1676994"/>
                  </a:lnTo>
                  <a:lnTo>
                    <a:pt x="146470" y="1676999"/>
                  </a:lnTo>
                  <a:lnTo>
                    <a:pt x="146469" y="1677000"/>
                  </a:lnTo>
                  <a:lnTo>
                    <a:pt x="146469" y="1677002"/>
                  </a:lnTo>
                  <a:lnTo>
                    <a:pt x="146468" y="1677002"/>
                  </a:lnTo>
                  <a:lnTo>
                    <a:pt x="146467" y="1677003"/>
                  </a:lnTo>
                  <a:lnTo>
                    <a:pt x="146467" y="1677002"/>
                  </a:lnTo>
                  <a:lnTo>
                    <a:pt x="146462" y="1677009"/>
                  </a:lnTo>
                  <a:lnTo>
                    <a:pt x="146454" y="1677018"/>
                  </a:lnTo>
                  <a:lnTo>
                    <a:pt x="146420" y="1677055"/>
                  </a:lnTo>
                  <a:lnTo>
                    <a:pt x="146407" y="1677072"/>
                  </a:lnTo>
                  <a:lnTo>
                    <a:pt x="146377" y="1677106"/>
                  </a:lnTo>
                  <a:lnTo>
                    <a:pt x="146370" y="1677113"/>
                  </a:lnTo>
                  <a:lnTo>
                    <a:pt x="146314" y="1677177"/>
                  </a:lnTo>
                  <a:lnTo>
                    <a:pt x="146309" y="1677182"/>
                  </a:lnTo>
                  <a:lnTo>
                    <a:pt x="146303" y="1677190"/>
                  </a:lnTo>
                  <a:lnTo>
                    <a:pt x="146281" y="1677214"/>
                  </a:lnTo>
                  <a:lnTo>
                    <a:pt x="146272" y="1677224"/>
                  </a:lnTo>
                  <a:lnTo>
                    <a:pt x="146259" y="1677239"/>
                  </a:lnTo>
                  <a:lnTo>
                    <a:pt x="146206" y="1677300"/>
                  </a:lnTo>
                  <a:lnTo>
                    <a:pt x="146159" y="1677353"/>
                  </a:lnTo>
                  <a:lnTo>
                    <a:pt x="146154" y="1677359"/>
                  </a:lnTo>
                  <a:lnTo>
                    <a:pt x="146150" y="1677364"/>
                  </a:lnTo>
                  <a:lnTo>
                    <a:pt x="146144" y="1677370"/>
                  </a:lnTo>
                  <a:lnTo>
                    <a:pt x="146129" y="1677388"/>
                  </a:lnTo>
                  <a:lnTo>
                    <a:pt x="146115" y="1677403"/>
                  </a:lnTo>
                  <a:lnTo>
                    <a:pt x="146105" y="1677415"/>
                  </a:lnTo>
                  <a:lnTo>
                    <a:pt x="146086" y="1677436"/>
                  </a:lnTo>
                  <a:lnTo>
                    <a:pt x="146028" y="1677503"/>
                  </a:lnTo>
                  <a:lnTo>
                    <a:pt x="145745" y="1677826"/>
                  </a:lnTo>
                  <a:lnTo>
                    <a:pt x="145825" y="1677734"/>
                  </a:lnTo>
                  <a:lnTo>
                    <a:pt x="145620" y="1677968"/>
                  </a:lnTo>
                  <a:lnTo>
                    <a:pt x="145608" y="1677982"/>
                  </a:lnTo>
                  <a:lnTo>
                    <a:pt x="145605" y="1677985"/>
                  </a:lnTo>
                  <a:lnTo>
                    <a:pt x="145601" y="1677990"/>
                  </a:lnTo>
                  <a:lnTo>
                    <a:pt x="145602" y="1677988"/>
                  </a:lnTo>
                  <a:lnTo>
                    <a:pt x="145600" y="1677991"/>
                  </a:lnTo>
                  <a:lnTo>
                    <a:pt x="145581" y="1678012"/>
                  </a:lnTo>
                  <a:lnTo>
                    <a:pt x="145467" y="1678143"/>
                  </a:lnTo>
                  <a:lnTo>
                    <a:pt x="145401" y="1678218"/>
                  </a:lnTo>
                  <a:lnTo>
                    <a:pt x="145373" y="1678250"/>
                  </a:lnTo>
                  <a:lnTo>
                    <a:pt x="145363" y="1678261"/>
                  </a:lnTo>
                  <a:lnTo>
                    <a:pt x="145363" y="1678263"/>
                  </a:lnTo>
                  <a:lnTo>
                    <a:pt x="145335" y="1678293"/>
                  </a:lnTo>
                  <a:lnTo>
                    <a:pt x="145294" y="1678340"/>
                  </a:lnTo>
                  <a:lnTo>
                    <a:pt x="145291" y="1678344"/>
                  </a:lnTo>
                  <a:lnTo>
                    <a:pt x="145290" y="1678345"/>
                  </a:lnTo>
                  <a:lnTo>
                    <a:pt x="145287" y="1678348"/>
                  </a:lnTo>
                  <a:lnTo>
                    <a:pt x="145276" y="1678361"/>
                  </a:lnTo>
                  <a:lnTo>
                    <a:pt x="145264" y="1678374"/>
                  </a:lnTo>
                  <a:lnTo>
                    <a:pt x="145254" y="1678386"/>
                  </a:lnTo>
                  <a:lnTo>
                    <a:pt x="145253" y="1678387"/>
                  </a:lnTo>
                  <a:lnTo>
                    <a:pt x="145252" y="1678388"/>
                  </a:lnTo>
                  <a:lnTo>
                    <a:pt x="145251" y="1678389"/>
                  </a:lnTo>
                  <a:lnTo>
                    <a:pt x="145250" y="1678391"/>
                  </a:lnTo>
                  <a:lnTo>
                    <a:pt x="145248" y="1678392"/>
                  </a:lnTo>
                  <a:lnTo>
                    <a:pt x="145243" y="1678399"/>
                  </a:lnTo>
                  <a:lnTo>
                    <a:pt x="145230" y="1678413"/>
                  </a:lnTo>
                  <a:lnTo>
                    <a:pt x="145229" y="1678414"/>
                  </a:lnTo>
                  <a:lnTo>
                    <a:pt x="145229" y="1678415"/>
                  </a:lnTo>
                  <a:lnTo>
                    <a:pt x="145228" y="1678416"/>
                  </a:lnTo>
                  <a:lnTo>
                    <a:pt x="145227" y="1678416"/>
                  </a:lnTo>
                  <a:lnTo>
                    <a:pt x="145226" y="1678418"/>
                  </a:lnTo>
                  <a:lnTo>
                    <a:pt x="145225" y="1678419"/>
                  </a:lnTo>
                  <a:lnTo>
                    <a:pt x="144036" y="1679775"/>
                  </a:lnTo>
                  <a:cubicBezTo>
                    <a:pt x="136455" y="1688424"/>
                    <a:pt x="121293" y="1705720"/>
                    <a:pt x="90970" y="1740313"/>
                  </a:cubicBezTo>
                  <a:cubicBezTo>
                    <a:pt x="65326" y="1809594"/>
                    <a:pt x="40806" y="1757513"/>
                    <a:pt x="0" y="1844091"/>
                  </a:cubicBezTo>
                  <a:cubicBezTo>
                    <a:pt x="0" y="1844091"/>
                    <a:pt x="0" y="1844091"/>
                    <a:pt x="40806" y="1757513"/>
                  </a:cubicBezTo>
                  <a:cubicBezTo>
                    <a:pt x="40806" y="1757513"/>
                    <a:pt x="40806" y="1757513"/>
                    <a:pt x="5803" y="1757417"/>
                  </a:cubicBezTo>
                  <a:cubicBezTo>
                    <a:pt x="20965" y="1740121"/>
                    <a:pt x="36127" y="1722824"/>
                    <a:pt x="55968" y="1740218"/>
                  </a:cubicBezTo>
                  <a:cubicBezTo>
                    <a:pt x="36127" y="1722824"/>
                    <a:pt x="51288" y="1705529"/>
                    <a:pt x="51288" y="1705529"/>
                  </a:cubicBezTo>
                  <a:cubicBezTo>
                    <a:pt x="212265" y="1601942"/>
                    <a:pt x="324200" y="1394194"/>
                    <a:pt x="450172" y="1290512"/>
                  </a:cubicBezTo>
                  <a:cubicBezTo>
                    <a:pt x="450172" y="1290512"/>
                    <a:pt x="400008" y="1307712"/>
                    <a:pt x="415170" y="1290416"/>
                  </a:cubicBezTo>
                  <a:lnTo>
                    <a:pt x="430594" y="1273416"/>
                  </a:lnTo>
                  <a:lnTo>
                    <a:pt x="429934" y="1272838"/>
                  </a:lnTo>
                  <a:lnTo>
                    <a:pt x="475833" y="1220477"/>
                  </a:lnTo>
                  <a:lnTo>
                    <a:pt x="495318" y="1237558"/>
                  </a:lnTo>
                  <a:lnTo>
                    <a:pt x="494478" y="1238518"/>
                  </a:lnTo>
                  <a:lnTo>
                    <a:pt x="495657" y="1238624"/>
                  </a:lnTo>
                  <a:cubicBezTo>
                    <a:pt x="498278" y="1225627"/>
                    <a:pt x="501738" y="1214800"/>
                    <a:pt x="505905" y="1205668"/>
                  </a:cubicBezTo>
                  <a:lnTo>
                    <a:pt x="513752" y="1193330"/>
                  </a:lnTo>
                  <a:lnTo>
                    <a:pt x="505767" y="1186330"/>
                  </a:lnTo>
                  <a:lnTo>
                    <a:pt x="526040" y="1179009"/>
                  </a:lnTo>
                  <a:lnTo>
                    <a:pt x="558924" y="1156441"/>
                  </a:lnTo>
                  <a:cubicBezTo>
                    <a:pt x="587797" y="1143518"/>
                    <a:pt x="621629" y="1134941"/>
                    <a:pt x="651953" y="1100348"/>
                  </a:cubicBezTo>
                  <a:cubicBezTo>
                    <a:pt x="627433" y="1048267"/>
                    <a:pt x="601790" y="1117549"/>
                    <a:pt x="581948" y="1100157"/>
                  </a:cubicBezTo>
                  <a:cubicBezTo>
                    <a:pt x="627433" y="1048267"/>
                    <a:pt x="717279" y="1065851"/>
                    <a:pt x="723083" y="979178"/>
                  </a:cubicBezTo>
                  <a:cubicBezTo>
                    <a:pt x="742924" y="996570"/>
                    <a:pt x="742924" y="996570"/>
                    <a:pt x="758085" y="979274"/>
                  </a:cubicBezTo>
                  <a:cubicBezTo>
                    <a:pt x="758085" y="979274"/>
                    <a:pt x="738244" y="961881"/>
                    <a:pt x="738244" y="961881"/>
                  </a:cubicBezTo>
                  <a:cubicBezTo>
                    <a:pt x="738244" y="961881"/>
                    <a:pt x="738244" y="961881"/>
                    <a:pt x="829215" y="858104"/>
                  </a:cubicBezTo>
                  <a:cubicBezTo>
                    <a:pt x="814053" y="875400"/>
                    <a:pt x="789533" y="823319"/>
                    <a:pt x="809374" y="840711"/>
                  </a:cubicBezTo>
                  <a:cubicBezTo>
                    <a:pt x="824535" y="823415"/>
                    <a:pt x="804695" y="806023"/>
                    <a:pt x="804695" y="806023"/>
                  </a:cubicBezTo>
                  <a:cubicBezTo>
                    <a:pt x="819856" y="788727"/>
                    <a:pt x="835018" y="771431"/>
                    <a:pt x="835018" y="771431"/>
                  </a:cubicBezTo>
                  <a:cubicBezTo>
                    <a:pt x="839697" y="806119"/>
                    <a:pt x="804695" y="806023"/>
                    <a:pt x="844376" y="840808"/>
                  </a:cubicBezTo>
                  <a:cubicBezTo>
                    <a:pt x="844376" y="840808"/>
                    <a:pt x="859538" y="823511"/>
                    <a:pt x="859538" y="823511"/>
                  </a:cubicBezTo>
                  <a:cubicBezTo>
                    <a:pt x="859538" y="823511"/>
                    <a:pt x="864217" y="858199"/>
                    <a:pt x="864217" y="858199"/>
                  </a:cubicBezTo>
                  <a:cubicBezTo>
                    <a:pt x="879380" y="840903"/>
                    <a:pt x="929543" y="823703"/>
                    <a:pt x="924864" y="789014"/>
                  </a:cubicBezTo>
                  <a:cubicBezTo>
                    <a:pt x="905023" y="771622"/>
                    <a:pt x="909702" y="806310"/>
                    <a:pt x="894541" y="823607"/>
                  </a:cubicBezTo>
                  <a:cubicBezTo>
                    <a:pt x="894541" y="823607"/>
                    <a:pt x="894541" y="823607"/>
                    <a:pt x="905023" y="771622"/>
                  </a:cubicBezTo>
                  <a:cubicBezTo>
                    <a:pt x="955187" y="754421"/>
                    <a:pt x="985511" y="719829"/>
                    <a:pt x="1030995" y="667940"/>
                  </a:cubicBezTo>
                  <a:cubicBezTo>
                    <a:pt x="1030995" y="667940"/>
                    <a:pt x="1030995" y="667940"/>
                    <a:pt x="960991" y="667748"/>
                  </a:cubicBezTo>
                  <a:cubicBezTo>
                    <a:pt x="971473" y="615763"/>
                    <a:pt x="1046158" y="650643"/>
                    <a:pt x="1056640" y="598659"/>
                  </a:cubicBezTo>
                  <a:cubicBezTo>
                    <a:pt x="1056640" y="598659"/>
                    <a:pt x="1076480" y="616050"/>
                    <a:pt x="1061319" y="633347"/>
                  </a:cubicBezTo>
                  <a:cubicBezTo>
                    <a:pt x="1151165" y="650931"/>
                    <a:pt x="1152290" y="529569"/>
                    <a:pt x="1222295" y="529760"/>
                  </a:cubicBezTo>
                  <a:cubicBezTo>
                    <a:pt x="1267779" y="477871"/>
                    <a:pt x="1332954" y="426036"/>
                    <a:pt x="1371543" y="359499"/>
                  </a:cubicBezTo>
                  <a:lnTo>
                    <a:pt x="1395336" y="298360"/>
                  </a:lnTo>
                  <a:lnTo>
                    <a:pt x="1509229" y="231197"/>
                  </a:lnTo>
                  <a:cubicBezTo>
                    <a:pt x="1595059" y="169869"/>
                    <a:pt x="1663996" y="96152"/>
                    <a:pt x="1720403" y="19315"/>
                  </a:cubicBezTo>
                  <a:lnTo>
                    <a:pt x="173345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B196E494-5F3C-4F7B-BD67-FE980B4A3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1570" y="8126"/>
              <a:ext cx="25044" cy="51232"/>
            </a:xfrm>
            <a:custGeom>
              <a:avLst/>
              <a:gdLst>
                <a:gd name="connsiteX0" fmla="*/ 25044 w 25044"/>
                <a:gd name="connsiteY0" fmla="*/ 0 h 51232"/>
                <a:gd name="connsiteX1" fmla="*/ 14597 w 25044"/>
                <a:gd name="connsiteY1" fmla="*/ 51232 h 51232"/>
                <a:gd name="connsiteX2" fmla="*/ 25044 w 25044"/>
                <a:gd name="connsiteY2" fmla="*/ 0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44" h="51232">
                  <a:moveTo>
                    <a:pt x="25044" y="0"/>
                  </a:moveTo>
                  <a:cubicBezTo>
                    <a:pt x="10078" y="17076"/>
                    <a:pt x="-4889" y="34149"/>
                    <a:pt x="14597" y="51232"/>
                  </a:cubicBezTo>
                  <a:cubicBezTo>
                    <a:pt x="14597" y="51232"/>
                    <a:pt x="-24376" y="17068"/>
                    <a:pt x="2504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3E9BAF91-070C-4A20-96AA-7E46B72CD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1958" y="22813"/>
              <a:ext cx="13396" cy="25337"/>
            </a:xfrm>
            <a:custGeom>
              <a:avLst/>
              <a:gdLst>
                <a:gd name="connsiteX0" fmla="*/ 13396 w 13396"/>
                <a:gd name="connsiteY0" fmla="*/ 0 h 25337"/>
                <a:gd name="connsiteX1" fmla="*/ 503 w 13396"/>
                <a:gd name="connsiteY1" fmla="*/ 25150 h 25337"/>
                <a:gd name="connsiteX2" fmla="*/ 0 w 13396"/>
                <a:gd name="connsiteY2" fmla="*/ 25337 h 25337"/>
                <a:gd name="connsiteX3" fmla="*/ 13396 w 13396"/>
                <a:gd name="connsiteY3" fmla="*/ 0 h 2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6" h="25337">
                  <a:moveTo>
                    <a:pt x="13396" y="0"/>
                  </a:moveTo>
                  <a:cubicBezTo>
                    <a:pt x="10659" y="12949"/>
                    <a:pt x="6172" y="20527"/>
                    <a:pt x="503" y="25150"/>
                  </a:cubicBezTo>
                  <a:lnTo>
                    <a:pt x="0" y="25337"/>
                  </a:lnTo>
                  <a:lnTo>
                    <a:pt x="133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A400F8DE-0038-4D3A-BB40-73D3D3EF5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243" y="28951"/>
              <a:ext cx="858298" cy="721215"/>
            </a:xfrm>
            <a:custGeom>
              <a:avLst/>
              <a:gdLst>
                <a:gd name="connsiteX0" fmla="*/ 795299 w 858298"/>
                <a:gd name="connsiteY0" fmla="*/ 0 h 721215"/>
                <a:gd name="connsiteX1" fmla="*/ 832193 w 858298"/>
                <a:gd name="connsiteY1" fmla="*/ 13226 h 721215"/>
                <a:gd name="connsiteX2" fmla="*/ 852134 w 858298"/>
                <a:gd name="connsiteY2" fmla="*/ 30705 h 721215"/>
                <a:gd name="connsiteX3" fmla="*/ 817032 w 858298"/>
                <a:gd name="connsiteY3" fmla="*/ 30520 h 721215"/>
                <a:gd name="connsiteX4" fmla="*/ 695748 w 858298"/>
                <a:gd name="connsiteY4" fmla="*/ 168881 h 721215"/>
                <a:gd name="connsiteX5" fmla="*/ 675807 w 858298"/>
                <a:gd name="connsiteY5" fmla="*/ 151401 h 721215"/>
                <a:gd name="connsiteX6" fmla="*/ 534581 w 858298"/>
                <a:gd name="connsiteY6" fmla="*/ 272282 h 721215"/>
                <a:gd name="connsiteX7" fmla="*/ 554522 w 858298"/>
                <a:gd name="connsiteY7" fmla="*/ 289762 h 721215"/>
                <a:gd name="connsiteX8" fmla="*/ 539362 w 858298"/>
                <a:gd name="connsiteY8" fmla="*/ 307057 h 721215"/>
                <a:gd name="connsiteX9" fmla="*/ 519421 w 858298"/>
                <a:gd name="connsiteY9" fmla="*/ 289577 h 721215"/>
                <a:gd name="connsiteX10" fmla="*/ 347874 w 858298"/>
                <a:gd name="connsiteY10" fmla="*/ 445048 h 721215"/>
                <a:gd name="connsiteX11" fmla="*/ 367815 w 858298"/>
                <a:gd name="connsiteY11" fmla="*/ 462527 h 721215"/>
                <a:gd name="connsiteX12" fmla="*/ 0 w 858298"/>
                <a:gd name="connsiteY12" fmla="*/ 721215 h 721215"/>
                <a:gd name="connsiteX13" fmla="*/ 186708 w 858298"/>
                <a:gd name="connsiteY13" fmla="*/ 548449 h 721215"/>
                <a:gd name="connsiteX14" fmla="*/ 71023 w 858298"/>
                <a:gd name="connsiteY14" fmla="*/ 599965 h 721215"/>
                <a:gd name="connsiteX15" fmla="*/ 151607 w 858298"/>
                <a:gd name="connsiteY15" fmla="*/ 548263 h 721215"/>
                <a:gd name="connsiteX16" fmla="*/ 164377 w 858298"/>
                <a:gd name="connsiteY16" fmla="*/ 513582 h 721215"/>
                <a:gd name="connsiteX17" fmla="*/ 164551 w 858298"/>
                <a:gd name="connsiteY17" fmla="*/ 513107 h 721215"/>
                <a:gd name="connsiteX18" fmla="*/ 166767 w 858298"/>
                <a:gd name="connsiteY18" fmla="*/ 530969 h 721215"/>
                <a:gd name="connsiteX19" fmla="*/ 201868 w 858298"/>
                <a:gd name="connsiteY19" fmla="*/ 531154 h 721215"/>
                <a:gd name="connsiteX20" fmla="*/ 242570 w 858298"/>
                <a:gd name="connsiteY20" fmla="*/ 444493 h 721215"/>
                <a:gd name="connsiteX21" fmla="*/ 122106 w 858298"/>
                <a:gd name="connsiteY21" fmla="*/ 461235 h 721215"/>
                <a:gd name="connsiteX22" fmla="*/ 141408 w 858298"/>
                <a:gd name="connsiteY22" fmla="*/ 422243 h 721215"/>
                <a:gd name="connsiteX23" fmla="*/ 133797 w 858298"/>
                <a:gd name="connsiteY23" fmla="*/ 411087 h 721215"/>
                <a:gd name="connsiteX24" fmla="*/ 151931 w 858298"/>
                <a:gd name="connsiteY24" fmla="*/ 407096 h 721215"/>
                <a:gd name="connsiteX25" fmla="*/ 202688 w 858298"/>
                <a:gd name="connsiteY25" fmla="*/ 409534 h 721215"/>
                <a:gd name="connsiteX26" fmla="*/ 197909 w 858298"/>
                <a:gd name="connsiteY26" fmla="*/ 374759 h 721215"/>
                <a:gd name="connsiteX27" fmla="*/ 268111 w 858298"/>
                <a:gd name="connsiteY27" fmla="*/ 375129 h 721215"/>
                <a:gd name="connsiteX28" fmla="*/ 237789 w 858298"/>
                <a:gd name="connsiteY28" fmla="*/ 409720 h 721215"/>
                <a:gd name="connsiteX29" fmla="*/ 277671 w 858298"/>
                <a:gd name="connsiteY29" fmla="*/ 444679 h 721215"/>
                <a:gd name="connsiteX30" fmla="*/ 403736 w 858298"/>
                <a:gd name="connsiteY30" fmla="*/ 341093 h 721215"/>
                <a:gd name="connsiteX31" fmla="*/ 640705 w 858298"/>
                <a:gd name="connsiteY31" fmla="*/ 151217 h 721215"/>
                <a:gd name="connsiteX32" fmla="*/ 635926 w 858298"/>
                <a:gd name="connsiteY32" fmla="*/ 116441 h 721215"/>
                <a:gd name="connsiteX33" fmla="*/ 655866 w 858298"/>
                <a:gd name="connsiteY33" fmla="*/ 133921 h 721215"/>
                <a:gd name="connsiteX34" fmla="*/ 731669 w 858298"/>
                <a:gd name="connsiteY34" fmla="*/ 47446 h 721215"/>
                <a:gd name="connsiteX35" fmla="*/ 696568 w 858298"/>
                <a:gd name="connsiteY35" fmla="*/ 47261 h 721215"/>
                <a:gd name="connsiteX36" fmla="*/ 781931 w 858298"/>
                <a:gd name="connsiteY36" fmla="*/ 30336 h 721215"/>
                <a:gd name="connsiteX37" fmla="*/ 761990 w 858298"/>
                <a:gd name="connsiteY37" fmla="*/ 12856 h 721215"/>
                <a:gd name="connsiteX38" fmla="*/ 795299 w 858298"/>
                <a:gd name="connsiteY38" fmla="*/ 0 h 72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298" h="721215">
                  <a:moveTo>
                    <a:pt x="795299" y="0"/>
                  </a:moveTo>
                  <a:cubicBezTo>
                    <a:pt x="808462" y="69"/>
                    <a:pt x="822223" y="4485"/>
                    <a:pt x="832193" y="13226"/>
                  </a:cubicBezTo>
                  <a:cubicBezTo>
                    <a:pt x="852134" y="30705"/>
                    <a:pt x="867294" y="13410"/>
                    <a:pt x="852134" y="30705"/>
                  </a:cubicBezTo>
                  <a:cubicBezTo>
                    <a:pt x="836973" y="48000"/>
                    <a:pt x="836973" y="48000"/>
                    <a:pt x="817032" y="30520"/>
                  </a:cubicBezTo>
                  <a:cubicBezTo>
                    <a:pt x="786711" y="65110"/>
                    <a:pt x="721289" y="99515"/>
                    <a:pt x="695748" y="168881"/>
                  </a:cubicBezTo>
                  <a:cubicBezTo>
                    <a:pt x="695748" y="168881"/>
                    <a:pt x="695748" y="168881"/>
                    <a:pt x="675807" y="151401"/>
                  </a:cubicBezTo>
                  <a:cubicBezTo>
                    <a:pt x="625545" y="168511"/>
                    <a:pt x="584843" y="255172"/>
                    <a:pt x="534581" y="272282"/>
                  </a:cubicBezTo>
                  <a:cubicBezTo>
                    <a:pt x="534581" y="272282"/>
                    <a:pt x="534581" y="272282"/>
                    <a:pt x="554522" y="289762"/>
                  </a:cubicBezTo>
                  <a:cubicBezTo>
                    <a:pt x="554522" y="289762"/>
                    <a:pt x="554522" y="289762"/>
                    <a:pt x="539362" y="307057"/>
                  </a:cubicBezTo>
                  <a:cubicBezTo>
                    <a:pt x="539362" y="307057"/>
                    <a:pt x="539362" y="307057"/>
                    <a:pt x="519421" y="289577"/>
                  </a:cubicBezTo>
                  <a:cubicBezTo>
                    <a:pt x="519421" y="289577"/>
                    <a:pt x="519421" y="289577"/>
                    <a:pt x="347874" y="445048"/>
                  </a:cubicBezTo>
                  <a:cubicBezTo>
                    <a:pt x="347874" y="445048"/>
                    <a:pt x="332713" y="462342"/>
                    <a:pt x="367815" y="462527"/>
                  </a:cubicBezTo>
                  <a:cubicBezTo>
                    <a:pt x="212248" y="479084"/>
                    <a:pt x="120465" y="704474"/>
                    <a:pt x="0" y="721215"/>
                  </a:cubicBezTo>
                  <a:cubicBezTo>
                    <a:pt x="60643" y="652035"/>
                    <a:pt x="141226" y="600334"/>
                    <a:pt x="186708" y="548449"/>
                  </a:cubicBezTo>
                  <a:cubicBezTo>
                    <a:pt x="131666" y="530785"/>
                    <a:pt x="126065" y="617630"/>
                    <a:pt x="71023" y="599965"/>
                  </a:cubicBezTo>
                  <a:cubicBezTo>
                    <a:pt x="121285" y="582854"/>
                    <a:pt x="96564" y="530600"/>
                    <a:pt x="151607" y="548263"/>
                  </a:cubicBezTo>
                  <a:cubicBezTo>
                    <a:pt x="159187" y="539616"/>
                    <a:pt x="161782" y="526600"/>
                    <a:pt x="164377" y="513582"/>
                  </a:cubicBezTo>
                  <a:lnTo>
                    <a:pt x="164551" y="513107"/>
                  </a:lnTo>
                  <a:lnTo>
                    <a:pt x="166767" y="530969"/>
                  </a:lnTo>
                  <a:cubicBezTo>
                    <a:pt x="166767" y="530969"/>
                    <a:pt x="166767" y="530969"/>
                    <a:pt x="201868" y="531154"/>
                  </a:cubicBezTo>
                  <a:cubicBezTo>
                    <a:pt x="177148" y="478899"/>
                    <a:pt x="242570" y="444493"/>
                    <a:pt x="242570" y="444493"/>
                  </a:cubicBezTo>
                  <a:cubicBezTo>
                    <a:pt x="207469" y="444309"/>
                    <a:pt x="152427" y="426645"/>
                    <a:pt x="122106" y="461235"/>
                  </a:cubicBezTo>
                  <a:cubicBezTo>
                    <a:pt x="133476" y="448264"/>
                    <a:pt x="144845" y="435292"/>
                    <a:pt x="141408" y="422243"/>
                  </a:cubicBezTo>
                  <a:lnTo>
                    <a:pt x="133797" y="411087"/>
                  </a:lnTo>
                  <a:lnTo>
                    <a:pt x="151931" y="407096"/>
                  </a:lnTo>
                  <a:cubicBezTo>
                    <a:pt x="166392" y="400656"/>
                    <a:pt x="182747" y="392054"/>
                    <a:pt x="202688" y="409534"/>
                  </a:cubicBezTo>
                  <a:cubicBezTo>
                    <a:pt x="202688" y="409534"/>
                    <a:pt x="202688" y="409534"/>
                    <a:pt x="197909" y="374759"/>
                  </a:cubicBezTo>
                  <a:cubicBezTo>
                    <a:pt x="217848" y="392239"/>
                    <a:pt x="248170" y="357649"/>
                    <a:pt x="268111" y="375129"/>
                  </a:cubicBezTo>
                  <a:cubicBezTo>
                    <a:pt x="252951" y="392424"/>
                    <a:pt x="217848" y="392239"/>
                    <a:pt x="237789" y="409720"/>
                  </a:cubicBezTo>
                  <a:cubicBezTo>
                    <a:pt x="222629" y="427014"/>
                    <a:pt x="242570" y="444493"/>
                    <a:pt x="277671" y="444679"/>
                  </a:cubicBezTo>
                  <a:cubicBezTo>
                    <a:pt x="327933" y="427568"/>
                    <a:pt x="373414" y="375683"/>
                    <a:pt x="403736" y="341093"/>
                  </a:cubicBezTo>
                  <a:cubicBezTo>
                    <a:pt x="484320" y="289392"/>
                    <a:pt x="560123" y="202917"/>
                    <a:pt x="640705" y="151217"/>
                  </a:cubicBezTo>
                  <a:cubicBezTo>
                    <a:pt x="640705" y="151217"/>
                    <a:pt x="655866" y="133921"/>
                    <a:pt x="635926" y="116441"/>
                  </a:cubicBezTo>
                  <a:cubicBezTo>
                    <a:pt x="635926" y="116441"/>
                    <a:pt x="635926" y="116441"/>
                    <a:pt x="655866" y="133921"/>
                  </a:cubicBezTo>
                  <a:cubicBezTo>
                    <a:pt x="690968" y="134106"/>
                    <a:pt x="736449" y="82221"/>
                    <a:pt x="731669" y="47446"/>
                  </a:cubicBezTo>
                  <a:cubicBezTo>
                    <a:pt x="731669" y="47446"/>
                    <a:pt x="731669" y="47446"/>
                    <a:pt x="696568" y="47261"/>
                  </a:cubicBezTo>
                  <a:cubicBezTo>
                    <a:pt x="726889" y="12671"/>
                    <a:pt x="766771" y="47631"/>
                    <a:pt x="781931" y="30336"/>
                  </a:cubicBezTo>
                  <a:cubicBezTo>
                    <a:pt x="781931" y="30336"/>
                    <a:pt x="781931" y="30336"/>
                    <a:pt x="761990" y="12856"/>
                  </a:cubicBezTo>
                  <a:cubicBezTo>
                    <a:pt x="769571" y="4209"/>
                    <a:pt x="782136" y="-69"/>
                    <a:pt x="79529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7DBC2BB5-20A4-4FF5-B806-E3028043B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033" y="66901"/>
              <a:ext cx="19044" cy="15850"/>
            </a:xfrm>
            <a:custGeom>
              <a:avLst/>
              <a:gdLst>
                <a:gd name="connsiteX0" fmla="*/ 6369 w 19044"/>
                <a:gd name="connsiteY0" fmla="*/ 1188 h 15850"/>
                <a:gd name="connsiteX1" fmla="*/ 19044 w 19044"/>
                <a:gd name="connsiteY1" fmla="*/ 3698 h 15850"/>
                <a:gd name="connsiteX2" fmla="*/ 6369 w 19044"/>
                <a:gd name="connsiteY2" fmla="*/ 1188 h 1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4" h="15850">
                  <a:moveTo>
                    <a:pt x="6369" y="1188"/>
                  </a:moveTo>
                  <a:cubicBezTo>
                    <a:pt x="9673" y="-694"/>
                    <a:pt x="14059" y="-672"/>
                    <a:pt x="19044" y="3698"/>
                  </a:cubicBezTo>
                  <a:cubicBezTo>
                    <a:pt x="-3696" y="29641"/>
                    <a:pt x="-3541" y="6838"/>
                    <a:pt x="6369" y="118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F5D659F9-CF29-4E7F-B7A8-7E875814C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7476" y="92414"/>
              <a:ext cx="14657" cy="21918"/>
            </a:xfrm>
            <a:custGeom>
              <a:avLst/>
              <a:gdLst>
                <a:gd name="connsiteX0" fmla="*/ 7163 w 14657"/>
                <a:gd name="connsiteY0" fmla="*/ 0 h 21918"/>
                <a:gd name="connsiteX1" fmla="*/ 10210 w 14657"/>
                <a:gd name="connsiteY1" fmla="*/ 479 h 21918"/>
                <a:gd name="connsiteX2" fmla="*/ 8247 w 14657"/>
                <a:gd name="connsiteY2" fmla="*/ 5746 h 21918"/>
                <a:gd name="connsiteX3" fmla="*/ 14657 w 14657"/>
                <a:gd name="connsiteY3" fmla="*/ 21918 h 21918"/>
                <a:gd name="connsiteX4" fmla="*/ 7163 w 14657"/>
                <a:gd name="connsiteY4" fmla="*/ 0 h 2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7" h="21918">
                  <a:moveTo>
                    <a:pt x="7163" y="0"/>
                  </a:moveTo>
                  <a:lnTo>
                    <a:pt x="10210" y="479"/>
                  </a:lnTo>
                  <a:lnTo>
                    <a:pt x="8247" y="5746"/>
                  </a:lnTo>
                  <a:cubicBezTo>
                    <a:pt x="7750" y="12026"/>
                    <a:pt x="9623" y="17505"/>
                    <a:pt x="14657" y="21918"/>
                  </a:cubicBezTo>
                  <a:cubicBezTo>
                    <a:pt x="-5479" y="4267"/>
                    <a:pt x="-1675" y="-73"/>
                    <a:pt x="716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0F9C7B73-101B-41C3-BC20-7B7E3AF2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834" y="132336"/>
              <a:ext cx="51717" cy="17073"/>
            </a:xfrm>
            <a:custGeom>
              <a:avLst/>
              <a:gdLst>
                <a:gd name="connsiteX0" fmla="*/ 14967 w 51717"/>
                <a:gd name="connsiteY0" fmla="*/ 0 h 17073"/>
                <a:gd name="connsiteX1" fmla="*/ 51717 w 51717"/>
                <a:gd name="connsiteY1" fmla="*/ 8 h 17073"/>
                <a:gd name="connsiteX2" fmla="*/ 0 w 51717"/>
                <a:gd name="connsiteY2" fmla="*/ 17073 h 17073"/>
                <a:gd name="connsiteX3" fmla="*/ 14967 w 51717"/>
                <a:gd name="connsiteY3" fmla="*/ 0 h 1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7" h="17073">
                  <a:moveTo>
                    <a:pt x="14967" y="0"/>
                  </a:moveTo>
                  <a:lnTo>
                    <a:pt x="51717" y="8"/>
                  </a:lnTo>
                  <a:lnTo>
                    <a:pt x="0" y="17073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177762D3-F5E2-4280-AE40-7E36E99613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9490" y="160421"/>
              <a:ext cx="4683" cy="5342"/>
            </a:xfrm>
            <a:custGeom>
              <a:avLst/>
              <a:gdLst>
                <a:gd name="connsiteX0" fmla="*/ 4683 w 4683"/>
                <a:gd name="connsiteY0" fmla="*/ 0 h 5342"/>
                <a:gd name="connsiteX1" fmla="*/ 2788 w 4683"/>
                <a:gd name="connsiteY1" fmla="*/ 2162 h 5342"/>
                <a:gd name="connsiteX2" fmla="*/ 0 w 4683"/>
                <a:gd name="connsiteY2" fmla="*/ 5342 h 5342"/>
                <a:gd name="connsiteX3" fmla="*/ 4683 w 4683"/>
                <a:gd name="connsiteY3" fmla="*/ 0 h 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" h="5342">
                  <a:moveTo>
                    <a:pt x="4683" y="0"/>
                  </a:moveTo>
                  <a:cubicBezTo>
                    <a:pt x="4683" y="0"/>
                    <a:pt x="4683" y="0"/>
                    <a:pt x="2788" y="2162"/>
                  </a:cubicBezTo>
                  <a:lnTo>
                    <a:pt x="0" y="5342"/>
                  </a:lnTo>
                  <a:lnTo>
                    <a:pt x="468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7C58E69-B506-4EAD-BBBB-843D87700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1765" y="165764"/>
              <a:ext cx="7725" cy="8813"/>
            </a:xfrm>
            <a:custGeom>
              <a:avLst/>
              <a:gdLst>
                <a:gd name="connsiteX0" fmla="*/ 7725 w 7725"/>
                <a:gd name="connsiteY0" fmla="*/ 0 h 8813"/>
                <a:gd name="connsiteX1" fmla="*/ 0 w 7725"/>
                <a:gd name="connsiteY1" fmla="*/ 8813 h 8813"/>
                <a:gd name="connsiteX2" fmla="*/ 2932 w 7725"/>
                <a:gd name="connsiteY2" fmla="*/ 5467 h 8813"/>
                <a:gd name="connsiteX3" fmla="*/ 7725 w 7725"/>
                <a:gd name="connsiteY3" fmla="*/ 0 h 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" h="8813">
                  <a:moveTo>
                    <a:pt x="7725" y="0"/>
                  </a:moveTo>
                  <a:lnTo>
                    <a:pt x="0" y="8813"/>
                  </a:lnTo>
                  <a:lnTo>
                    <a:pt x="2932" y="5467"/>
                  </a:lnTo>
                  <a:lnTo>
                    <a:pt x="772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B268AB6F-B134-48F7-AD39-65AAF899D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1932" y="167630"/>
              <a:ext cx="65687" cy="33003"/>
            </a:xfrm>
            <a:custGeom>
              <a:avLst/>
              <a:gdLst>
                <a:gd name="connsiteX0" fmla="*/ 65687 w 65687"/>
                <a:gd name="connsiteY0" fmla="*/ 0 h 33003"/>
                <a:gd name="connsiteX1" fmla="*/ 0 w 65687"/>
                <a:gd name="connsiteY1" fmla="*/ 33003 h 33003"/>
                <a:gd name="connsiteX2" fmla="*/ 14967 w 65687"/>
                <a:gd name="connsiteY2" fmla="*/ 15929 h 33003"/>
                <a:gd name="connsiteX3" fmla="*/ 65687 w 65687"/>
                <a:gd name="connsiteY3" fmla="*/ 0 h 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87" h="33003">
                  <a:moveTo>
                    <a:pt x="65687" y="0"/>
                  </a:moveTo>
                  <a:lnTo>
                    <a:pt x="0" y="33003"/>
                  </a:lnTo>
                  <a:lnTo>
                    <a:pt x="14967" y="15929"/>
                  </a:lnTo>
                  <a:lnTo>
                    <a:pt x="656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1B9DD5AE-9224-4D9D-91DA-D05AF4BD2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3269" y="175702"/>
              <a:ext cx="170726" cy="76851"/>
            </a:xfrm>
            <a:custGeom>
              <a:avLst/>
              <a:gdLst>
                <a:gd name="connsiteX0" fmla="*/ 157597 w 170726"/>
                <a:gd name="connsiteY0" fmla="*/ 203 h 76851"/>
                <a:gd name="connsiteX1" fmla="*/ 165946 w 170726"/>
                <a:gd name="connsiteY1" fmla="*/ 2384 h 76851"/>
                <a:gd name="connsiteX2" fmla="*/ 170726 w 170726"/>
                <a:gd name="connsiteY2" fmla="*/ 37159 h 76851"/>
                <a:gd name="connsiteX3" fmla="*/ 125347 w 170726"/>
                <a:gd name="connsiteY3" fmla="*/ 73842 h 76851"/>
                <a:gd name="connsiteX4" fmla="*/ 123568 w 170726"/>
                <a:gd name="connsiteY4" fmla="*/ 76851 h 76851"/>
                <a:gd name="connsiteX5" fmla="*/ 123229 w 170726"/>
                <a:gd name="connsiteY5" fmla="*/ 74374 h 76851"/>
                <a:gd name="connsiteX6" fmla="*/ 120464 w 170726"/>
                <a:gd name="connsiteY6" fmla="*/ 54270 h 76851"/>
                <a:gd name="connsiteX7" fmla="*/ 0 w 170726"/>
                <a:gd name="connsiteY7" fmla="*/ 71010 h 76851"/>
                <a:gd name="connsiteX8" fmla="*/ 65421 w 170726"/>
                <a:gd name="connsiteY8" fmla="*/ 36605 h 76851"/>
                <a:gd name="connsiteX9" fmla="*/ 80583 w 170726"/>
                <a:gd name="connsiteY9" fmla="*/ 19310 h 76851"/>
                <a:gd name="connsiteX10" fmla="*/ 95743 w 170726"/>
                <a:gd name="connsiteY10" fmla="*/ 2014 h 76851"/>
                <a:gd name="connsiteX11" fmla="*/ 100687 w 170726"/>
                <a:gd name="connsiteY11" fmla="*/ 21282 h 76851"/>
                <a:gd name="connsiteX12" fmla="*/ 157597 w 170726"/>
                <a:gd name="connsiteY12" fmla="*/ 203 h 7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26" h="76851">
                  <a:moveTo>
                    <a:pt x="157597" y="203"/>
                  </a:moveTo>
                  <a:cubicBezTo>
                    <a:pt x="160636" y="-358"/>
                    <a:pt x="163453" y="199"/>
                    <a:pt x="165946" y="2384"/>
                  </a:cubicBezTo>
                  <a:cubicBezTo>
                    <a:pt x="165946" y="2384"/>
                    <a:pt x="165946" y="2384"/>
                    <a:pt x="170726" y="37159"/>
                  </a:cubicBezTo>
                  <a:cubicBezTo>
                    <a:pt x="153176" y="37067"/>
                    <a:pt x="138015" y="54362"/>
                    <a:pt x="125347" y="73842"/>
                  </a:cubicBezTo>
                  <a:lnTo>
                    <a:pt x="123568" y="76851"/>
                  </a:lnTo>
                  <a:lnTo>
                    <a:pt x="123229" y="74374"/>
                  </a:lnTo>
                  <a:cubicBezTo>
                    <a:pt x="122555" y="69484"/>
                    <a:pt x="121659" y="62963"/>
                    <a:pt x="120464" y="54270"/>
                  </a:cubicBezTo>
                  <a:cubicBezTo>
                    <a:pt x="60641" y="1830"/>
                    <a:pt x="35101" y="71195"/>
                    <a:pt x="0" y="71010"/>
                  </a:cubicBezTo>
                  <a:cubicBezTo>
                    <a:pt x="15160" y="53715"/>
                    <a:pt x="45482" y="19124"/>
                    <a:pt x="65421" y="36605"/>
                  </a:cubicBezTo>
                  <a:cubicBezTo>
                    <a:pt x="80583" y="19310"/>
                    <a:pt x="80583" y="19310"/>
                    <a:pt x="80583" y="19310"/>
                  </a:cubicBezTo>
                  <a:lnTo>
                    <a:pt x="95743" y="2014"/>
                  </a:lnTo>
                  <a:lnTo>
                    <a:pt x="100687" y="21282"/>
                  </a:lnTo>
                  <a:cubicBezTo>
                    <a:pt x="113090" y="47206"/>
                    <a:pt x="139357" y="3568"/>
                    <a:pt x="157597" y="20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7C178D93-76A4-47FC-B68D-053CF41EC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2684" y="179102"/>
              <a:ext cx="80678" cy="103246"/>
            </a:xfrm>
            <a:custGeom>
              <a:avLst/>
              <a:gdLst>
                <a:gd name="connsiteX0" fmla="*/ 45138 w 80678"/>
                <a:gd name="connsiteY0" fmla="*/ 159 h 103246"/>
                <a:gd name="connsiteX1" fmla="*/ 80678 w 80678"/>
                <a:gd name="connsiteY1" fmla="*/ 16444 h 103246"/>
                <a:gd name="connsiteX2" fmla="*/ 39623 w 80678"/>
                <a:gd name="connsiteY2" fmla="*/ 103246 h 103246"/>
                <a:gd name="connsiteX3" fmla="*/ 0 w 80678"/>
                <a:gd name="connsiteY3" fmla="*/ 68513 h 103246"/>
                <a:gd name="connsiteX4" fmla="*/ 45138 w 80678"/>
                <a:gd name="connsiteY4" fmla="*/ 159 h 10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78" h="103246">
                  <a:moveTo>
                    <a:pt x="45138" y="159"/>
                  </a:moveTo>
                  <a:cubicBezTo>
                    <a:pt x="54300" y="-924"/>
                    <a:pt x="65820" y="3419"/>
                    <a:pt x="80678" y="16444"/>
                  </a:cubicBezTo>
                  <a:cubicBezTo>
                    <a:pt x="50246" y="51161"/>
                    <a:pt x="15217" y="51155"/>
                    <a:pt x="39623" y="103246"/>
                  </a:cubicBezTo>
                  <a:cubicBezTo>
                    <a:pt x="39623" y="103246"/>
                    <a:pt x="39623" y="103246"/>
                    <a:pt x="0" y="68513"/>
                  </a:cubicBezTo>
                  <a:cubicBezTo>
                    <a:pt x="11412" y="55494"/>
                    <a:pt x="17656" y="3409"/>
                    <a:pt x="45138" y="15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7F0E9779-F54B-4FF2-8A0D-3B703A1F1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74" y="202122"/>
              <a:ext cx="13786" cy="15727"/>
            </a:xfrm>
            <a:custGeom>
              <a:avLst/>
              <a:gdLst>
                <a:gd name="connsiteX0" fmla="*/ 13786 w 13786"/>
                <a:gd name="connsiteY0" fmla="*/ 0 h 15727"/>
                <a:gd name="connsiteX1" fmla="*/ 9529 w 13786"/>
                <a:gd name="connsiteY1" fmla="*/ 4857 h 15727"/>
                <a:gd name="connsiteX2" fmla="*/ 0 w 13786"/>
                <a:gd name="connsiteY2" fmla="*/ 15727 h 15727"/>
                <a:gd name="connsiteX3" fmla="*/ 53 w 13786"/>
                <a:gd name="connsiteY3" fmla="*/ 15666 h 15727"/>
                <a:gd name="connsiteX4" fmla="*/ 13786 w 13786"/>
                <a:gd name="connsiteY4" fmla="*/ 0 h 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6" h="15727">
                  <a:moveTo>
                    <a:pt x="13786" y="0"/>
                  </a:moveTo>
                  <a:lnTo>
                    <a:pt x="9529" y="4857"/>
                  </a:lnTo>
                  <a:lnTo>
                    <a:pt x="0" y="15727"/>
                  </a:lnTo>
                  <a:lnTo>
                    <a:pt x="53" y="15666"/>
                  </a:lnTo>
                  <a:lnTo>
                    <a:pt x="1378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98A9AFFD-B06E-4978-A53C-FCDA31E90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5307" y="218022"/>
              <a:ext cx="162546" cy="115522"/>
            </a:xfrm>
            <a:custGeom>
              <a:avLst/>
              <a:gdLst>
                <a:gd name="connsiteX0" fmla="*/ 91022 w 162546"/>
                <a:gd name="connsiteY0" fmla="*/ 0 h 115522"/>
                <a:gd name="connsiteX1" fmla="*/ 90083 w 162546"/>
                <a:gd name="connsiteY1" fmla="*/ 41257 h 115522"/>
                <a:gd name="connsiteX2" fmla="*/ 91301 w 162546"/>
                <a:gd name="connsiteY2" fmla="*/ 56192 h 115522"/>
                <a:gd name="connsiteX3" fmla="*/ 100261 w 162546"/>
                <a:gd name="connsiteY3" fmla="*/ 69159 h 115522"/>
                <a:gd name="connsiteX4" fmla="*/ 130617 w 162546"/>
                <a:gd name="connsiteY4" fmla="*/ 64952 h 115522"/>
                <a:gd name="connsiteX5" fmla="*/ 162546 w 162546"/>
                <a:gd name="connsiteY5" fmla="*/ 64318 h 115522"/>
                <a:gd name="connsiteX6" fmla="*/ 11987 w 162546"/>
                <a:gd name="connsiteY6" fmla="*/ 115519 h 115522"/>
                <a:gd name="connsiteX7" fmla="*/ 47017 w 162546"/>
                <a:gd name="connsiteY7" fmla="*/ 87793 h 115522"/>
                <a:gd name="connsiteX8" fmla="*/ 0 w 162546"/>
                <a:gd name="connsiteY8" fmla="*/ 103837 h 115522"/>
                <a:gd name="connsiteX9" fmla="*/ 83437 w 162546"/>
                <a:gd name="connsiteY9" fmla="*/ 8653 h 115522"/>
                <a:gd name="connsiteX10" fmla="*/ 91022 w 162546"/>
                <a:gd name="connsiteY10" fmla="*/ 0 h 1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546" h="115522">
                  <a:moveTo>
                    <a:pt x="91022" y="0"/>
                  </a:moveTo>
                  <a:lnTo>
                    <a:pt x="90083" y="41257"/>
                  </a:lnTo>
                  <a:cubicBezTo>
                    <a:pt x="89728" y="46684"/>
                    <a:pt x="89848" y="51571"/>
                    <a:pt x="91301" y="56192"/>
                  </a:cubicBezTo>
                  <a:lnTo>
                    <a:pt x="100261" y="69159"/>
                  </a:lnTo>
                  <a:lnTo>
                    <a:pt x="130617" y="64952"/>
                  </a:lnTo>
                  <a:cubicBezTo>
                    <a:pt x="142828" y="64207"/>
                    <a:pt x="153782" y="64269"/>
                    <a:pt x="162546" y="64318"/>
                  </a:cubicBezTo>
                  <a:cubicBezTo>
                    <a:pt x="127492" y="64121"/>
                    <a:pt x="82093" y="115914"/>
                    <a:pt x="11987" y="115519"/>
                  </a:cubicBezTo>
                  <a:lnTo>
                    <a:pt x="47017" y="87793"/>
                  </a:lnTo>
                  <a:lnTo>
                    <a:pt x="0" y="103837"/>
                  </a:lnTo>
                  <a:cubicBezTo>
                    <a:pt x="30341" y="69225"/>
                    <a:pt x="56889" y="38938"/>
                    <a:pt x="83437" y="8653"/>
                  </a:cubicBezTo>
                  <a:lnTo>
                    <a:pt x="910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97739191-0829-41FC-9DB9-A15F19588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2794" y="230759"/>
              <a:ext cx="146006" cy="103771"/>
            </a:xfrm>
            <a:custGeom>
              <a:avLst/>
              <a:gdLst>
                <a:gd name="connsiteX0" fmla="*/ 90963 w 146006"/>
                <a:gd name="connsiteY0" fmla="*/ 0 h 103771"/>
                <a:gd name="connsiteX1" fmla="*/ 91823 w 146006"/>
                <a:gd name="connsiteY1" fmla="*/ 276 h 103771"/>
                <a:gd name="connsiteX2" fmla="*/ 146006 w 146006"/>
                <a:gd name="connsiteY2" fmla="*/ 17665 h 103771"/>
                <a:gd name="connsiteX3" fmla="*/ 110905 w 146006"/>
                <a:gd name="connsiteY3" fmla="*/ 17481 h 103771"/>
                <a:gd name="connsiteX4" fmla="*/ 0 w 146006"/>
                <a:gd name="connsiteY4" fmla="*/ 103771 h 103771"/>
                <a:gd name="connsiteX5" fmla="*/ 58273 w 146006"/>
                <a:gd name="connsiteY5" fmla="*/ 37293 h 103771"/>
                <a:gd name="connsiteX6" fmla="*/ 90963 w 146006"/>
                <a:gd name="connsiteY6" fmla="*/ 0 h 10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06" h="103771">
                  <a:moveTo>
                    <a:pt x="90963" y="0"/>
                  </a:moveTo>
                  <a:lnTo>
                    <a:pt x="91823" y="276"/>
                  </a:lnTo>
                  <a:cubicBezTo>
                    <a:pt x="94403" y="1104"/>
                    <a:pt x="104723" y="4417"/>
                    <a:pt x="146006" y="17665"/>
                  </a:cubicBezTo>
                  <a:cubicBezTo>
                    <a:pt x="146006" y="17665"/>
                    <a:pt x="146006" y="17665"/>
                    <a:pt x="110905" y="17481"/>
                  </a:cubicBezTo>
                  <a:cubicBezTo>
                    <a:pt x="110905" y="17481"/>
                    <a:pt x="110905" y="17481"/>
                    <a:pt x="0" y="103771"/>
                  </a:cubicBezTo>
                  <a:cubicBezTo>
                    <a:pt x="22740" y="77828"/>
                    <a:pt x="41691" y="56210"/>
                    <a:pt x="58273" y="37293"/>
                  </a:cubicBezTo>
                  <a:lnTo>
                    <a:pt x="9096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3B93F73-4570-42B4-AAE6-2E37556F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1885" y="252553"/>
              <a:ext cx="6629" cy="12193"/>
            </a:xfrm>
            <a:custGeom>
              <a:avLst/>
              <a:gdLst>
                <a:gd name="connsiteX0" fmla="*/ 4952 w 6629"/>
                <a:gd name="connsiteY0" fmla="*/ 0 h 12193"/>
                <a:gd name="connsiteX1" fmla="*/ 6032 w 6629"/>
                <a:gd name="connsiteY1" fmla="*/ 7846 h 12193"/>
                <a:gd name="connsiteX2" fmla="*/ 6629 w 6629"/>
                <a:gd name="connsiteY2" fmla="*/ 12193 h 12193"/>
                <a:gd name="connsiteX3" fmla="*/ 0 w 6629"/>
                <a:gd name="connsiteY3" fmla="*/ 8377 h 12193"/>
                <a:gd name="connsiteX4" fmla="*/ 4952 w 6629"/>
                <a:gd name="connsiteY4" fmla="*/ 0 h 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" h="12193">
                  <a:moveTo>
                    <a:pt x="4952" y="0"/>
                  </a:moveTo>
                  <a:lnTo>
                    <a:pt x="6032" y="7846"/>
                  </a:lnTo>
                  <a:cubicBezTo>
                    <a:pt x="6629" y="12193"/>
                    <a:pt x="6629" y="12193"/>
                    <a:pt x="6629" y="12193"/>
                  </a:cubicBezTo>
                  <a:lnTo>
                    <a:pt x="0" y="8377"/>
                  </a:lnTo>
                  <a:lnTo>
                    <a:pt x="49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E5CFCB29-4F1F-4727-A75F-362512AE6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1272" y="256530"/>
              <a:ext cx="40613" cy="42807"/>
            </a:xfrm>
            <a:custGeom>
              <a:avLst/>
              <a:gdLst>
                <a:gd name="connsiteX0" fmla="*/ 33739 w 40613"/>
                <a:gd name="connsiteY0" fmla="*/ 442 h 42807"/>
                <a:gd name="connsiteX1" fmla="*/ 40613 w 40613"/>
                <a:gd name="connsiteY1" fmla="*/ 4400 h 42807"/>
                <a:gd name="connsiteX2" fmla="*/ 30224 w 40613"/>
                <a:gd name="connsiteY2" fmla="*/ 21972 h 42807"/>
                <a:gd name="connsiteX3" fmla="*/ 16921 w 40613"/>
                <a:gd name="connsiteY3" fmla="*/ 42807 h 42807"/>
                <a:gd name="connsiteX4" fmla="*/ 14428 w 40613"/>
                <a:gd name="connsiteY4" fmla="*/ 40622 h 42807"/>
                <a:gd name="connsiteX5" fmla="*/ 0 w 40613"/>
                <a:gd name="connsiteY5" fmla="*/ 27973 h 42807"/>
                <a:gd name="connsiteX6" fmla="*/ 3262 w 40613"/>
                <a:gd name="connsiteY6" fmla="*/ 23187 h 42807"/>
                <a:gd name="connsiteX7" fmla="*/ 33739 w 40613"/>
                <a:gd name="connsiteY7" fmla="*/ 442 h 4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3" h="42807">
                  <a:moveTo>
                    <a:pt x="33739" y="442"/>
                  </a:moveTo>
                  <a:lnTo>
                    <a:pt x="40613" y="4400"/>
                  </a:lnTo>
                  <a:lnTo>
                    <a:pt x="30224" y="21972"/>
                  </a:lnTo>
                  <a:cubicBezTo>
                    <a:pt x="25150" y="30904"/>
                    <a:pt x="20711" y="38483"/>
                    <a:pt x="16921" y="42807"/>
                  </a:cubicBezTo>
                  <a:cubicBezTo>
                    <a:pt x="16921" y="42807"/>
                    <a:pt x="16921" y="42807"/>
                    <a:pt x="14428" y="40622"/>
                  </a:cubicBezTo>
                  <a:lnTo>
                    <a:pt x="0" y="27973"/>
                  </a:lnTo>
                  <a:lnTo>
                    <a:pt x="3262" y="23187"/>
                  </a:lnTo>
                  <a:cubicBezTo>
                    <a:pt x="12763" y="8578"/>
                    <a:pt x="21535" y="-2372"/>
                    <a:pt x="33739" y="4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7A267424-49A7-42A4-9A73-60750EE63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253" y="281857"/>
              <a:ext cx="3019" cy="5889"/>
            </a:xfrm>
            <a:custGeom>
              <a:avLst/>
              <a:gdLst>
                <a:gd name="connsiteX0" fmla="*/ 0 w 3019"/>
                <a:gd name="connsiteY0" fmla="*/ 0 h 5889"/>
                <a:gd name="connsiteX1" fmla="*/ 3019 w 3019"/>
                <a:gd name="connsiteY1" fmla="*/ 2646 h 5889"/>
                <a:gd name="connsiteX2" fmla="*/ 808 w 3019"/>
                <a:gd name="connsiteY2" fmla="*/ 5889 h 5889"/>
                <a:gd name="connsiteX3" fmla="*/ 596 w 3019"/>
                <a:gd name="connsiteY3" fmla="*/ 4346 h 5889"/>
                <a:gd name="connsiteX4" fmla="*/ 0 w 3019"/>
                <a:gd name="connsiteY4" fmla="*/ 0 h 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" h="5889">
                  <a:moveTo>
                    <a:pt x="0" y="0"/>
                  </a:moveTo>
                  <a:lnTo>
                    <a:pt x="3019" y="2646"/>
                  </a:lnTo>
                  <a:lnTo>
                    <a:pt x="808" y="5889"/>
                  </a:lnTo>
                  <a:lnTo>
                    <a:pt x="596" y="4346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C2E217B5-84BE-4582-B391-470619144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3569" y="287146"/>
              <a:ext cx="21222" cy="21787"/>
            </a:xfrm>
            <a:custGeom>
              <a:avLst/>
              <a:gdLst>
                <a:gd name="connsiteX0" fmla="*/ 21222 w 21222"/>
                <a:gd name="connsiteY0" fmla="*/ 0 h 21787"/>
                <a:gd name="connsiteX1" fmla="*/ 0 w 21222"/>
                <a:gd name="connsiteY1" fmla="*/ 21787 h 21787"/>
                <a:gd name="connsiteX2" fmla="*/ 11737 w 21222"/>
                <a:gd name="connsiteY2" fmla="*/ 7519 h 21787"/>
                <a:gd name="connsiteX3" fmla="*/ 21222 w 21222"/>
                <a:gd name="connsiteY3" fmla="*/ 0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2" h="21787">
                  <a:moveTo>
                    <a:pt x="21222" y="0"/>
                  </a:moveTo>
                  <a:lnTo>
                    <a:pt x="0" y="21787"/>
                  </a:lnTo>
                  <a:lnTo>
                    <a:pt x="11737" y="7519"/>
                  </a:lnTo>
                  <a:lnTo>
                    <a:pt x="212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603A306-C563-4C93-8DC7-2778192D8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2344" y="287516"/>
              <a:ext cx="23503" cy="17296"/>
            </a:xfrm>
            <a:custGeom>
              <a:avLst/>
              <a:gdLst>
                <a:gd name="connsiteX0" fmla="*/ 23503 w 23503"/>
                <a:gd name="connsiteY0" fmla="*/ 0 h 17296"/>
                <a:gd name="connsiteX1" fmla="*/ 19283 w 23503"/>
                <a:gd name="connsiteY1" fmla="*/ 10844 h 17296"/>
                <a:gd name="connsiteX2" fmla="*/ 8341 w 23503"/>
                <a:gd name="connsiteY2" fmla="*/ 17296 h 17296"/>
                <a:gd name="connsiteX3" fmla="*/ 23503 w 23503"/>
                <a:gd name="connsiteY3" fmla="*/ 0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" h="17296">
                  <a:moveTo>
                    <a:pt x="23503" y="0"/>
                  </a:moveTo>
                  <a:lnTo>
                    <a:pt x="19283" y="10844"/>
                  </a:lnTo>
                  <a:lnTo>
                    <a:pt x="8341" y="17296"/>
                  </a:lnTo>
                  <a:cubicBezTo>
                    <a:pt x="-11500" y="-96"/>
                    <a:pt x="8341" y="17296"/>
                    <a:pt x="2350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9AFBC5ED-3A10-4EB5-9291-D88D698F4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0033" y="308932"/>
              <a:ext cx="73536" cy="82266"/>
            </a:xfrm>
            <a:custGeom>
              <a:avLst/>
              <a:gdLst>
                <a:gd name="connsiteX0" fmla="*/ 73536 w 73536"/>
                <a:gd name="connsiteY0" fmla="*/ 0 h 82266"/>
                <a:gd name="connsiteX1" fmla="*/ 54948 w 73536"/>
                <a:gd name="connsiteY1" fmla="*/ 22594 h 82266"/>
                <a:gd name="connsiteX2" fmla="*/ 42100 w 73536"/>
                <a:gd name="connsiteY2" fmla="*/ 49892 h 82266"/>
                <a:gd name="connsiteX3" fmla="*/ 30660 w 73536"/>
                <a:gd name="connsiteY3" fmla="*/ 53039 h 82266"/>
                <a:gd name="connsiteX4" fmla="*/ 19841 w 73536"/>
                <a:gd name="connsiteY4" fmla="*/ 82266 h 82266"/>
                <a:gd name="connsiteX5" fmla="*/ 0 w 73536"/>
                <a:gd name="connsiteY5" fmla="*/ 64875 h 82266"/>
                <a:gd name="connsiteX6" fmla="*/ 65847 w 73536"/>
                <a:gd name="connsiteY6" fmla="*/ 7893 h 82266"/>
                <a:gd name="connsiteX7" fmla="*/ 73536 w 73536"/>
                <a:gd name="connsiteY7" fmla="*/ 0 h 8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36" h="82266">
                  <a:moveTo>
                    <a:pt x="73536" y="0"/>
                  </a:moveTo>
                  <a:lnTo>
                    <a:pt x="54948" y="22594"/>
                  </a:lnTo>
                  <a:lnTo>
                    <a:pt x="42100" y="49892"/>
                  </a:lnTo>
                  <a:lnTo>
                    <a:pt x="30660" y="53039"/>
                  </a:lnTo>
                  <a:cubicBezTo>
                    <a:pt x="17209" y="62754"/>
                    <a:pt x="19841" y="82266"/>
                    <a:pt x="19841" y="82266"/>
                  </a:cubicBezTo>
                  <a:cubicBezTo>
                    <a:pt x="19841" y="82266"/>
                    <a:pt x="19841" y="82266"/>
                    <a:pt x="0" y="64875"/>
                  </a:cubicBezTo>
                  <a:cubicBezTo>
                    <a:pt x="23913" y="47601"/>
                    <a:pt x="45345" y="28155"/>
                    <a:pt x="65847" y="7893"/>
                  </a:cubicBezTo>
                  <a:lnTo>
                    <a:pt x="735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F05658F3-F05B-451A-BC12-F7151D1FB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8336" y="317185"/>
              <a:ext cx="8197" cy="7185"/>
            </a:xfrm>
            <a:custGeom>
              <a:avLst/>
              <a:gdLst>
                <a:gd name="connsiteX0" fmla="*/ 0 w 8197"/>
                <a:gd name="connsiteY0" fmla="*/ 0 h 7185"/>
                <a:gd name="connsiteX1" fmla="*/ 2493 w 8197"/>
                <a:gd name="connsiteY1" fmla="*/ 2185 h 7185"/>
                <a:gd name="connsiteX2" fmla="*/ 8197 w 8197"/>
                <a:gd name="connsiteY2" fmla="*/ 7185 h 7185"/>
                <a:gd name="connsiteX3" fmla="*/ 0 w 8197"/>
                <a:gd name="connsiteY3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7" h="7185">
                  <a:moveTo>
                    <a:pt x="0" y="0"/>
                  </a:moveTo>
                  <a:cubicBezTo>
                    <a:pt x="0" y="0"/>
                    <a:pt x="0" y="0"/>
                    <a:pt x="2493" y="2185"/>
                  </a:cubicBezTo>
                  <a:lnTo>
                    <a:pt x="8197" y="7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3F1AB474-330A-417C-9E22-5F4AA0890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016" y="317184"/>
              <a:ext cx="30320" cy="52070"/>
            </a:xfrm>
            <a:custGeom>
              <a:avLst/>
              <a:gdLst>
                <a:gd name="connsiteX0" fmla="*/ 30320 w 30320"/>
                <a:gd name="connsiteY0" fmla="*/ 0 h 52070"/>
                <a:gd name="connsiteX1" fmla="*/ 19939 w 30320"/>
                <a:gd name="connsiteY1" fmla="*/ 52070 h 52070"/>
                <a:gd name="connsiteX2" fmla="*/ 0 w 30320"/>
                <a:gd name="connsiteY2" fmla="*/ 34590 h 52070"/>
                <a:gd name="connsiteX3" fmla="*/ 30320 w 30320"/>
                <a:gd name="connsiteY3" fmla="*/ 0 h 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20" h="52070">
                  <a:moveTo>
                    <a:pt x="30320" y="0"/>
                  </a:moveTo>
                  <a:cubicBezTo>
                    <a:pt x="30320" y="0"/>
                    <a:pt x="30320" y="0"/>
                    <a:pt x="19939" y="52070"/>
                  </a:cubicBezTo>
                  <a:cubicBezTo>
                    <a:pt x="19939" y="52070"/>
                    <a:pt x="15159" y="17296"/>
                    <a:pt x="0" y="34590"/>
                  </a:cubicBezTo>
                  <a:cubicBezTo>
                    <a:pt x="0" y="34590"/>
                    <a:pt x="0" y="34590"/>
                    <a:pt x="3032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6ED2B572-73D6-45C6-A6C9-4A2AE0924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6533" y="324370"/>
              <a:ext cx="11745" cy="10295"/>
            </a:xfrm>
            <a:custGeom>
              <a:avLst/>
              <a:gdLst>
                <a:gd name="connsiteX0" fmla="*/ 0 w 11745"/>
                <a:gd name="connsiteY0" fmla="*/ 0 h 10295"/>
                <a:gd name="connsiteX1" fmla="*/ 11745 w 11745"/>
                <a:gd name="connsiteY1" fmla="*/ 10295 h 10295"/>
                <a:gd name="connsiteX2" fmla="*/ 1774 w 11745"/>
                <a:gd name="connsiteY2" fmla="*/ 1555 h 10295"/>
                <a:gd name="connsiteX3" fmla="*/ 0 w 11745"/>
                <a:gd name="connsiteY3" fmla="*/ 0 h 1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5" h="10295">
                  <a:moveTo>
                    <a:pt x="0" y="0"/>
                  </a:moveTo>
                  <a:lnTo>
                    <a:pt x="11745" y="10295"/>
                  </a:lnTo>
                  <a:cubicBezTo>
                    <a:pt x="11745" y="10295"/>
                    <a:pt x="6759" y="5925"/>
                    <a:pt x="1774" y="155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BB838456-98FB-4A4B-8A63-C87F9811C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0179" y="349711"/>
              <a:ext cx="49420" cy="31739"/>
            </a:xfrm>
            <a:custGeom>
              <a:avLst/>
              <a:gdLst>
                <a:gd name="connsiteX0" fmla="*/ 35582 w 49420"/>
                <a:gd name="connsiteY0" fmla="*/ 136 h 31739"/>
                <a:gd name="connsiteX1" fmla="*/ 49420 w 49420"/>
                <a:gd name="connsiteY1" fmla="*/ 7076 h 31739"/>
                <a:gd name="connsiteX2" fmla="*/ 34453 w 49420"/>
                <a:gd name="connsiteY2" fmla="*/ 24151 h 31739"/>
                <a:gd name="connsiteX3" fmla="*/ 0 w 49420"/>
                <a:gd name="connsiteY3" fmla="*/ 24144 h 31739"/>
                <a:gd name="connsiteX4" fmla="*/ 35582 w 49420"/>
                <a:gd name="connsiteY4" fmla="*/ 136 h 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20" h="31739">
                  <a:moveTo>
                    <a:pt x="35582" y="136"/>
                  </a:moveTo>
                  <a:cubicBezTo>
                    <a:pt x="39959" y="671"/>
                    <a:pt x="44549" y="2806"/>
                    <a:pt x="49420" y="7076"/>
                  </a:cubicBezTo>
                  <a:cubicBezTo>
                    <a:pt x="49420" y="7076"/>
                    <a:pt x="49420" y="7076"/>
                    <a:pt x="34453" y="24151"/>
                  </a:cubicBezTo>
                  <a:cubicBezTo>
                    <a:pt x="19487" y="41226"/>
                    <a:pt x="0" y="24144"/>
                    <a:pt x="0" y="24144"/>
                  </a:cubicBezTo>
                  <a:cubicBezTo>
                    <a:pt x="11225" y="11339"/>
                    <a:pt x="22451" y="-1468"/>
                    <a:pt x="35582" y="1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A018FFF8-744F-4DF1-9EC4-1EC4E5354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9554" y="350994"/>
              <a:ext cx="95440" cy="39913"/>
            </a:xfrm>
            <a:custGeom>
              <a:avLst/>
              <a:gdLst>
                <a:gd name="connsiteX0" fmla="*/ 93206 w 95440"/>
                <a:gd name="connsiteY0" fmla="*/ 0 h 39913"/>
                <a:gd name="connsiteX1" fmla="*/ 62939 w 95440"/>
                <a:gd name="connsiteY1" fmla="*/ 34529 h 39913"/>
                <a:gd name="connsiteX2" fmla="*/ 60449 w 95440"/>
                <a:gd name="connsiteY2" fmla="*/ 32346 h 39913"/>
                <a:gd name="connsiteX3" fmla="*/ 48926 w 95440"/>
                <a:gd name="connsiteY3" fmla="*/ 22246 h 39913"/>
                <a:gd name="connsiteX4" fmla="*/ 0 w 95440"/>
                <a:gd name="connsiteY4" fmla="*/ 39913 h 39913"/>
                <a:gd name="connsiteX5" fmla="*/ 30932 w 95440"/>
                <a:gd name="connsiteY5" fmla="*/ 4626 h 39913"/>
                <a:gd name="connsiteX6" fmla="*/ 44536 w 95440"/>
                <a:gd name="connsiteY6" fmla="*/ 16551 h 39913"/>
                <a:gd name="connsiteX7" fmla="*/ 93206 w 95440"/>
                <a:gd name="connsiteY7" fmla="*/ 0 h 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40" h="39913">
                  <a:moveTo>
                    <a:pt x="93206" y="0"/>
                  </a:moveTo>
                  <a:cubicBezTo>
                    <a:pt x="97992" y="34726"/>
                    <a:pt x="97992" y="34726"/>
                    <a:pt x="62939" y="34529"/>
                  </a:cubicBezTo>
                  <a:cubicBezTo>
                    <a:pt x="62939" y="34529"/>
                    <a:pt x="62939" y="34529"/>
                    <a:pt x="60449" y="32346"/>
                  </a:cubicBezTo>
                  <a:lnTo>
                    <a:pt x="48926" y="22246"/>
                  </a:lnTo>
                  <a:lnTo>
                    <a:pt x="0" y="39913"/>
                  </a:lnTo>
                  <a:lnTo>
                    <a:pt x="30932" y="4626"/>
                  </a:lnTo>
                  <a:lnTo>
                    <a:pt x="44536" y="16551"/>
                  </a:lnTo>
                  <a:lnTo>
                    <a:pt x="9320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443300F3-9625-4C29-9294-62F59A7A7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5036" y="356605"/>
              <a:ext cx="15162" cy="17296"/>
            </a:xfrm>
            <a:custGeom>
              <a:avLst/>
              <a:gdLst>
                <a:gd name="connsiteX0" fmla="*/ 15162 w 15162"/>
                <a:gd name="connsiteY0" fmla="*/ 0 h 17296"/>
                <a:gd name="connsiteX1" fmla="*/ 0 w 15162"/>
                <a:gd name="connsiteY1" fmla="*/ 17296 h 17296"/>
                <a:gd name="connsiteX2" fmla="*/ 7097 w 15162"/>
                <a:gd name="connsiteY2" fmla="*/ 2219 h 17296"/>
                <a:gd name="connsiteX3" fmla="*/ 15162 w 15162"/>
                <a:gd name="connsiteY3" fmla="*/ 0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2" h="17296">
                  <a:moveTo>
                    <a:pt x="15162" y="0"/>
                  </a:moveTo>
                  <a:cubicBezTo>
                    <a:pt x="0" y="17296"/>
                    <a:pt x="0" y="17296"/>
                    <a:pt x="0" y="17296"/>
                  </a:cubicBezTo>
                  <a:lnTo>
                    <a:pt x="7097" y="2219"/>
                  </a:lnTo>
                  <a:lnTo>
                    <a:pt x="1516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8E8DED49-21BC-4FE7-914C-9B59E9A5E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7092" y="385523"/>
              <a:ext cx="70107" cy="75045"/>
            </a:xfrm>
            <a:custGeom>
              <a:avLst/>
              <a:gdLst>
                <a:gd name="connsiteX0" fmla="*/ 45401 w 70107"/>
                <a:gd name="connsiteY0" fmla="*/ 0 h 75045"/>
                <a:gd name="connsiteX1" fmla="*/ 70107 w 70107"/>
                <a:gd name="connsiteY1" fmla="*/ 52186 h 75045"/>
                <a:gd name="connsiteX2" fmla="*/ 0 w 70107"/>
                <a:gd name="connsiteY2" fmla="*/ 51792 h 75045"/>
                <a:gd name="connsiteX3" fmla="*/ 7767 w 70107"/>
                <a:gd name="connsiteY3" fmla="*/ 48583 h 75045"/>
                <a:gd name="connsiteX4" fmla="*/ 22218 w 70107"/>
                <a:gd name="connsiteY4" fmla="*/ 40233 h 75045"/>
                <a:gd name="connsiteX5" fmla="*/ 21435 w 70107"/>
                <a:gd name="connsiteY5" fmla="*/ 39547 h 75045"/>
                <a:gd name="connsiteX6" fmla="*/ 36402 w 70107"/>
                <a:gd name="connsiteY6" fmla="*/ 22473 h 75045"/>
                <a:gd name="connsiteX7" fmla="*/ 34505 w 70107"/>
                <a:gd name="connsiteY7" fmla="*/ 28691 h 75045"/>
                <a:gd name="connsiteX8" fmla="*/ 40326 w 70107"/>
                <a:gd name="connsiteY8" fmla="*/ 22742 h 75045"/>
                <a:gd name="connsiteX9" fmla="*/ 45401 w 70107"/>
                <a:gd name="connsiteY9" fmla="*/ 0 h 7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7" h="75045">
                  <a:moveTo>
                    <a:pt x="45401" y="0"/>
                  </a:moveTo>
                  <a:cubicBezTo>
                    <a:pt x="65320" y="17461"/>
                    <a:pt x="65320" y="17461"/>
                    <a:pt x="70107" y="52186"/>
                  </a:cubicBezTo>
                  <a:cubicBezTo>
                    <a:pt x="35054" y="51990"/>
                    <a:pt x="24706" y="103979"/>
                    <a:pt x="0" y="51792"/>
                  </a:cubicBezTo>
                  <a:cubicBezTo>
                    <a:pt x="0" y="51792"/>
                    <a:pt x="3138" y="50725"/>
                    <a:pt x="7767" y="48583"/>
                  </a:cubicBezTo>
                  <a:lnTo>
                    <a:pt x="22218" y="40233"/>
                  </a:lnTo>
                  <a:lnTo>
                    <a:pt x="21435" y="39547"/>
                  </a:lnTo>
                  <a:cubicBezTo>
                    <a:pt x="21435" y="39547"/>
                    <a:pt x="21435" y="39547"/>
                    <a:pt x="36402" y="22473"/>
                  </a:cubicBezTo>
                  <a:lnTo>
                    <a:pt x="34505" y="28691"/>
                  </a:lnTo>
                  <a:lnTo>
                    <a:pt x="40326" y="22742"/>
                  </a:lnTo>
                  <a:cubicBezTo>
                    <a:pt x="44358" y="16259"/>
                    <a:pt x="46597" y="8681"/>
                    <a:pt x="454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E80DD44E-5C4A-4877-8B13-E2E3D27C4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4274" y="391438"/>
              <a:ext cx="160574" cy="120272"/>
            </a:xfrm>
            <a:custGeom>
              <a:avLst/>
              <a:gdLst>
                <a:gd name="connsiteX0" fmla="*/ 160574 w 160574"/>
                <a:gd name="connsiteY0" fmla="*/ 0 h 120272"/>
                <a:gd name="connsiteX1" fmla="*/ 150309 w 160574"/>
                <a:gd name="connsiteY1" fmla="*/ 51894 h 120272"/>
                <a:gd name="connsiteX2" fmla="*/ 19920 w 160574"/>
                <a:gd name="connsiteY2" fmla="*/ 120272 h 120272"/>
                <a:gd name="connsiteX3" fmla="*/ 0 w 160574"/>
                <a:gd name="connsiteY3" fmla="*/ 102811 h 120272"/>
                <a:gd name="connsiteX4" fmla="*/ 160574 w 160574"/>
                <a:gd name="connsiteY4" fmla="*/ 0 h 1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74" h="120272">
                  <a:moveTo>
                    <a:pt x="160574" y="0"/>
                  </a:moveTo>
                  <a:cubicBezTo>
                    <a:pt x="160574" y="0"/>
                    <a:pt x="160574" y="0"/>
                    <a:pt x="150309" y="51894"/>
                  </a:cubicBezTo>
                  <a:cubicBezTo>
                    <a:pt x="95379" y="34189"/>
                    <a:pt x="70022" y="103300"/>
                    <a:pt x="19920" y="120272"/>
                  </a:cubicBezTo>
                  <a:lnTo>
                    <a:pt x="0" y="102811"/>
                  </a:lnTo>
                  <a:cubicBezTo>
                    <a:pt x="0" y="102811"/>
                    <a:pt x="0" y="102811"/>
                    <a:pt x="16057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414C4C7B-7F66-4CE3-84BB-78F2744E5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9491" y="398468"/>
              <a:ext cx="15161" cy="17341"/>
            </a:xfrm>
            <a:custGeom>
              <a:avLst/>
              <a:gdLst>
                <a:gd name="connsiteX0" fmla="*/ 15161 w 15161"/>
                <a:gd name="connsiteY0" fmla="*/ 0 h 17341"/>
                <a:gd name="connsiteX1" fmla="*/ 8775 w 15161"/>
                <a:gd name="connsiteY1" fmla="*/ 17341 h 17341"/>
                <a:gd name="connsiteX2" fmla="*/ 0 w 15161"/>
                <a:gd name="connsiteY2" fmla="*/ 17295 h 17341"/>
                <a:gd name="connsiteX3" fmla="*/ 15161 w 15161"/>
                <a:gd name="connsiteY3" fmla="*/ 0 h 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341">
                  <a:moveTo>
                    <a:pt x="15161" y="0"/>
                  </a:moveTo>
                  <a:lnTo>
                    <a:pt x="8775" y="17341"/>
                  </a:lnTo>
                  <a:cubicBezTo>
                    <a:pt x="0" y="17295"/>
                    <a:pt x="0" y="17295"/>
                    <a:pt x="0" y="17295"/>
                  </a:cubicBezTo>
                  <a:cubicBezTo>
                    <a:pt x="15161" y="0"/>
                    <a:pt x="15161" y="0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1EC47F6E-1D6C-46C7-9974-941F3FC5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6287" y="401258"/>
              <a:ext cx="19926" cy="43700"/>
            </a:xfrm>
            <a:custGeom>
              <a:avLst/>
              <a:gdLst>
                <a:gd name="connsiteX0" fmla="*/ 19926 w 19926"/>
                <a:gd name="connsiteY0" fmla="*/ 0 h 43700"/>
                <a:gd name="connsiteX1" fmla="*/ 9150 w 19926"/>
                <a:gd name="connsiteY1" fmla="*/ 29264 h 43700"/>
                <a:gd name="connsiteX2" fmla="*/ 3836 w 19926"/>
                <a:gd name="connsiteY2" fmla="*/ 43700 h 43700"/>
                <a:gd name="connsiteX3" fmla="*/ 624 w 19926"/>
                <a:gd name="connsiteY3" fmla="*/ 38992 h 43700"/>
                <a:gd name="connsiteX4" fmla="*/ 19926 w 19926"/>
                <a:gd name="connsiteY4" fmla="*/ 0 h 4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6" h="43700">
                  <a:moveTo>
                    <a:pt x="19926" y="0"/>
                  </a:moveTo>
                  <a:cubicBezTo>
                    <a:pt x="19926" y="0"/>
                    <a:pt x="19926" y="0"/>
                    <a:pt x="9150" y="29264"/>
                  </a:cubicBezTo>
                  <a:lnTo>
                    <a:pt x="3836" y="43700"/>
                  </a:lnTo>
                  <a:lnTo>
                    <a:pt x="624" y="38992"/>
                  </a:lnTo>
                  <a:cubicBezTo>
                    <a:pt x="-2813" y="25943"/>
                    <a:pt x="8556" y="12972"/>
                    <a:pt x="199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8ECC0C39-9F29-4833-8D01-CBD8076E3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6788" y="420636"/>
              <a:ext cx="18176" cy="34775"/>
            </a:xfrm>
            <a:custGeom>
              <a:avLst/>
              <a:gdLst>
                <a:gd name="connsiteX0" fmla="*/ 0 w 18176"/>
                <a:gd name="connsiteY0" fmla="*/ 0 h 34775"/>
                <a:gd name="connsiteX1" fmla="*/ 9335 w 18176"/>
                <a:gd name="connsiteY1" fmla="*/ 14336 h 34775"/>
                <a:gd name="connsiteX2" fmla="*/ 18176 w 18176"/>
                <a:gd name="connsiteY2" fmla="*/ 19493 h 34775"/>
                <a:gd name="connsiteX3" fmla="*/ 12360 w 18176"/>
                <a:gd name="connsiteY3" fmla="*/ 26127 h 34775"/>
                <a:gd name="connsiteX4" fmla="*/ 4780 w 18176"/>
                <a:gd name="connsiteY4" fmla="*/ 34775 h 34775"/>
                <a:gd name="connsiteX5" fmla="*/ 0 w 18176"/>
                <a:gd name="connsiteY5" fmla="*/ 0 h 3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6" h="34775">
                  <a:moveTo>
                    <a:pt x="0" y="0"/>
                  </a:moveTo>
                  <a:cubicBezTo>
                    <a:pt x="3090" y="6532"/>
                    <a:pt x="6193" y="11163"/>
                    <a:pt x="9335" y="14336"/>
                  </a:cubicBezTo>
                  <a:lnTo>
                    <a:pt x="18176" y="19493"/>
                  </a:lnTo>
                  <a:lnTo>
                    <a:pt x="12360" y="26127"/>
                  </a:lnTo>
                  <a:cubicBezTo>
                    <a:pt x="8570" y="30451"/>
                    <a:pt x="4780" y="34775"/>
                    <a:pt x="4780" y="34775"/>
                  </a:cubicBezTo>
                  <a:cubicBezTo>
                    <a:pt x="4780" y="34775"/>
                    <a:pt x="4780" y="34775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79CFD8CA-03FB-4EDB-A157-3B67276B4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4676" y="433632"/>
              <a:ext cx="8384" cy="9204"/>
            </a:xfrm>
            <a:custGeom>
              <a:avLst/>
              <a:gdLst>
                <a:gd name="connsiteX0" fmla="*/ 0 w 8384"/>
                <a:gd name="connsiteY0" fmla="*/ 0 h 9204"/>
                <a:gd name="connsiteX1" fmla="*/ 5581 w 8384"/>
                <a:gd name="connsiteY1" fmla="*/ 8717 h 9204"/>
                <a:gd name="connsiteX2" fmla="*/ 1267 w 8384"/>
                <a:gd name="connsiteY2" fmla="*/ 9204 h 9204"/>
                <a:gd name="connsiteX3" fmla="*/ 1196 w 8384"/>
                <a:gd name="connsiteY3" fmla="*/ 8693 h 9204"/>
                <a:gd name="connsiteX4" fmla="*/ 0 w 8384"/>
                <a:gd name="connsiteY4" fmla="*/ 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" h="9204">
                  <a:moveTo>
                    <a:pt x="0" y="0"/>
                  </a:moveTo>
                  <a:cubicBezTo>
                    <a:pt x="9971" y="8740"/>
                    <a:pt x="9971" y="8740"/>
                    <a:pt x="5581" y="8717"/>
                  </a:cubicBezTo>
                  <a:lnTo>
                    <a:pt x="1267" y="9204"/>
                  </a:lnTo>
                  <a:lnTo>
                    <a:pt x="1196" y="8693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3CFD69E2-DB8E-4199-8683-C84AD1F79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4964" y="438116"/>
              <a:ext cx="3076" cy="2437"/>
            </a:xfrm>
            <a:custGeom>
              <a:avLst/>
              <a:gdLst>
                <a:gd name="connsiteX0" fmla="*/ 1764 w 3076"/>
                <a:gd name="connsiteY0" fmla="*/ 0 h 2437"/>
                <a:gd name="connsiteX1" fmla="*/ 3076 w 3076"/>
                <a:gd name="connsiteY1" fmla="*/ 1922 h 2437"/>
                <a:gd name="connsiteX2" fmla="*/ 730 w 3076"/>
                <a:gd name="connsiteY2" fmla="*/ 2437 h 2437"/>
                <a:gd name="connsiteX3" fmla="*/ 0 w 3076"/>
                <a:gd name="connsiteY3" fmla="*/ 2013 h 2437"/>
                <a:gd name="connsiteX4" fmla="*/ 1764 w 3076"/>
                <a:gd name="connsiteY4" fmla="*/ 0 h 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" h="2437">
                  <a:moveTo>
                    <a:pt x="1764" y="0"/>
                  </a:moveTo>
                  <a:lnTo>
                    <a:pt x="3076" y="1922"/>
                  </a:lnTo>
                  <a:lnTo>
                    <a:pt x="730" y="2437"/>
                  </a:lnTo>
                  <a:lnTo>
                    <a:pt x="0" y="2013"/>
                  </a:lnTo>
                  <a:lnTo>
                    <a:pt x="176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F940D571-D6A2-4C2E-BAF3-B48119F94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7134" y="438854"/>
              <a:ext cx="1490" cy="10839"/>
            </a:xfrm>
            <a:custGeom>
              <a:avLst/>
              <a:gdLst>
                <a:gd name="connsiteX0" fmla="*/ 0 w 1490"/>
                <a:gd name="connsiteY0" fmla="*/ 0 h 10839"/>
                <a:gd name="connsiteX1" fmla="*/ 598 w 1490"/>
                <a:gd name="connsiteY1" fmla="*/ 4347 h 10839"/>
                <a:gd name="connsiteX2" fmla="*/ 1490 w 1490"/>
                <a:gd name="connsiteY2" fmla="*/ 10839 h 10839"/>
                <a:gd name="connsiteX3" fmla="*/ 0 w 1490"/>
                <a:gd name="connsiteY3" fmla="*/ 0 h 1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" h="10839">
                  <a:moveTo>
                    <a:pt x="0" y="0"/>
                  </a:moveTo>
                  <a:cubicBezTo>
                    <a:pt x="0" y="0"/>
                    <a:pt x="0" y="0"/>
                    <a:pt x="598" y="4347"/>
                  </a:cubicBezTo>
                  <a:lnTo>
                    <a:pt x="1490" y="108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5AD73099-9721-48F4-A7DE-96ADB50EE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4012" y="443078"/>
              <a:ext cx="50418" cy="52368"/>
            </a:xfrm>
            <a:custGeom>
              <a:avLst/>
              <a:gdLst>
                <a:gd name="connsiteX0" fmla="*/ 30932 w 50418"/>
                <a:gd name="connsiteY0" fmla="*/ 0 h 52368"/>
                <a:gd name="connsiteX1" fmla="*/ 50418 w 50418"/>
                <a:gd name="connsiteY1" fmla="*/ 17081 h 52368"/>
                <a:gd name="connsiteX2" fmla="*/ 19486 w 50418"/>
                <a:gd name="connsiteY2" fmla="*/ 52368 h 52368"/>
                <a:gd name="connsiteX3" fmla="*/ 0 w 50418"/>
                <a:gd name="connsiteY3" fmla="*/ 35287 h 52368"/>
                <a:gd name="connsiteX4" fmla="*/ 30932 w 50418"/>
                <a:gd name="connsiteY4" fmla="*/ 0 h 5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18" h="52368">
                  <a:moveTo>
                    <a:pt x="30932" y="0"/>
                  </a:moveTo>
                  <a:lnTo>
                    <a:pt x="50418" y="17081"/>
                  </a:lnTo>
                  <a:lnTo>
                    <a:pt x="19486" y="52368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74C57A4C-6880-4D3B-AA5F-9BFBF1558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4929" y="444959"/>
              <a:ext cx="10905" cy="14105"/>
            </a:xfrm>
            <a:custGeom>
              <a:avLst/>
              <a:gdLst>
                <a:gd name="connsiteX0" fmla="*/ 5194 w 10905"/>
                <a:gd name="connsiteY0" fmla="*/ 0 h 14105"/>
                <a:gd name="connsiteX1" fmla="*/ 10905 w 10905"/>
                <a:gd name="connsiteY1" fmla="*/ 8371 h 14105"/>
                <a:gd name="connsiteX2" fmla="*/ 0 w 10905"/>
                <a:gd name="connsiteY2" fmla="*/ 14105 h 14105"/>
                <a:gd name="connsiteX3" fmla="*/ 5194 w 10905"/>
                <a:gd name="connsiteY3" fmla="*/ 0 h 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5" h="14105">
                  <a:moveTo>
                    <a:pt x="5194" y="0"/>
                  </a:moveTo>
                  <a:lnTo>
                    <a:pt x="10905" y="8371"/>
                  </a:lnTo>
                  <a:lnTo>
                    <a:pt x="0" y="14105"/>
                  </a:lnTo>
                  <a:lnTo>
                    <a:pt x="519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A54CD93A-3590-4039-8ED6-358020E49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8624" y="449693"/>
              <a:ext cx="1800" cy="13099"/>
            </a:xfrm>
            <a:custGeom>
              <a:avLst/>
              <a:gdLst>
                <a:gd name="connsiteX0" fmla="*/ 0 w 1800"/>
                <a:gd name="connsiteY0" fmla="*/ 0 h 13099"/>
                <a:gd name="connsiteX1" fmla="*/ 527 w 1800"/>
                <a:gd name="connsiteY1" fmla="*/ 3833 h 13099"/>
                <a:gd name="connsiteX2" fmla="*/ 1800 w 1800"/>
                <a:gd name="connsiteY2" fmla="*/ 13099 h 13099"/>
                <a:gd name="connsiteX3" fmla="*/ 1273 w 1800"/>
                <a:gd name="connsiteY3" fmla="*/ 9266 h 13099"/>
                <a:gd name="connsiteX4" fmla="*/ 0 w 1800"/>
                <a:gd name="connsiteY4" fmla="*/ 0 h 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" h="13099">
                  <a:moveTo>
                    <a:pt x="0" y="0"/>
                  </a:moveTo>
                  <a:lnTo>
                    <a:pt x="527" y="3833"/>
                  </a:lnTo>
                  <a:lnTo>
                    <a:pt x="1800" y="13099"/>
                  </a:lnTo>
                  <a:lnTo>
                    <a:pt x="1273" y="9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482B391B-BA5F-4EB5-9EC6-7553C41DD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424" y="462791"/>
              <a:ext cx="1490" cy="10838"/>
            </a:xfrm>
            <a:custGeom>
              <a:avLst/>
              <a:gdLst>
                <a:gd name="connsiteX0" fmla="*/ 0 w 1490"/>
                <a:gd name="connsiteY0" fmla="*/ 0 h 10838"/>
                <a:gd name="connsiteX1" fmla="*/ 1490 w 1490"/>
                <a:gd name="connsiteY1" fmla="*/ 10838 h 10838"/>
                <a:gd name="connsiteX2" fmla="*/ 892 w 1490"/>
                <a:gd name="connsiteY2" fmla="*/ 6491 h 10838"/>
                <a:gd name="connsiteX3" fmla="*/ 0 w 1490"/>
                <a:gd name="connsiteY3" fmla="*/ 0 h 1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" h="10838">
                  <a:moveTo>
                    <a:pt x="0" y="0"/>
                  </a:moveTo>
                  <a:lnTo>
                    <a:pt x="1490" y="10838"/>
                  </a:lnTo>
                  <a:cubicBezTo>
                    <a:pt x="1490" y="10838"/>
                    <a:pt x="1490" y="10838"/>
                    <a:pt x="892" y="649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0F0F3258-CB80-4F00-ABD5-B5773460D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965" y="474778"/>
              <a:ext cx="66436" cy="69451"/>
            </a:xfrm>
            <a:custGeom>
              <a:avLst/>
              <a:gdLst>
                <a:gd name="connsiteX0" fmla="*/ 66436 w 66436"/>
                <a:gd name="connsiteY0" fmla="*/ 15 h 69451"/>
                <a:gd name="connsiteX1" fmla="*/ 5569 w 66436"/>
                <a:gd name="connsiteY1" fmla="*/ 69451 h 69451"/>
                <a:gd name="connsiteX2" fmla="*/ 0 w 66436"/>
                <a:gd name="connsiteY2" fmla="*/ 33872 h 69451"/>
                <a:gd name="connsiteX3" fmla="*/ 66436 w 66436"/>
                <a:gd name="connsiteY3" fmla="*/ 15 h 6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36" h="69451">
                  <a:moveTo>
                    <a:pt x="66436" y="15"/>
                  </a:moveTo>
                  <a:cubicBezTo>
                    <a:pt x="66436" y="15"/>
                    <a:pt x="66436" y="15"/>
                    <a:pt x="5569" y="69451"/>
                  </a:cubicBezTo>
                  <a:cubicBezTo>
                    <a:pt x="5569" y="69451"/>
                    <a:pt x="5569" y="69451"/>
                    <a:pt x="0" y="33872"/>
                  </a:cubicBezTo>
                  <a:cubicBezTo>
                    <a:pt x="36002" y="34733"/>
                    <a:pt x="30433" y="-848"/>
                    <a:pt x="66436" y="1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4BFD3822-DDCD-4D4A-96DD-4F88AA03F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8189" y="507849"/>
              <a:ext cx="13202" cy="34208"/>
            </a:xfrm>
            <a:custGeom>
              <a:avLst/>
              <a:gdLst>
                <a:gd name="connsiteX0" fmla="*/ 13202 w 13202"/>
                <a:gd name="connsiteY0" fmla="*/ 0 h 34208"/>
                <a:gd name="connsiteX1" fmla="*/ 605 w 13202"/>
                <a:gd name="connsiteY1" fmla="*/ 34208 h 34208"/>
                <a:gd name="connsiteX2" fmla="*/ 294 w 13202"/>
                <a:gd name="connsiteY2" fmla="*/ 31696 h 34208"/>
                <a:gd name="connsiteX3" fmla="*/ 13202 w 13202"/>
                <a:gd name="connsiteY3" fmla="*/ 0 h 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" h="34208">
                  <a:moveTo>
                    <a:pt x="13202" y="0"/>
                  </a:moveTo>
                  <a:lnTo>
                    <a:pt x="605" y="34208"/>
                  </a:lnTo>
                  <a:lnTo>
                    <a:pt x="294" y="31696"/>
                  </a:lnTo>
                  <a:cubicBezTo>
                    <a:pt x="-1012" y="16215"/>
                    <a:pt x="1831" y="12972"/>
                    <a:pt x="1320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99DEF916-2A59-4982-9712-6E59EC07A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341" y="512081"/>
              <a:ext cx="35220" cy="34916"/>
            </a:xfrm>
            <a:custGeom>
              <a:avLst/>
              <a:gdLst>
                <a:gd name="connsiteX0" fmla="*/ 15300 w 35220"/>
                <a:gd name="connsiteY0" fmla="*/ 0 h 34916"/>
                <a:gd name="connsiteX1" fmla="*/ 35220 w 35220"/>
                <a:gd name="connsiteY1" fmla="*/ 17461 h 34916"/>
                <a:gd name="connsiteX2" fmla="*/ 21832 w 35220"/>
                <a:gd name="connsiteY2" fmla="*/ 32734 h 34916"/>
                <a:gd name="connsiteX3" fmla="*/ 19919 w 35220"/>
                <a:gd name="connsiteY3" fmla="*/ 34916 h 34916"/>
                <a:gd name="connsiteX4" fmla="*/ 0 w 35220"/>
                <a:gd name="connsiteY4" fmla="*/ 17455 h 34916"/>
                <a:gd name="connsiteX5" fmla="*/ 15300 w 35220"/>
                <a:gd name="connsiteY5" fmla="*/ 0 h 3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0" h="34916">
                  <a:moveTo>
                    <a:pt x="15300" y="0"/>
                  </a:moveTo>
                  <a:cubicBezTo>
                    <a:pt x="15300" y="0"/>
                    <a:pt x="15300" y="0"/>
                    <a:pt x="35220" y="17461"/>
                  </a:cubicBezTo>
                  <a:cubicBezTo>
                    <a:pt x="27569" y="26188"/>
                    <a:pt x="23744" y="30552"/>
                    <a:pt x="21832" y="32734"/>
                  </a:cubicBezTo>
                  <a:lnTo>
                    <a:pt x="19919" y="34916"/>
                  </a:lnTo>
                  <a:lnTo>
                    <a:pt x="0" y="17455"/>
                  </a:lnTo>
                  <a:cubicBezTo>
                    <a:pt x="0" y="17455"/>
                    <a:pt x="0" y="17455"/>
                    <a:pt x="1530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DE9AE9F5-CBC2-47FE-A0BC-7F7FF1EA3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262" y="526705"/>
              <a:ext cx="85738" cy="55214"/>
            </a:xfrm>
            <a:custGeom>
              <a:avLst/>
              <a:gdLst>
                <a:gd name="connsiteX0" fmla="*/ 77969 w 85738"/>
                <a:gd name="connsiteY0" fmla="*/ 21 h 55214"/>
                <a:gd name="connsiteX1" fmla="*/ 85738 w 85738"/>
                <a:gd name="connsiteY1" fmla="*/ 2852 h 55214"/>
                <a:gd name="connsiteX2" fmla="*/ 39838 w 85738"/>
                <a:gd name="connsiteY2" fmla="*/ 55214 h 55214"/>
                <a:gd name="connsiteX3" fmla="*/ 14627 w 85738"/>
                <a:gd name="connsiteY3" fmla="*/ 33115 h 55214"/>
                <a:gd name="connsiteX4" fmla="*/ 0 w 85738"/>
                <a:gd name="connsiteY4" fmla="*/ 20293 h 55214"/>
                <a:gd name="connsiteX5" fmla="*/ 14304 w 85738"/>
                <a:gd name="connsiteY5" fmla="*/ 28853 h 55214"/>
                <a:gd name="connsiteX6" fmla="*/ 77969 w 85738"/>
                <a:gd name="connsiteY6" fmla="*/ 21 h 5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38" h="55214">
                  <a:moveTo>
                    <a:pt x="77969" y="21"/>
                  </a:moveTo>
                  <a:cubicBezTo>
                    <a:pt x="80663" y="-149"/>
                    <a:pt x="83248" y="669"/>
                    <a:pt x="85738" y="2852"/>
                  </a:cubicBezTo>
                  <a:cubicBezTo>
                    <a:pt x="70438" y="20306"/>
                    <a:pt x="19919" y="37753"/>
                    <a:pt x="39838" y="55214"/>
                  </a:cubicBezTo>
                  <a:cubicBezTo>
                    <a:pt x="39838" y="55214"/>
                    <a:pt x="39838" y="55214"/>
                    <a:pt x="14627" y="33115"/>
                  </a:cubicBezTo>
                  <a:lnTo>
                    <a:pt x="0" y="20293"/>
                  </a:lnTo>
                  <a:lnTo>
                    <a:pt x="14304" y="28853"/>
                  </a:lnTo>
                  <a:cubicBezTo>
                    <a:pt x="41676" y="37655"/>
                    <a:pt x="61801" y="1041"/>
                    <a:pt x="77969" y="2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D15A1951-7C02-4E82-A2B8-95155DC75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5423" y="546040"/>
              <a:ext cx="72437" cy="64293"/>
            </a:xfrm>
            <a:custGeom>
              <a:avLst/>
              <a:gdLst>
                <a:gd name="connsiteX0" fmla="*/ 52301 w 72437"/>
                <a:gd name="connsiteY0" fmla="*/ 0 h 64293"/>
                <a:gd name="connsiteX1" fmla="*/ 72437 w 72437"/>
                <a:gd name="connsiteY1" fmla="*/ 17651 h 64293"/>
                <a:gd name="connsiteX2" fmla="*/ 3743 w 72437"/>
                <a:gd name="connsiteY2" fmla="*/ 60473 h 64293"/>
                <a:gd name="connsiteX3" fmla="*/ 0 w 72437"/>
                <a:gd name="connsiteY3" fmla="*/ 64293 h 64293"/>
                <a:gd name="connsiteX4" fmla="*/ 6901 w 72437"/>
                <a:gd name="connsiteY4" fmla="*/ 51793 h 64293"/>
                <a:gd name="connsiteX5" fmla="*/ 52301 w 72437"/>
                <a:gd name="connsiteY5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37" h="64293">
                  <a:moveTo>
                    <a:pt x="52301" y="0"/>
                  </a:moveTo>
                  <a:lnTo>
                    <a:pt x="72437" y="17651"/>
                  </a:lnTo>
                  <a:cubicBezTo>
                    <a:pt x="39669" y="34722"/>
                    <a:pt x="19502" y="47574"/>
                    <a:pt x="3743" y="60473"/>
                  </a:cubicBezTo>
                  <a:lnTo>
                    <a:pt x="0" y="64293"/>
                  </a:lnTo>
                  <a:lnTo>
                    <a:pt x="6901" y="51793"/>
                  </a:lnTo>
                  <a:cubicBezTo>
                    <a:pt x="17001" y="30116"/>
                    <a:pt x="27100" y="8439"/>
                    <a:pt x="523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6F790008-104C-4523-8B5C-D0CB6ED15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9175" y="558961"/>
              <a:ext cx="141869" cy="121224"/>
            </a:xfrm>
            <a:custGeom>
              <a:avLst/>
              <a:gdLst>
                <a:gd name="connsiteX0" fmla="*/ 141869 w 141869"/>
                <a:gd name="connsiteY0" fmla="*/ 3 h 121224"/>
                <a:gd name="connsiteX1" fmla="*/ 0 w 141869"/>
                <a:gd name="connsiteY1" fmla="*/ 121224 h 121224"/>
                <a:gd name="connsiteX2" fmla="*/ 141869 w 141869"/>
                <a:gd name="connsiteY2" fmla="*/ 3 h 1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69" h="121224">
                  <a:moveTo>
                    <a:pt x="141869" y="3"/>
                  </a:moveTo>
                  <a:cubicBezTo>
                    <a:pt x="141869" y="3"/>
                    <a:pt x="141869" y="3"/>
                    <a:pt x="0" y="121224"/>
                  </a:cubicBezTo>
                  <a:cubicBezTo>
                    <a:pt x="45649" y="69147"/>
                    <a:pt x="71164" y="-581"/>
                    <a:pt x="141869" y="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6DAE6817-7E9B-42A8-B3C3-DAF707138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2075" y="579676"/>
              <a:ext cx="25428" cy="32228"/>
            </a:xfrm>
            <a:custGeom>
              <a:avLst/>
              <a:gdLst>
                <a:gd name="connsiteX0" fmla="*/ 5149 w 25428"/>
                <a:gd name="connsiteY0" fmla="*/ 0 h 32228"/>
                <a:gd name="connsiteX1" fmla="*/ 21078 w 25428"/>
                <a:gd name="connsiteY1" fmla="*/ 18025 h 32228"/>
                <a:gd name="connsiteX2" fmla="*/ 25428 w 25428"/>
                <a:gd name="connsiteY2" fmla="*/ 32228 h 32228"/>
                <a:gd name="connsiteX3" fmla="*/ 21732 w 25428"/>
                <a:gd name="connsiteY3" fmla="*/ 31741 h 32228"/>
                <a:gd name="connsiteX4" fmla="*/ 5149 w 25428"/>
                <a:gd name="connsiteY4" fmla="*/ 0 h 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8" h="32228">
                  <a:moveTo>
                    <a:pt x="5149" y="0"/>
                  </a:moveTo>
                  <a:cubicBezTo>
                    <a:pt x="12589" y="6521"/>
                    <a:pt x="17769" y="12495"/>
                    <a:pt x="21078" y="18025"/>
                  </a:cubicBezTo>
                  <a:lnTo>
                    <a:pt x="25428" y="32228"/>
                  </a:lnTo>
                  <a:lnTo>
                    <a:pt x="21732" y="31741"/>
                  </a:lnTo>
                  <a:cubicBezTo>
                    <a:pt x="2095" y="25998"/>
                    <a:pt x="-6222" y="12972"/>
                    <a:pt x="514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C47E00BD-A0E8-4D87-BD5C-270AB0949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6924" y="610332"/>
              <a:ext cx="38499" cy="39292"/>
            </a:xfrm>
            <a:custGeom>
              <a:avLst/>
              <a:gdLst>
                <a:gd name="connsiteX0" fmla="*/ 38499 w 38499"/>
                <a:gd name="connsiteY0" fmla="*/ 0 h 39292"/>
                <a:gd name="connsiteX1" fmla="*/ 28363 w 38499"/>
                <a:gd name="connsiteY1" fmla="*/ 18360 h 39292"/>
                <a:gd name="connsiteX2" fmla="*/ 0 w 38499"/>
                <a:gd name="connsiteY2" fmla="*/ 39292 h 39292"/>
                <a:gd name="connsiteX3" fmla="*/ 38499 w 38499"/>
                <a:gd name="connsiteY3" fmla="*/ 0 h 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9" h="39292">
                  <a:moveTo>
                    <a:pt x="38499" y="0"/>
                  </a:moveTo>
                  <a:lnTo>
                    <a:pt x="28363" y="18360"/>
                  </a:lnTo>
                  <a:cubicBezTo>
                    <a:pt x="21426" y="27544"/>
                    <a:pt x="12600" y="35072"/>
                    <a:pt x="0" y="39292"/>
                  </a:cubicBezTo>
                  <a:lnTo>
                    <a:pt x="384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1D72A2AB-4059-4576-9255-F239B065A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740" y="653291"/>
              <a:ext cx="19045" cy="15850"/>
            </a:xfrm>
            <a:custGeom>
              <a:avLst/>
              <a:gdLst>
                <a:gd name="connsiteX0" fmla="*/ 6368 w 19045"/>
                <a:gd name="connsiteY0" fmla="*/ 1189 h 15850"/>
                <a:gd name="connsiteX1" fmla="*/ 19045 w 19045"/>
                <a:gd name="connsiteY1" fmla="*/ 3698 h 15850"/>
                <a:gd name="connsiteX2" fmla="*/ 6368 w 19045"/>
                <a:gd name="connsiteY2" fmla="*/ 1189 h 1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5" h="15850">
                  <a:moveTo>
                    <a:pt x="6368" y="1189"/>
                  </a:moveTo>
                  <a:cubicBezTo>
                    <a:pt x="9673" y="-694"/>
                    <a:pt x="14059" y="-672"/>
                    <a:pt x="19045" y="3698"/>
                  </a:cubicBezTo>
                  <a:cubicBezTo>
                    <a:pt x="-3696" y="29641"/>
                    <a:pt x="-3540" y="6838"/>
                    <a:pt x="6368" y="118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45770D9A-91F8-4FEC-A3DF-E59A55FD0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9103" y="679606"/>
              <a:ext cx="35754" cy="18220"/>
            </a:xfrm>
            <a:custGeom>
              <a:avLst/>
              <a:gdLst>
                <a:gd name="connsiteX0" fmla="*/ 14968 w 35754"/>
                <a:gd name="connsiteY0" fmla="*/ 0 h 18220"/>
                <a:gd name="connsiteX1" fmla="*/ 35754 w 35754"/>
                <a:gd name="connsiteY1" fmla="*/ 18220 h 18220"/>
                <a:gd name="connsiteX2" fmla="*/ 0 w 35754"/>
                <a:gd name="connsiteY2" fmla="*/ 17075 h 18220"/>
                <a:gd name="connsiteX3" fmla="*/ 14968 w 35754"/>
                <a:gd name="connsiteY3" fmla="*/ 0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4" h="18220">
                  <a:moveTo>
                    <a:pt x="14968" y="0"/>
                  </a:moveTo>
                  <a:lnTo>
                    <a:pt x="35754" y="18220"/>
                  </a:lnTo>
                  <a:lnTo>
                    <a:pt x="0" y="17075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0225618C-761D-47D2-BCAB-9748F9445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8536" y="695781"/>
              <a:ext cx="20597" cy="21621"/>
            </a:xfrm>
            <a:custGeom>
              <a:avLst/>
              <a:gdLst>
                <a:gd name="connsiteX0" fmla="*/ 0 w 20597"/>
                <a:gd name="connsiteY0" fmla="*/ 0 h 21621"/>
                <a:gd name="connsiteX1" fmla="*/ 20597 w 20597"/>
                <a:gd name="connsiteY1" fmla="*/ 15383 h 21621"/>
                <a:gd name="connsiteX2" fmla="*/ 9844 w 20597"/>
                <a:gd name="connsiteY2" fmla="*/ 21621 h 21621"/>
                <a:gd name="connsiteX3" fmla="*/ 9264 w 20597"/>
                <a:gd name="connsiteY3" fmla="*/ 12917 h 21621"/>
                <a:gd name="connsiteX4" fmla="*/ 0 w 20597"/>
                <a:gd name="connsiteY4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7" h="21621">
                  <a:moveTo>
                    <a:pt x="0" y="0"/>
                  </a:moveTo>
                  <a:lnTo>
                    <a:pt x="20597" y="15383"/>
                  </a:lnTo>
                  <a:lnTo>
                    <a:pt x="9844" y="21621"/>
                  </a:lnTo>
                  <a:lnTo>
                    <a:pt x="9264" y="12917"/>
                  </a:lnTo>
                  <a:cubicBezTo>
                    <a:pt x="7858" y="8807"/>
                    <a:pt x="5034" y="4412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F27D211A-6BA2-4AE8-9870-D5D8EF65E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6501" y="701408"/>
              <a:ext cx="49421" cy="34149"/>
            </a:xfrm>
            <a:custGeom>
              <a:avLst/>
              <a:gdLst>
                <a:gd name="connsiteX0" fmla="*/ 49421 w 49421"/>
                <a:gd name="connsiteY0" fmla="*/ 0 h 34149"/>
                <a:gd name="connsiteX1" fmla="*/ 19486 w 49421"/>
                <a:gd name="connsiteY1" fmla="*/ 34149 h 34149"/>
                <a:gd name="connsiteX2" fmla="*/ 0 w 49421"/>
                <a:gd name="connsiteY2" fmla="*/ 17068 h 34149"/>
                <a:gd name="connsiteX3" fmla="*/ 49421 w 49421"/>
                <a:gd name="connsiteY3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1" h="34149">
                  <a:moveTo>
                    <a:pt x="49421" y="0"/>
                  </a:moveTo>
                  <a:cubicBezTo>
                    <a:pt x="49421" y="0"/>
                    <a:pt x="49421" y="0"/>
                    <a:pt x="19486" y="34149"/>
                  </a:cubicBezTo>
                  <a:cubicBezTo>
                    <a:pt x="19486" y="34149"/>
                    <a:pt x="19486" y="34149"/>
                    <a:pt x="0" y="17068"/>
                  </a:cubicBezTo>
                  <a:cubicBezTo>
                    <a:pt x="34453" y="17075"/>
                    <a:pt x="49421" y="0"/>
                    <a:pt x="4942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41AE33E0-AC64-401A-A0CB-C786FBD0C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133" y="708864"/>
              <a:ext cx="34891" cy="11982"/>
            </a:xfrm>
            <a:custGeom>
              <a:avLst/>
              <a:gdLst>
                <a:gd name="connsiteX0" fmla="*/ 3106 w 34891"/>
                <a:gd name="connsiteY0" fmla="*/ 498 h 11982"/>
                <a:gd name="connsiteX1" fmla="*/ 34891 w 34891"/>
                <a:gd name="connsiteY1" fmla="*/ 4859 h 11982"/>
                <a:gd name="connsiteX2" fmla="*/ 8993 w 34891"/>
                <a:gd name="connsiteY2" fmla="*/ 9016 h 11982"/>
                <a:gd name="connsiteX3" fmla="*/ 0 w 34891"/>
                <a:gd name="connsiteY3" fmla="*/ 2299 h 11982"/>
                <a:gd name="connsiteX4" fmla="*/ 3106 w 34891"/>
                <a:gd name="connsiteY4" fmla="*/ 498 h 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1" h="11982">
                  <a:moveTo>
                    <a:pt x="3106" y="498"/>
                  </a:moveTo>
                  <a:cubicBezTo>
                    <a:pt x="10923" y="-803"/>
                    <a:pt x="21020" y="373"/>
                    <a:pt x="34891" y="4859"/>
                  </a:cubicBezTo>
                  <a:cubicBezTo>
                    <a:pt x="27283" y="13538"/>
                    <a:pt x="18445" y="13465"/>
                    <a:pt x="8993" y="9016"/>
                  </a:cubicBezTo>
                  <a:lnTo>
                    <a:pt x="0" y="2299"/>
                  </a:lnTo>
                  <a:lnTo>
                    <a:pt x="3106" y="49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02D709B8-FDDA-45E9-8652-B9EA56617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3022" y="717402"/>
              <a:ext cx="35525" cy="48107"/>
            </a:xfrm>
            <a:custGeom>
              <a:avLst/>
              <a:gdLst>
                <a:gd name="connsiteX0" fmla="*/ 35358 w 35525"/>
                <a:gd name="connsiteY0" fmla="*/ 0 h 48107"/>
                <a:gd name="connsiteX1" fmla="*/ 35525 w 35525"/>
                <a:gd name="connsiteY1" fmla="*/ 2503 h 48107"/>
                <a:gd name="connsiteX2" fmla="*/ 30433 w 35525"/>
                <a:gd name="connsiteY2" fmla="*/ 13389 h 48107"/>
                <a:gd name="connsiteX3" fmla="*/ 0 w 35525"/>
                <a:gd name="connsiteY3" fmla="*/ 48107 h 48107"/>
                <a:gd name="connsiteX4" fmla="*/ 31105 w 35525"/>
                <a:gd name="connsiteY4" fmla="*/ 2467 h 48107"/>
                <a:gd name="connsiteX5" fmla="*/ 35358 w 35525"/>
                <a:gd name="connsiteY5" fmla="*/ 0 h 4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5" h="48107">
                  <a:moveTo>
                    <a:pt x="35358" y="0"/>
                  </a:moveTo>
                  <a:lnTo>
                    <a:pt x="35525" y="2503"/>
                  </a:lnTo>
                  <a:cubicBezTo>
                    <a:pt x="34237" y="9049"/>
                    <a:pt x="30433" y="13389"/>
                    <a:pt x="30433" y="13389"/>
                  </a:cubicBezTo>
                  <a:cubicBezTo>
                    <a:pt x="30433" y="13389"/>
                    <a:pt x="30433" y="13389"/>
                    <a:pt x="0" y="48107"/>
                  </a:cubicBezTo>
                  <a:cubicBezTo>
                    <a:pt x="15217" y="30747"/>
                    <a:pt x="21595" y="13316"/>
                    <a:pt x="31105" y="2467"/>
                  </a:cubicBezTo>
                  <a:lnTo>
                    <a:pt x="3535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2F81C08B-CE4B-43D3-88D3-B2B0FFE71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0467" y="718725"/>
              <a:ext cx="51718" cy="17074"/>
            </a:xfrm>
            <a:custGeom>
              <a:avLst/>
              <a:gdLst>
                <a:gd name="connsiteX0" fmla="*/ 14967 w 51718"/>
                <a:gd name="connsiteY0" fmla="*/ 0 h 17074"/>
                <a:gd name="connsiteX1" fmla="*/ 51718 w 51718"/>
                <a:gd name="connsiteY1" fmla="*/ 8 h 17074"/>
                <a:gd name="connsiteX2" fmla="*/ 0 w 51718"/>
                <a:gd name="connsiteY2" fmla="*/ 17074 h 17074"/>
                <a:gd name="connsiteX3" fmla="*/ 14967 w 51718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8" h="17074">
                  <a:moveTo>
                    <a:pt x="14967" y="0"/>
                  </a:moveTo>
                  <a:lnTo>
                    <a:pt x="51718" y="8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48E5DCF6-0A28-49D7-BBC6-75E2BC172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407" y="723095"/>
              <a:ext cx="19424" cy="8477"/>
            </a:xfrm>
            <a:custGeom>
              <a:avLst/>
              <a:gdLst>
                <a:gd name="connsiteX0" fmla="*/ 7477 w 19424"/>
                <a:gd name="connsiteY0" fmla="*/ 600 h 8477"/>
                <a:gd name="connsiteX1" fmla="*/ 19424 w 19424"/>
                <a:gd name="connsiteY1" fmla="*/ 8477 h 8477"/>
                <a:gd name="connsiteX2" fmla="*/ 5335 w 19424"/>
                <a:gd name="connsiteY2" fmla="*/ 1317 h 8477"/>
                <a:gd name="connsiteX3" fmla="*/ 0 w 19424"/>
                <a:gd name="connsiteY3" fmla="*/ 2390 h 8477"/>
                <a:gd name="connsiteX4" fmla="*/ 429 w 19424"/>
                <a:gd name="connsiteY4" fmla="*/ 1263 h 8477"/>
                <a:gd name="connsiteX5" fmla="*/ 7477 w 19424"/>
                <a:gd name="connsiteY5" fmla="*/ 600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4" h="8477">
                  <a:moveTo>
                    <a:pt x="7477" y="600"/>
                  </a:moveTo>
                  <a:cubicBezTo>
                    <a:pt x="10553" y="1644"/>
                    <a:pt x="14444" y="4112"/>
                    <a:pt x="19424" y="8477"/>
                  </a:cubicBezTo>
                  <a:cubicBezTo>
                    <a:pt x="14444" y="4112"/>
                    <a:pt x="9775" y="1905"/>
                    <a:pt x="5335" y="1317"/>
                  </a:cubicBezTo>
                  <a:lnTo>
                    <a:pt x="0" y="2390"/>
                  </a:lnTo>
                  <a:lnTo>
                    <a:pt x="429" y="1263"/>
                  </a:lnTo>
                  <a:cubicBezTo>
                    <a:pt x="2144" y="-65"/>
                    <a:pt x="4403" y="-444"/>
                    <a:pt x="7477" y="60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B97C165B-0C26-4203-9CF8-D896CE3C94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8977" y="725485"/>
              <a:ext cx="30430" cy="31253"/>
            </a:xfrm>
            <a:custGeom>
              <a:avLst/>
              <a:gdLst>
                <a:gd name="connsiteX0" fmla="*/ 30430 w 30430"/>
                <a:gd name="connsiteY0" fmla="*/ 0 h 31253"/>
                <a:gd name="connsiteX1" fmla="*/ 24927 w 30430"/>
                <a:gd name="connsiteY1" fmla="*/ 14431 h 31253"/>
                <a:gd name="connsiteX2" fmla="*/ 0 w 30430"/>
                <a:gd name="connsiteY2" fmla="*/ 22775 h 31253"/>
                <a:gd name="connsiteX3" fmla="*/ 23070 w 30430"/>
                <a:gd name="connsiteY3" fmla="*/ 1480 h 31253"/>
                <a:gd name="connsiteX4" fmla="*/ 30430 w 30430"/>
                <a:gd name="connsiteY4" fmla="*/ 0 h 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30" h="31253">
                  <a:moveTo>
                    <a:pt x="30430" y="0"/>
                  </a:moveTo>
                  <a:lnTo>
                    <a:pt x="24927" y="14431"/>
                  </a:lnTo>
                  <a:cubicBezTo>
                    <a:pt x="22423" y="27334"/>
                    <a:pt x="19919" y="40236"/>
                    <a:pt x="0" y="22775"/>
                  </a:cubicBezTo>
                  <a:cubicBezTo>
                    <a:pt x="7484" y="14238"/>
                    <a:pt x="14967" y="5700"/>
                    <a:pt x="23070" y="1480"/>
                  </a:cubicBezTo>
                  <a:lnTo>
                    <a:pt x="304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60F163CD-27EE-412A-9DBB-4BC99485F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4315" y="749980"/>
              <a:ext cx="56222" cy="52070"/>
            </a:xfrm>
            <a:custGeom>
              <a:avLst/>
              <a:gdLst>
                <a:gd name="connsiteX0" fmla="*/ 14827 w 56222"/>
                <a:gd name="connsiteY0" fmla="*/ 0 h 52070"/>
                <a:gd name="connsiteX1" fmla="*/ 49928 w 56222"/>
                <a:gd name="connsiteY1" fmla="*/ 185 h 52070"/>
                <a:gd name="connsiteX2" fmla="*/ 4447 w 56222"/>
                <a:gd name="connsiteY2" fmla="*/ 52070 h 52070"/>
                <a:gd name="connsiteX3" fmla="*/ 14827 w 56222"/>
                <a:gd name="connsiteY3" fmla="*/ 0 h 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22" h="52070">
                  <a:moveTo>
                    <a:pt x="14827" y="0"/>
                  </a:moveTo>
                  <a:cubicBezTo>
                    <a:pt x="14827" y="0"/>
                    <a:pt x="49928" y="185"/>
                    <a:pt x="49928" y="185"/>
                  </a:cubicBezTo>
                  <a:cubicBezTo>
                    <a:pt x="74649" y="52439"/>
                    <a:pt x="19607" y="34775"/>
                    <a:pt x="4447" y="52070"/>
                  </a:cubicBezTo>
                  <a:cubicBezTo>
                    <a:pt x="-15494" y="34590"/>
                    <a:pt x="39548" y="52255"/>
                    <a:pt x="1482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44FE97D9-2845-430F-B75C-B4D1CD013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5933" y="767269"/>
              <a:ext cx="22510" cy="11621"/>
            </a:xfrm>
            <a:custGeom>
              <a:avLst/>
              <a:gdLst>
                <a:gd name="connsiteX0" fmla="*/ 22510 w 22510"/>
                <a:gd name="connsiteY0" fmla="*/ 0 h 11621"/>
                <a:gd name="connsiteX1" fmla="*/ 7824 w 22510"/>
                <a:gd name="connsiteY1" fmla="*/ 9772 h 11621"/>
                <a:gd name="connsiteX2" fmla="*/ 0 w 22510"/>
                <a:gd name="connsiteY2" fmla="*/ 11621 h 11621"/>
                <a:gd name="connsiteX3" fmla="*/ 14380 w 22510"/>
                <a:gd name="connsiteY3" fmla="*/ 4197 h 11621"/>
                <a:gd name="connsiteX4" fmla="*/ 22510 w 22510"/>
                <a:gd name="connsiteY4" fmla="*/ 0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0" h="11621">
                  <a:moveTo>
                    <a:pt x="22510" y="0"/>
                  </a:moveTo>
                  <a:cubicBezTo>
                    <a:pt x="18768" y="4269"/>
                    <a:pt x="13768" y="7434"/>
                    <a:pt x="7824" y="9772"/>
                  </a:cubicBezTo>
                  <a:lnTo>
                    <a:pt x="0" y="11621"/>
                  </a:lnTo>
                  <a:lnTo>
                    <a:pt x="14380" y="4197"/>
                  </a:lnTo>
                  <a:cubicBezTo>
                    <a:pt x="22510" y="0"/>
                    <a:pt x="22510" y="0"/>
                    <a:pt x="2251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469B0B34-0F10-4027-B3EC-2529629EA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3270" y="778889"/>
              <a:ext cx="62663" cy="21952"/>
            </a:xfrm>
            <a:custGeom>
              <a:avLst/>
              <a:gdLst>
                <a:gd name="connsiteX0" fmla="*/ 62663 w 62663"/>
                <a:gd name="connsiteY0" fmla="*/ 0 h 21952"/>
                <a:gd name="connsiteX1" fmla="*/ 57736 w 62663"/>
                <a:gd name="connsiteY1" fmla="*/ 2543 h 21952"/>
                <a:gd name="connsiteX2" fmla="*/ 20136 w 62663"/>
                <a:gd name="connsiteY2" fmla="*/ 21952 h 21952"/>
                <a:gd name="connsiteX3" fmla="*/ 0 w 62663"/>
                <a:gd name="connsiteY3" fmla="*/ 4301 h 21952"/>
                <a:gd name="connsiteX4" fmla="*/ 50138 w 62663"/>
                <a:gd name="connsiteY4" fmla="*/ 2959 h 21952"/>
                <a:gd name="connsiteX5" fmla="*/ 62663 w 62663"/>
                <a:gd name="connsiteY5" fmla="*/ 0 h 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63" h="21952">
                  <a:moveTo>
                    <a:pt x="62663" y="0"/>
                  </a:moveTo>
                  <a:lnTo>
                    <a:pt x="57736" y="2543"/>
                  </a:lnTo>
                  <a:cubicBezTo>
                    <a:pt x="48590" y="7264"/>
                    <a:pt x="36395" y="13559"/>
                    <a:pt x="20136" y="21952"/>
                  </a:cubicBezTo>
                  <a:cubicBezTo>
                    <a:pt x="20136" y="21952"/>
                    <a:pt x="20136" y="21952"/>
                    <a:pt x="0" y="4301"/>
                  </a:cubicBezTo>
                  <a:cubicBezTo>
                    <a:pt x="17552" y="4589"/>
                    <a:pt x="35103" y="4877"/>
                    <a:pt x="50138" y="2959"/>
                  </a:cubicBezTo>
                  <a:lnTo>
                    <a:pt x="6266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28ABD806-04D8-4CA2-A647-DDFEE91F4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430" y="781827"/>
              <a:ext cx="175934" cy="122603"/>
            </a:xfrm>
            <a:custGeom>
              <a:avLst/>
              <a:gdLst>
                <a:gd name="connsiteX0" fmla="*/ 145842 w 175934"/>
                <a:gd name="connsiteY0" fmla="*/ 220 h 122603"/>
                <a:gd name="connsiteX1" fmla="*/ 175934 w 175934"/>
                <a:gd name="connsiteY1" fmla="*/ 2487 h 122603"/>
                <a:gd name="connsiteX2" fmla="*/ 0 w 175934"/>
                <a:gd name="connsiteY2" fmla="*/ 122603 h 122603"/>
                <a:gd name="connsiteX3" fmla="*/ 10245 w 175934"/>
                <a:gd name="connsiteY3" fmla="*/ 70620 h 122603"/>
                <a:gd name="connsiteX4" fmla="*/ 30220 w 175934"/>
                <a:gd name="connsiteY4" fmla="*/ 88128 h 122603"/>
                <a:gd name="connsiteX5" fmla="*/ 25356 w 175934"/>
                <a:gd name="connsiteY5" fmla="*/ 53383 h 122603"/>
                <a:gd name="connsiteX6" fmla="*/ 145842 w 175934"/>
                <a:gd name="connsiteY6" fmla="*/ 220 h 12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34" h="122603">
                  <a:moveTo>
                    <a:pt x="145842" y="220"/>
                  </a:moveTo>
                  <a:cubicBezTo>
                    <a:pt x="154723" y="-389"/>
                    <a:pt x="164667" y="230"/>
                    <a:pt x="175934" y="2487"/>
                  </a:cubicBezTo>
                  <a:cubicBezTo>
                    <a:pt x="90658" y="19181"/>
                    <a:pt x="65303" y="88400"/>
                    <a:pt x="0" y="122603"/>
                  </a:cubicBezTo>
                  <a:cubicBezTo>
                    <a:pt x="15110" y="105366"/>
                    <a:pt x="15110" y="105366"/>
                    <a:pt x="10245" y="70620"/>
                  </a:cubicBezTo>
                  <a:cubicBezTo>
                    <a:pt x="10245" y="70620"/>
                    <a:pt x="10245" y="70620"/>
                    <a:pt x="30220" y="88128"/>
                  </a:cubicBezTo>
                  <a:cubicBezTo>
                    <a:pt x="30220" y="88128"/>
                    <a:pt x="30220" y="88128"/>
                    <a:pt x="25356" y="53383"/>
                  </a:cubicBezTo>
                  <a:cubicBezTo>
                    <a:pt x="73530" y="68941"/>
                    <a:pt x="83672" y="4484"/>
                    <a:pt x="145842" y="22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55B41379-1971-4C3C-B271-D416F777F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3347" y="784396"/>
              <a:ext cx="52260" cy="52362"/>
            </a:xfrm>
            <a:custGeom>
              <a:avLst/>
              <a:gdLst>
                <a:gd name="connsiteX0" fmla="*/ 45900 w 52260"/>
                <a:gd name="connsiteY0" fmla="*/ 0 h 52362"/>
                <a:gd name="connsiteX1" fmla="*/ 0 w 52260"/>
                <a:gd name="connsiteY1" fmla="*/ 52362 h 52362"/>
                <a:gd name="connsiteX2" fmla="*/ 45900 w 52260"/>
                <a:gd name="connsiteY2" fmla="*/ 0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60" h="52362">
                  <a:moveTo>
                    <a:pt x="45900" y="0"/>
                  </a:moveTo>
                  <a:cubicBezTo>
                    <a:pt x="70872" y="52755"/>
                    <a:pt x="15299" y="34907"/>
                    <a:pt x="0" y="52362"/>
                  </a:cubicBezTo>
                  <a:lnTo>
                    <a:pt x="4590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3803F82D-A00B-47FB-9B57-D8B95F81D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4680" y="785769"/>
              <a:ext cx="26275" cy="14728"/>
            </a:xfrm>
            <a:custGeom>
              <a:avLst/>
              <a:gdLst>
                <a:gd name="connsiteX0" fmla="*/ 10079 w 26275"/>
                <a:gd name="connsiteY0" fmla="*/ 34 h 14728"/>
                <a:gd name="connsiteX1" fmla="*/ 26275 w 26275"/>
                <a:gd name="connsiteY1" fmla="*/ 2907 h 14728"/>
                <a:gd name="connsiteX2" fmla="*/ 7030 w 26275"/>
                <a:gd name="connsiteY2" fmla="*/ 12930 h 14728"/>
                <a:gd name="connsiteX3" fmla="*/ 0 w 26275"/>
                <a:gd name="connsiteY3" fmla="*/ 14728 h 14728"/>
                <a:gd name="connsiteX4" fmla="*/ 1353 w 26275"/>
                <a:gd name="connsiteY4" fmla="*/ 3708 h 14728"/>
                <a:gd name="connsiteX5" fmla="*/ 10079 w 26275"/>
                <a:gd name="connsiteY5" fmla="*/ 34 h 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5" h="14728">
                  <a:moveTo>
                    <a:pt x="10079" y="34"/>
                  </a:moveTo>
                  <a:cubicBezTo>
                    <a:pt x="14128" y="-191"/>
                    <a:pt x="19423" y="676"/>
                    <a:pt x="26275" y="2907"/>
                  </a:cubicBezTo>
                  <a:cubicBezTo>
                    <a:pt x="22532" y="7176"/>
                    <a:pt x="15365" y="10328"/>
                    <a:pt x="7030" y="12930"/>
                  </a:cubicBezTo>
                  <a:lnTo>
                    <a:pt x="0" y="14728"/>
                  </a:lnTo>
                  <a:lnTo>
                    <a:pt x="1353" y="3708"/>
                  </a:lnTo>
                  <a:cubicBezTo>
                    <a:pt x="3224" y="1574"/>
                    <a:pt x="6029" y="259"/>
                    <a:pt x="10079" y="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A8BB5A75-F547-4BD7-B4EF-514D68748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1165" y="800497"/>
              <a:ext cx="58054" cy="56864"/>
            </a:xfrm>
            <a:custGeom>
              <a:avLst/>
              <a:gdLst>
                <a:gd name="connsiteX0" fmla="*/ 53515 w 58054"/>
                <a:gd name="connsiteY0" fmla="*/ 0 h 56864"/>
                <a:gd name="connsiteX1" fmla="*/ 52358 w 58054"/>
                <a:gd name="connsiteY1" fmla="*/ 9425 h 56864"/>
                <a:gd name="connsiteX2" fmla="*/ 54807 w 58054"/>
                <a:gd name="connsiteY2" fmla="*/ 56864 h 56864"/>
                <a:gd name="connsiteX3" fmla="*/ 0 w 58054"/>
                <a:gd name="connsiteY3" fmla="*/ 39016 h 56864"/>
                <a:gd name="connsiteX4" fmla="*/ 14968 w 58054"/>
                <a:gd name="connsiteY4" fmla="*/ 21941 h 56864"/>
                <a:gd name="connsiteX5" fmla="*/ 34295 w 58054"/>
                <a:gd name="connsiteY5" fmla="*/ 4915 h 56864"/>
                <a:gd name="connsiteX6" fmla="*/ 53515 w 58054"/>
                <a:gd name="connsiteY6" fmla="*/ 0 h 5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54" h="56864">
                  <a:moveTo>
                    <a:pt x="53515" y="0"/>
                  </a:moveTo>
                  <a:lnTo>
                    <a:pt x="52358" y="9425"/>
                  </a:lnTo>
                  <a:cubicBezTo>
                    <a:pt x="54834" y="26693"/>
                    <a:pt x="62290" y="48326"/>
                    <a:pt x="54807" y="56864"/>
                  </a:cubicBezTo>
                  <a:cubicBezTo>
                    <a:pt x="19920" y="56477"/>
                    <a:pt x="19920" y="56477"/>
                    <a:pt x="0" y="39016"/>
                  </a:cubicBezTo>
                  <a:cubicBezTo>
                    <a:pt x="0" y="39016"/>
                    <a:pt x="0" y="39016"/>
                    <a:pt x="14968" y="21941"/>
                  </a:cubicBezTo>
                  <a:cubicBezTo>
                    <a:pt x="5007" y="13211"/>
                    <a:pt x="17471" y="9038"/>
                    <a:pt x="34295" y="4915"/>
                  </a:cubicBezTo>
                  <a:lnTo>
                    <a:pt x="5351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6CAB7B31-2356-4D29-BC05-FED994290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7562" y="828071"/>
              <a:ext cx="81094" cy="60244"/>
            </a:xfrm>
            <a:custGeom>
              <a:avLst/>
              <a:gdLst>
                <a:gd name="connsiteX0" fmla="*/ 67318 w 81094"/>
                <a:gd name="connsiteY0" fmla="*/ 479 h 60244"/>
                <a:gd name="connsiteX1" fmla="*/ 80787 w 81094"/>
                <a:gd name="connsiteY1" fmla="*/ 8268 h 60244"/>
                <a:gd name="connsiteX2" fmla="*/ 0 w 81094"/>
                <a:gd name="connsiteY2" fmla="*/ 60243 h 60244"/>
                <a:gd name="connsiteX3" fmla="*/ 67318 w 81094"/>
                <a:gd name="connsiteY3" fmla="*/ 479 h 6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94" h="60244">
                  <a:moveTo>
                    <a:pt x="67318" y="479"/>
                  </a:moveTo>
                  <a:cubicBezTo>
                    <a:pt x="71359" y="1443"/>
                    <a:pt x="75806" y="3903"/>
                    <a:pt x="80787" y="8268"/>
                  </a:cubicBezTo>
                  <a:cubicBezTo>
                    <a:pt x="85490" y="43088"/>
                    <a:pt x="35137" y="60346"/>
                    <a:pt x="0" y="60243"/>
                  </a:cubicBezTo>
                  <a:cubicBezTo>
                    <a:pt x="30744" y="60332"/>
                    <a:pt x="39036" y="-6265"/>
                    <a:pt x="67318" y="47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7154931D-6D0C-482C-B441-341486FD9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7201" y="873534"/>
              <a:ext cx="21224" cy="21789"/>
            </a:xfrm>
            <a:custGeom>
              <a:avLst/>
              <a:gdLst>
                <a:gd name="connsiteX0" fmla="*/ 21224 w 21224"/>
                <a:gd name="connsiteY0" fmla="*/ 0 h 21789"/>
                <a:gd name="connsiteX1" fmla="*/ 0 w 21224"/>
                <a:gd name="connsiteY1" fmla="*/ 21789 h 21789"/>
                <a:gd name="connsiteX2" fmla="*/ 11738 w 21224"/>
                <a:gd name="connsiteY2" fmla="*/ 7520 h 21789"/>
                <a:gd name="connsiteX3" fmla="*/ 21224 w 21224"/>
                <a:gd name="connsiteY3" fmla="*/ 0 h 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4" h="21789">
                  <a:moveTo>
                    <a:pt x="21224" y="0"/>
                  </a:moveTo>
                  <a:lnTo>
                    <a:pt x="0" y="21789"/>
                  </a:lnTo>
                  <a:lnTo>
                    <a:pt x="11738" y="7520"/>
                  </a:lnTo>
                  <a:lnTo>
                    <a:pt x="2122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3AD301EF-BB49-44D1-B617-B3007F185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977" y="873906"/>
              <a:ext cx="23503" cy="17297"/>
            </a:xfrm>
            <a:custGeom>
              <a:avLst/>
              <a:gdLst>
                <a:gd name="connsiteX0" fmla="*/ 23503 w 23503"/>
                <a:gd name="connsiteY0" fmla="*/ 0 h 17297"/>
                <a:gd name="connsiteX1" fmla="*/ 19282 w 23503"/>
                <a:gd name="connsiteY1" fmla="*/ 10844 h 17297"/>
                <a:gd name="connsiteX2" fmla="*/ 8341 w 23503"/>
                <a:gd name="connsiteY2" fmla="*/ 17297 h 17297"/>
                <a:gd name="connsiteX3" fmla="*/ 23503 w 23503"/>
                <a:gd name="connsiteY3" fmla="*/ 0 h 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" h="17297">
                  <a:moveTo>
                    <a:pt x="23503" y="0"/>
                  </a:moveTo>
                  <a:lnTo>
                    <a:pt x="19282" y="10844"/>
                  </a:lnTo>
                  <a:lnTo>
                    <a:pt x="8341" y="17297"/>
                  </a:lnTo>
                  <a:cubicBezTo>
                    <a:pt x="-11499" y="-96"/>
                    <a:pt x="8341" y="17297"/>
                    <a:pt x="2350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1499AE8C-8F5A-4F3D-AE15-5DA0A6AB6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5358" y="875618"/>
              <a:ext cx="35451" cy="18212"/>
            </a:xfrm>
            <a:custGeom>
              <a:avLst/>
              <a:gdLst>
                <a:gd name="connsiteX0" fmla="*/ 15966 w 35451"/>
                <a:gd name="connsiteY0" fmla="*/ 0 h 18212"/>
                <a:gd name="connsiteX1" fmla="*/ 35451 w 35451"/>
                <a:gd name="connsiteY1" fmla="*/ 17080 h 18212"/>
                <a:gd name="connsiteX2" fmla="*/ 0 w 35451"/>
                <a:gd name="connsiteY2" fmla="*/ 18212 h 18212"/>
                <a:gd name="connsiteX3" fmla="*/ 15966 w 35451"/>
                <a:gd name="connsiteY3" fmla="*/ 0 h 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1" h="18212">
                  <a:moveTo>
                    <a:pt x="15966" y="0"/>
                  </a:moveTo>
                  <a:lnTo>
                    <a:pt x="35451" y="17080"/>
                  </a:lnTo>
                  <a:lnTo>
                    <a:pt x="0" y="18212"/>
                  </a:lnTo>
                  <a:lnTo>
                    <a:pt x="159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533C4F4C-10B3-4356-A518-55A46F3BF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4664" y="881444"/>
              <a:ext cx="12626" cy="4932"/>
            </a:xfrm>
            <a:custGeom>
              <a:avLst/>
              <a:gdLst>
                <a:gd name="connsiteX0" fmla="*/ 1291 w 12626"/>
                <a:gd name="connsiteY0" fmla="*/ 235 h 4932"/>
                <a:gd name="connsiteX1" fmla="*/ 12626 w 12626"/>
                <a:gd name="connsiteY1" fmla="*/ 4932 h 4932"/>
                <a:gd name="connsiteX2" fmla="*/ 0 w 12626"/>
                <a:gd name="connsiteY2" fmla="*/ 1305 h 4932"/>
                <a:gd name="connsiteX3" fmla="*/ 1291 w 12626"/>
                <a:gd name="connsiteY3" fmla="*/ 235 h 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6" h="4932">
                  <a:moveTo>
                    <a:pt x="1291" y="235"/>
                  </a:moveTo>
                  <a:cubicBezTo>
                    <a:pt x="4191" y="-556"/>
                    <a:pt x="7632" y="556"/>
                    <a:pt x="12626" y="4932"/>
                  </a:cubicBezTo>
                  <a:lnTo>
                    <a:pt x="0" y="1305"/>
                  </a:lnTo>
                  <a:lnTo>
                    <a:pt x="1291" y="23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697B0D56-D121-47BD-B288-D9224D3D1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961" y="886377"/>
              <a:ext cx="88789" cy="51791"/>
            </a:xfrm>
            <a:custGeom>
              <a:avLst/>
              <a:gdLst>
                <a:gd name="connsiteX0" fmla="*/ 45329 w 88789"/>
                <a:gd name="connsiteY0" fmla="*/ 0 h 51791"/>
                <a:gd name="connsiteX1" fmla="*/ 85277 w 88789"/>
                <a:gd name="connsiteY1" fmla="*/ 35018 h 51791"/>
                <a:gd name="connsiteX2" fmla="*/ 0 w 88789"/>
                <a:gd name="connsiteY2" fmla="*/ 51711 h 51791"/>
                <a:gd name="connsiteX3" fmla="*/ 45329 w 88789"/>
                <a:gd name="connsiteY3" fmla="*/ 0 h 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89" h="51791">
                  <a:moveTo>
                    <a:pt x="45329" y="0"/>
                  </a:moveTo>
                  <a:cubicBezTo>
                    <a:pt x="50192" y="34747"/>
                    <a:pt x="65302" y="17510"/>
                    <a:pt x="85277" y="35018"/>
                  </a:cubicBezTo>
                  <a:cubicBezTo>
                    <a:pt x="105250" y="52526"/>
                    <a:pt x="35083" y="51983"/>
                    <a:pt x="0" y="51711"/>
                  </a:cubicBezTo>
                  <a:cubicBezTo>
                    <a:pt x="15109" y="34475"/>
                    <a:pt x="50192" y="34747"/>
                    <a:pt x="4532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BB2EB720-32D8-414A-9D1B-D4842738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3666" y="895323"/>
              <a:ext cx="73535" cy="82265"/>
            </a:xfrm>
            <a:custGeom>
              <a:avLst/>
              <a:gdLst>
                <a:gd name="connsiteX0" fmla="*/ 73535 w 73535"/>
                <a:gd name="connsiteY0" fmla="*/ 0 h 82265"/>
                <a:gd name="connsiteX1" fmla="*/ 54948 w 73535"/>
                <a:gd name="connsiteY1" fmla="*/ 22592 h 82265"/>
                <a:gd name="connsiteX2" fmla="*/ 42100 w 73535"/>
                <a:gd name="connsiteY2" fmla="*/ 49891 h 82265"/>
                <a:gd name="connsiteX3" fmla="*/ 30660 w 73535"/>
                <a:gd name="connsiteY3" fmla="*/ 53037 h 82265"/>
                <a:gd name="connsiteX4" fmla="*/ 19841 w 73535"/>
                <a:gd name="connsiteY4" fmla="*/ 82265 h 82265"/>
                <a:gd name="connsiteX5" fmla="*/ 0 w 73535"/>
                <a:gd name="connsiteY5" fmla="*/ 64873 h 82265"/>
                <a:gd name="connsiteX6" fmla="*/ 65847 w 73535"/>
                <a:gd name="connsiteY6" fmla="*/ 7892 h 82265"/>
                <a:gd name="connsiteX7" fmla="*/ 73535 w 73535"/>
                <a:gd name="connsiteY7" fmla="*/ 0 h 8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35" h="82265">
                  <a:moveTo>
                    <a:pt x="73535" y="0"/>
                  </a:moveTo>
                  <a:lnTo>
                    <a:pt x="54948" y="22592"/>
                  </a:lnTo>
                  <a:lnTo>
                    <a:pt x="42100" y="49891"/>
                  </a:lnTo>
                  <a:lnTo>
                    <a:pt x="30660" y="53037"/>
                  </a:lnTo>
                  <a:cubicBezTo>
                    <a:pt x="17209" y="62753"/>
                    <a:pt x="19841" y="82265"/>
                    <a:pt x="19841" y="82265"/>
                  </a:cubicBezTo>
                  <a:cubicBezTo>
                    <a:pt x="19841" y="82265"/>
                    <a:pt x="19841" y="82265"/>
                    <a:pt x="0" y="64873"/>
                  </a:cubicBezTo>
                  <a:cubicBezTo>
                    <a:pt x="23913" y="47600"/>
                    <a:pt x="45345" y="28154"/>
                    <a:pt x="65847" y="7892"/>
                  </a:cubicBezTo>
                  <a:lnTo>
                    <a:pt x="735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5F35D969-10D0-4E73-A55E-D9EEBF53E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5975" y="905007"/>
              <a:ext cx="176972" cy="138864"/>
            </a:xfrm>
            <a:custGeom>
              <a:avLst/>
              <a:gdLst>
                <a:gd name="connsiteX0" fmla="*/ 156187 w 176972"/>
                <a:gd name="connsiteY0" fmla="*/ 0 h 138864"/>
                <a:gd name="connsiteX1" fmla="*/ 176972 w 176972"/>
                <a:gd name="connsiteY1" fmla="*/ 18219 h 138864"/>
                <a:gd name="connsiteX2" fmla="*/ 0 w 176972"/>
                <a:gd name="connsiteY2" fmla="*/ 138864 h 138864"/>
                <a:gd name="connsiteX3" fmla="*/ 156187 w 176972"/>
                <a:gd name="connsiteY3" fmla="*/ 0 h 13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972" h="138864">
                  <a:moveTo>
                    <a:pt x="156187" y="0"/>
                  </a:moveTo>
                  <a:lnTo>
                    <a:pt x="176972" y="18219"/>
                  </a:lnTo>
                  <a:lnTo>
                    <a:pt x="0" y="138864"/>
                  </a:lnTo>
                  <a:lnTo>
                    <a:pt x="1561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4C309834-24E9-48AB-A4DB-CCD6297F6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4209" y="908546"/>
              <a:ext cx="19920" cy="17461"/>
            </a:xfrm>
            <a:custGeom>
              <a:avLst/>
              <a:gdLst>
                <a:gd name="connsiteX0" fmla="*/ 0 w 19920"/>
                <a:gd name="connsiteY0" fmla="*/ 0 h 17461"/>
                <a:gd name="connsiteX1" fmla="*/ 19920 w 19920"/>
                <a:gd name="connsiteY1" fmla="*/ 17461 h 17461"/>
                <a:gd name="connsiteX2" fmla="*/ 0 w 19920"/>
                <a:gd name="connsiteY2" fmla="*/ 0 h 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" h="17461">
                  <a:moveTo>
                    <a:pt x="0" y="0"/>
                  </a:moveTo>
                  <a:cubicBezTo>
                    <a:pt x="19920" y="17461"/>
                    <a:pt x="19920" y="17461"/>
                    <a:pt x="19920" y="1746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5E34C244-9112-43D1-B66D-D95258316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4705" y="910377"/>
              <a:ext cx="65565" cy="48905"/>
            </a:xfrm>
            <a:custGeom>
              <a:avLst/>
              <a:gdLst>
                <a:gd name="connsiteX0" fmla="*/ 65326 w 65565"/>
                <a:gd name="connsiteY0" fmla="*/ 0 h 48905"/>
                <a:gd name="connsiteX1" fmla="*/ 0 w 65565"/>
                <a:gd name="connsiteY1" fmla="*/ 34497 h 48905"/>
                <a:gd name="connsiteX2" fmla="*/ 65326 w 65565"/>
                <a:gd name="connsiteY2" fmla="*/ 0 h 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5" h="48905">
                  <a:moveTo>
                    <a:pt x="65326" y="0"/>
                  </a:moveTo>
                  <a:cubicBezTo>
                    <a:pt x="70005" y="34688"/>
                    <a:pt x="4679" y="69185"/>
                    <a:pt x="0" y="34497"/>
                  </a:cubicBezTo>
                  <a:cubicBezTo>
                    <a:pt x="0" y="34497"/>
                    <a:pt x="0" y="34497"/>
                    <a:pt x="653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2C12BEF1-FA1F-45D4-A03F-8C4A36BB2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2565" y="911319"/>
              <a:ext cx="11715" cy="4913"/>
            </a:xfrm>
            <a:custGeom>
              <a:avLst/>
              <a:gdLst>
                <a:gd name="connsiteX0" fmla="*/ 935 w 11715"/>
                <a:gd name="connsiteY0" fmla="*/ 241 h 4913"/>
                <a:gd name="connsiteX1" fmla="*/ 11715 w 11715"/>
                <a:gd name="connsiteY1" fmla="*/ 4913 h 4913"/>
                <a:gd name="connsiteX2" fmla="*/ 0 w 11715"/>
                <a:gd name="connsiteY2" fmla="*/ 1722 h 4913"/>
                <a:gd name="connsiteX3" fmla="*/ 935 w 11715"/>
                <a:gd name="connsiteY3" fmla="*/ 241 h 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" h="4913">
                  <a:moveTo>
                    <a:pt x="935" y="241"/>
                  </a:moveTo>
                  <a:cubicBezTo>
                    <a:pt x="3291" y="-561"/>
                    <a:pt x="6733" y="543"/>
                    <a:pt x="11715" y="4913"/>
                  </a:cubicBezTo>
                  <a:lnTo>
                    <a:pt x="0" y="1722"/>
                  </a:lnTo>
                  <a:lnTo>
                    <a:pt x="935" y="2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B72B9026-22D3-4473-8ED7-8FCC633E2E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4899" y="925644"/>
              <a:ext cx="19486" cy="35293"/>
            </a:xfrm>
            <a:custGeom>
              <a:avLst/>
              <a:gdLst>
                <a:gd name="connsiteX0" fmla="*/ 0 w 19486"/>
                <a:gd name="connsiteY0" fmla="*/ 0 h 35293"/>
                <a:gd name="connsiteX1" fmla="*/ 19486 w 19486"/>
                <a:gd name="connsiteY1" fmla="*/ 17080 h 35293"/>
                <a:gd name="connsiteX2" fmla="*/ 3521 w 19486"/>
                <a:gd name="connsiteY2" fmla="*/ 35293 h 35293"/>
                <a:gd name="connsiteX3" fmla="*/ 0 w 19486"/>
                <a:gd name="connsiteY3" fmla="*/ 0 h 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" h="35293">
                  <a:moveTo>
                    <a:pt x="0" y="0"/>
                  </a:moveTo>
                  <a:lnTo>
                    <a:pt x="19486" y="17080"/>
                  </a:lnTo>
                  <a:lnTo>
                    <a:pt x="3521" y="35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DE70CCB1-EE50-49EC-BC57-A3986DE0F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9353" y="925650"/>
              <a:ext cx="35752" cy="18221"/>
            </a:xfrm>
            <a:custGeom>
              <a:avLst/>
              <a:gdLst>
                <a:gd name="connsiteX0" fmla="*/ 0 w 35752"/>
                <a:gd name="connsiteY0" fmla="*/ 0 h 18221"/>
                <a:gd name="connsiteX1" fmla="*/ 35752 w 35752"/>
                <a:gd name="connsiteY1" fmla="*/ 1147 h 18221"/>
                <a:gd name="connsiteX2" fmla="*/ 20785 w 35752"/>
                <a:gd name="connsiteY2" fmla="*/ 18221 h 18221"/>
                <a:gd name="connsiteX3" fmla="*/ 0 w 35752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2" h="18221">
                  <a:moveTo>
                    <a:pt x="0" y="0"/>
                  </a:moveTo>
                  <a:lnTo>
                    <a:pt x="35752" y="1147"/>
                  </a:lnTo>
                  <a:lnTo>
                    <a:pt x="20785" y="182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ED6CED17-1DA5-4604-852A-D293183BB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5410" y="926006"/>
              <a:ext cx="18310" cy="42762"/>
            </a:xfrm>
            <a:custGeom>
              <a:avLst/>
              <a:gdLst>
                <a:gd name="connsiteX0" fmla="*/ 8719 w 18310"/>
                <a:gd name="connsiteY0" fmla="*/ 0 h 42762"/>
                <a:gd name="connsiteX1" fmla="*/ 16794 w 18310"/>
                <a:gd name="connsiteY1" fmla="*/ 25950 h 42762"/>
                <a:gd name="connsiteX2" fmla="*/ 4941 w 18310"/>
                <a:gd name="connsiteY2" fmla="*/ 42762 h 42762"/>
                <a:gd name="connsiteX3" fmla="*/ 588 w 18310"/>
                <a:gd name="connsiteY3" fmla="*/ 34391 h 42762"/>
                <a:gd name="connsiteX4" fmla="*/ 8719 w 18310"/>
                <a:gd name="connsiteY4" fmla="*/ 0 h 4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0" h="42762">
                  <a:moveTo>
                    <a:pt x="8719" y="0"/>
                  </a:moveTo>
                  <a:cubicBezTo>
                    <a:pt x="18679" y="8731"/>
                    <a:pt x="19916" y="17365"/>
                    <a:pt x="16794" y="25950"/>
                  </a:cubicBezTo>
                  <a:lnTo>
                    <a:pt x="4941" y="42762"/>
                  </a:lnTo>
                  <a:lnTo>
                    <a:pt x="588" y="34391"/>
                  </a:lnTo>
                  <a:cubicBezTo>
                    <a:pt x="-1269" y="21440"/>
                    <a:pt x="1235" y="8537"/>
                    <a:pt x="87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096754EE-F7F9-4775-BD64-2ED16EE9A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8669" y="942995"/>
              <a:ext cx="15161" cy="17297"/>
            </a:xfrm>
            <a:custGeom>
              <a:avLst/>
              <a:gdLst>
                <a:gd name="connsiteX0" fmla="*/ 15161 w 15161"/>
                <a:gd name="connsiteY0" fmla="*/ 0 h 17297"/>
                <a:gd name="connsiteX1" fmla="*/ 0 w 15161"/>
                <a:gd name="connsiteY1" fmla="*/ 17297 h 17297"/>
                <a:gd name="connsiteX2" fmla="*/ 7097 w 15161"/>
                <a:gd name="connsiteY2" fmla="*/ 2219 h 17297"/>
                <a:gd name="connsiteX3" fmla="*/ 15161 w 15161"/>
                <a:gd name="connsiteY3" fmla="*/ 0 h 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297">
                  <a:moveTo>
                    <a:pt x="15161" y="0"/>
                  </a:moveTo>
                  <a:cubicBezTo>
                    <a:pt x="0" y="17297"/>
                    <a:pt x="0" y="17297"/>
                    <a:pt x="0" y="17297"/>
                  </a:cubicBezTo>
                  <a:lnTo>
                    <a:pt x="7097" y="2219"/>
                  </a:lnTo>
                  <a:lnTo>
                    <a:pt x="1516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8BC1CD08-887D-477C-8063-26853A41B1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6344" y="956229"/>
              <a:ext cx="15161" cy="17295"/>
            </a:xfrm>
            <a:custGeom>
              <a:avLst/>
              <a:gdLst>
                <a:gd name="connsiteX0" fmla="*/ 15161 w 15161"/>
                <a:gd name="connsiteY0" fmla="*/ 0 h 17295"/>
                <a:gd name="connsiteX1" fmla="*/ 0 w 15161"/>
                <a:gd name="connsiteY1" fmla="*/ 17295 h 17295"/>
                <a:gd name="connsiteX2" fmla="*/ 15161 w 15161"/>
                <a:gd name="connsiteY2" fmla="*/ 0 h 1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1" h="17295">
                  <a:moveTo>
                    <a:pt x="15161" y="0"/>
                  </a:moveTo>
                  <a:cubicBezTo>
                    <a:pt x="15161" y="0"/>
                    <a:pt x="15161" y="0"/>
                    <a:pt x="0" y="17295"/>
                  </a:cubicBezTo>
                  <a:cubicBezTo>
                    <a:pt x="0" y="17295"/>
                    <a:pt x="0" y="17295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66E639D1-D835-4CAE-A644-2840132790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3346" y="960929"/>
              <a:ext cx="40622" cy="34148"/>
            </a:xfrm>
            <a:custGeom>
              <a:avLst/>
              <a:gdLst>
                <a:gd name="connsiteX0" fmla="*/ 40622 w 40622"/>
                <a:gd name="connsiteY0" fmla="*/ 0 h 34148"/>
                <a:gd name="connsiteX1" fmla="*/ 10687 w 40622"/>
                <a:gd name="connsiteY1" fmla="*/ 34148 h 34148"/>
                <a:gd name="connsiteX2" fmla="*/ 0 w 40622"/>
                <a:gd name="connsiteY2" fmla="*/ 13597 h 34148"/>
                <a:gd name="connsiteX3" fmla="*/ 40622 w 40622"/>
                <a:gd name="connsiteY3" fmla="*/ 0 h 3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2" h="34148">
                  <a:moveTo>
                    <a:pt x="40622" y="0"/>
                  </a:moveTo>
                  <a:cubicBezTo>
                    <a:pt x="40622" y="0"/>
                    <a:pt x="40622" y="0"/>
                    <a:pt x="10687" y="34148"/>
                  </a:cubicBezTo>
                  <a:lnTo>
                    <a:pt x="0" y="13597"/>
                  </a:lnTo>
                  <a:lnTo>
                    <a:pt x="406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D439797F-2BB5-456A-9D53-6CCB2516F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4113" y="968768"/>
              <a:ext cx="9233" cy="8848"/>
            </a:xfrm>
            <a:custGeom>
              <a:avLst/>
              <a:gdLst>
                <a:gd name="connsiteX0" fmla="*/ 6238 w 9233"/>
                <a:gd name="connsiteY0" fmla="*/ 0 h 8848"/>
                <a:gd name="connsiteX1" fmla="*/ 9233 w 9233"/>
                <a:gd name="connsiteY1" fmla="*/ 5758 h 8848"/>
                <a:gd name="connsiteX2" fmla="*/ 0 w 9233"/>
                <a:gd name="connsiteY2" fmla="*/ 8848 h 8848"/>
                <a:gd name="connsiteX3" fmla="*/ 6238 w 9233"/>
                <a:gd name="connsiteY3" fmla="*/ 0 h 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" h="8848">
                  <a:moveTo>
                    <a:pt x="6238" y="0"/>
                  </a:moveTo>
                  <a:lnTo>
                    <a:pt x="9233" y="5758"/>
                  </a:lnTo>
                  <a:lnTo>
                    <a:pt x="0" y="8848"/>
                  </a:lnTo>
                  <a:lnTo>
                    <a:pt x="623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78909818-F904-42C3-B59E-AED145F65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3180" y="984856"/>
              <a:ext cx="15162" cy="17342"/>
            </a:xfrm>
            <a:custGeom>
              <a:avLst/>
              <a:gdLst>
                <a:gd name="connsiteX0" fmla="*/ 15162 w 15162"/>
                <a:gd name="connsiteY0" fmla="*/ 0 h 17342"/>
                <a:gd name="connsiteX1" fmla="*/ 8776 w 15162"/>
                <a:gd name="connsiteY1" fmla="*/ 17342 h 17342"/>
                <a:gd name="connsiteX2" fmla="*/ 1095 w 15162"/>
                <a:gd name="connsiteY2" fmla="*/ 17302 h 17342"/>
                <a:gd name="connsiteX3" fmla="*/ 0 w 15162"/>
                <a:gd name="connsiteY3" fmla="*/ 17295 h 17342"/>
                <a:gd name="connsiteX4" fmla="*/ 15162 w 15162"/>
                <a:gd name="connsiteY4" fmla="*/ 0 h 1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2" h="17342">
                  <a:moveTo>
                    <a:pt x="15162" y="0"/>
                  </a:moveTo>
                  <a:lnTo>
                    <a:pt x="8776" y="17342"/>
                  </a:lnTo>
                  <a:lnTo>
                    <a:pt x="1095" y="17302"/>
                  </a:lnTo>
                  <a:cubicBezTo>
                    <a:pt x="0" y="17295"/>
                    <a:pt x="0" y="17295"/>
                    <a:pt x="0" y="17295"/>
                  </a:cubicBezTo>
                  <a:cubicBezTo>
                    <a:pt x="15162" y="0"/>
                    <a:pt x="15162" y="0"/>
                    <a:pt x="1516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D2912866-657C-4D1E-A9EE-9A9F99C627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7861" y="995070"/>
              <a:ext cx="51717" cy="18213"/>
            </a:xfrm>
            <a:custGeom>
              <a:avLst/>
              <a:gdLst>
                <a:gd name="connsiteX0" fmla="*/ 51717 w 51717"/>
                <a:gd name="connsiteY0" fmla="*/ 0 h 18213"/>
                <a:gd name="connsiteX1" fmla="*/ 35752 w 51717"/>
                <a:gd name="connsiteY1" fmla="*/ 18213 h 18213"/>
                <a:gd name="connsiteX2" fmla="*/ 0 w 51717"/>
                <a:gd name="connsiteY2" fmla="*/ 17067 h 18213"/>
                <a:gd name="connsiteX3" fmla="*/ 51717 w 51717"/>
                <a:gd name="connsiteY3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7" h="18213">
                  <a:moveTo>
                    <a:pt x="51717" y="0"/>
                  </a:moveTo>
                  <a:lnTo>
                    <a:pt x="35752" y="18213"/>
                  </a:lnTo>
                  <a:lnTo>
                    <a:pt x="0" y="17067"/>
                  </a:lnTo>
                  <a:lnTo>
                    <a:pt x="5171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5EE78F03-FA5F-4FA4-A6A2-BBC403A15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4043" y="996283"/>
              <a:ext cx="35452" cy="18212"/>
            </a:xfrm>
            <a:custGeom>
              <a:avLst/>
              <a:gdLst>
                <a:gd name="connsiteX0" fmla="*/ 15965 w 35452"/>
                <a:gd name="connsiteY0" fmla="*/ 0 h 18212"/>
                <a:gd name="connsiteX1" fmla="*/ 35452 w 35452"/>
                <a:gd name="connsiteY1" fmla="*/ 17081 h 18212"/>
                <a:gd name="connsiteX2" fmla="*/ 0 w 35452"/>
                <a:gd name="connsiteY2" fmla="*/ 18212 h 18212"/>
                <a:gd name="connsiteX3" fmla="*/ 15965 w 35452"/>
                <a:gd name="connsiteY3" fmla="*/ 0 h 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2" h="18212">
                  <a:moveTo>
                    <a:pt x="15965" y="0"/>
                  </a:moveTo>
                  <a:lnTo>
                    <a:pt x="35452" y="17081"/>
                  </a:lnTo>
                  <a:lnTo>
                    <a:pt x="0" y="18212"/>
                  </a:lnTo>
                  <a:lnTo>
                    <a:pt x="159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AC9C6713-370B-4892-9133-ADDBF0EFB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0794" y="1097504"/>
              <a:ext cx="31234" cy="35288"/>
            </a:xfrm>
            <a:custGeom>
              <a:avLst/>
              <a:gdLst>
                <a:gd name="connsiteX0" fmla="*/ 29935 w 31234"/>
                <a:gd name="connsiteY0" fmla="*/ 0 h 35288"/>
                <a:gd name="connsiteX1" fmla="*/ 31234 w 31234"/>
                <a:gd name="connsiteY1" fmla="*/ 1139 h 35288"/>
                <a:gd name="connsiteX2" fmla="*/ 1299 w 31234"/>
                <a:gd name="connsiteY2" fmla="*/ 35288 h 35288"/>
                <a:gd name="connsiteX3" fmla="*/ 0 w 31234"/>
                <a:gd name="connsiteY3" fmla="*/ 34149 h 35288"/>
                <a:gd name="connsiteX4" fmla="*/ 29935 w 31234"/>
                <a:gd name="connsiteY4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4" h="35288">
                  <a:moveTo>
                    <a:pt x="29935" y="0"/>
                  </a:moveTo>
                  <a:lnTo>
                    <a:pt x="31234" y="1139"/>
                  </a:lnTo>
                  <a:lnTo>
                    <a:pt x="1299" y="35288"/>
                  </a:lnTo>
                  <a:lnTo>
                    <a:pt x="0" y="34149"/>
                  </a:ln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3BE6373A-8BAA-4C4E-9B6A-979DB10EE6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1159" y="1114286"/>
              <a:ext cx="30219" cy="19389"/>
            </a:xfrm>
            <a:custGeom>
              <a:avLst/>
              <a:gdLst>
                <a:gd name="connsiteX0" fmla="*/ 30219 w 30219"/>
                <a:gd name="connsiteY0" fmla="*/ 0 h 19389"/>
                <a:gd name="connsiteX1" fmla="*/ 0 w 30219"/>
                <a:gd name="connsiteY1" fmla="*/ 19389 h 19389"/>
                <a:gd name="connsiteX2" fmla="*/ 0 w 30219"/>
                <a:gd name="connsiteY2" fmla="*/ 19388 h 19389"/>
                <a:gd name="connsiteX3" fmla="*/ 30219 w 30219"/>
                <a:gd name="connsiteY3" fmla="*/ 0 h 1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19" h="19389">
                  <a:moveTo>
                    <a:pt x="30219" y="0"/>
                  </a:moveTo>
                  <a:lnTo>
                    <a:pt x="0" y="19389"/>
                  </a:lnTo>
                  <a:lnTo>
                    <a:pt x="0" y="19388"/>
                  </a:lnTo>
                  <a:cubicBezTo>
                    <a:pt x="10074" y="12926"/>
                    <a:pt x="22639" y="8647"/>
                    <a:pt x="302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161EF8EF-F6BD-4B6E-90AB-A784827B9C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5340" y="1150427"/>
              <a:ext cx="95685" cy="106942"/>
            </a:xfrm>
            <a:custGeom>
              <a:avLst/>
              <a:gdLst>
                <a:gd name="connsiteX0" fmla="*/ 95685 w 95685"/>
                <a:gd name="connsiteY0" fmla="*/ 0 h 106942"/>
                <a:gd name="connsiteX1" fmla="*/ 85601 w 95685"/>
                <a:gd name="connsiteY1" fmla="*/ 52125 h 106942"/>
                <a:gd name="connsiteX2" fmla="*/ 70492 w 95685"/>
                <a:gd name="connsiteY2" fmla="*/ 69363 h 106942"/>
                <a:gd name="connsiteX3" fmla="*/ 5026 w 95685"/>
                <a:gd name="connsiteY3" fmla="*/ 103423 h 106942"/>
                <a:gd name="connsiteX4" fmla="*/ 0 w 95685"/>
                <a:gd name="connsiteY4" fmla="*/ 68535 h 106942"/>
                <a:gd name="connsiteX5" fmla="*/ 50356 w 95685"/>
                <a:gd name="connsiteY5" fmla="*/ 51712 h 106942"/>
                <a:gd name="connsiteX6" fmla="*/ 65465 w 95685"/>
                <a:gd name="connsiteY6" fmla="*/ 34475 h 106942"/>
                <a:gd name="connsiteX7" fmla="*/ 95685 w 95685"/>
                <a:gd name="connsiteY7" fmla="*/ 0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85" h="106942">
                  <a:moveTo>
                    <a:pt x="95685" y="0"/>
                  </a:moveTo>
                  <a:cubicBezTo>
                    <a:pt x="95685" y="0"/>
                    <a:pt x="95685" y="0"/>
                    <a:pt x="85601" y="52125"/>
                  </a:cubicBezTo>
                  <a:cubicBezTo>
                    <a:pt x="85601" y="52125"/>
                    <a:pt x="85601" y="52125"/>
                    <a:pt x="70492" y="69363"/>
                  </a:cubicBezTo>
                  <a:cubicBezTo>
                    <a:pt x="35246" y="68949"/>
                    <a:pt x="-10083" y="120660"/>
                    <a:pt x="5026" y="103423"/>
                  </a:cubicBezTo>
                  <a:cubicBezTo>
                    <a:pt x="20136" y="86186"/>
                    <a:pt x="0" y="68535"/>
                    <a:pt x="0" y="68535"/>
                  </a:cubicBezTo>
                  <a:cubicBezTo>
                    <a:pt x="0" y="68535"/>
                    <a:pt x="0" y="68535"/>
                    <a:pt x="50356" y="51712"/>
                  </a:cubicBezTo>
                  <a:cubicBezTo>
                    <a:pt x="65465" y="34475"/>
                    <a:pt x="65465" y="34475"/>
                    <a:pt x="65465" y="34475"/>
                  </a:cubicBezTo>
                  <a:cubicBezTo>
                    <a:pt x="80576" y="17238"/>
                    <a:pt x="95685" y="0"/>
                    <a:pt x="9568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EC255E9F-D0D5-4449-83E4-55EBF42A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2988" y="1217687"/>
              <a:ext cx="7223" cy="8240"/>
            </a:xfrm>
            <a:custGeom>
              <a:avLst/>
              <a:gdLst>
                <a:gd name="connsiteX0" fmla="*/ 7223 w 7223"/>
                <a:gd name="connsiteY0" fmla="*/ 0 h 8240"/>
                <a:gd name="connsiteX1" fmla="*/ 3434 w 7223"/>
                <a:gd name="connsiteY1" fmla="*/ 4323 h 8240"/>
                <a:gd name="connsiteX2" fmla="*/ 0 w 7223"/>
                <a:gd name="connsiteY2" fmla="*/ 8240 h 8240"/>
                <a:gd name="connsiteX3" fmla="*/ 7223 w 7223"/>
                <a:gd name="connsiteY3" fmla="*/ 0 h 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3" h="8240">
                  <a:moveTo>
                    <a:pt x="7223" y="0"/>
                  </a:moveTo>
                  <a:cubicBezTo>
                    <a:pt x="7223" y="0"/>
                    <a:pt x="7223" y="0"/>
                    <a:pt x="3434" y="4323"/>
                  </a:cubicBezTo>
                  <a:lnTo>
                    <a:pt x="0" y="8240"/>
                  </a:lnTo>
                  <a:lnTo>
                    <a:pt x="72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64598E2C-2E05-4545-9151-B4BC76BB9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051" y="1225928"/>
              <a:ext cx="7937" cy="9055"/>
            </a:xfrm>
            <a:custGeom>
              <a:avLst/>
              <a:gdLst>
                <a:gd name="connsiteX0" fmla="*/ 7937 w 7937"/>
                <a:gd name="connsiteY0" fmla="*/ 0 h 9055"/>
                <a:gd name="connsiteX1" fmla="*/ 1895 w 7937"/>
                <a:gd name="connsiteY1" fmla="*/ 6893 h 9055"/>
                <a:gd name="connsiteX2" fmla="*/ 0 w 7937"/>
                <a:gd name="connsiteY2" fmla="*/ 9055 h 9055"/>
                <a:gd name="connsiteX3" fmla="*/ 2369 w 7937"/>
                <a:gd name="connsiteY3" fmla="*/ 6352 h 9055"/>
                <a:gd name="connsiteX4" fmla="*/ 7937 w 7937"/>
                <a:gd name="connsiteY4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7" h="9055">
                  <a:moveTo>
                    <a:pt x="7937" y="0"/>
                  </a:moveTo>
                  <a:lnTo>
                    <a:pt x="1895" y="6893"/>
                  </a:lnTo>
                  <a:cubicBezTo>
                    <a:pt x="0" y="9055"/>
                    <a:pt x="0" y="9055"/>
                    <a:pt x="0" y="9055"/>
                  </a:cubicBezTo>
                  <a:lnTo>
                    <a:pt x="2369" y="6352"/>
                  </a:lnTo>
                  <a:lnTo>
                    <a:pt x="793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18B91F6B-6783-4B66-8F5E-D0787120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0004" y="1237583"/>
              <a:ext cx="16266" cy="18213"/>
            </a:xfrm>
            <a:custGeom>
              <a:avLst/>
              <a:gdLst>
                <a:gd name="connsiteX0" fmla="*/ 14967 w 16266"/>
                <a:gd name="connsiteY0" fmla="*/ 0 h 18213"/>
                <a:gd name="connsiteX1" fmla="*/ 16266 w 16266"/>
                <a:gd name="connsiteY1" fmla="*/ 1139 h 18213"/>
                <a:gd name="connsiteX2" fmla="*/ 1299 w 16266"/>
                <a:gd name="connsiteY2" fmla="*/ 18213 h 18213"/>
                <a:gd name="connsiteX3" fmla="*/ 0 w 16266"/>
                <a:gd name="connsiteY3" fmla="*/ 17074 h 18213"/>
                <a:gd name="connsiteX4" fmla="*/ 14967 w 16266"/>
                <a:gd name="connsiteY4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3">
                  <a:moveTo>
                    <a:pt x="14967" y="0"/>
                  </a:moveTo>
                  <a:lnTo>
                    <a:pt x="16266" y="1139"/>
                  </a:lnTo>
                  <a:lnTo>
                    <a:pt x="1299" y="18213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B8AA68D1-D68C-4E31-BABC-832685889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1882" y="1255786"/>
              <a:ext cx="34454" cy="34156"/>
            </a:xfrm>
            <a:custGeom>
              <a:avLst/>
              <a:gdLst>
                <a:gd name="connsiteX0" fmla="*/ 14968 w 34454"/>
                <a:gd name="connsiteY0" fmla="*/ 0 h 34156"/>
                <a:gd name="connsiteX1" fmla="*/ 34454 w 34454"/>
                <a:gd name="connsiteY1" fmla="*/ 17081 h 34156"/>
                <a:gd name="connsiteX2" fmla="*/ 19486 w 34454"/>
                <a:gd name="connsiteY2" fmla="*/ 34156 h 34156"/>
                <a:gd name="connsiteX3" fmla="*/ 0 w 34454"/>
                <a:gd name="connsiteY3" fmla="*/ 17074 h 34156"/>
                <a:gd name="connsiteX4" fmla="*/ 14968 w 34454"/>
                <a:gd name="connsiteY4" fmla="*/ 0 h 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54" h="34156">
                  <a:moveTo>
                    <a:pt x="14968" y="0"/>
                  </a:moveTo>
                  <a:lnTo>
                    <a:pt x="34454" y="17081"/>
                  </a:lnTo>
                  <a:lnTo>
                    <a:pt x="19486" y="34156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ECB9D2E6-3E44-4821-B4AA-F5367DD56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6869" y="1306980"/>
              <a:ext cx="34454" cy="17081"/>
            </a:xfrm>
            <a:custGeom>
              <a:avLst/>
              <a:gdLst>
                <a:gd name="connsiteX0" fmla="*/ 14967 w 34454"/>
                <a:gd name="connsiteY0" fmla="*/ 0 h 17081"/>
                <a:gd name="connsiteX1" fmla="*/ 34454 w 34454"/>
                <a:gd name="connsiteY1" fmla="*/ 17081 h 17081"/>
                <a:gd name="connsiteX2" fmla="*/ 0 w 34454"/>
                <a:gd name="connsiteY2" fmla="*/ 17074 h 17081"/>
                <a:gd name="connsiteX3" fmla="*/ 14967 w 34454"/>
                <a:gd name="connsiteY3" fmla="*/ 0 h 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1">
                  <a:moveTo>
                    <a:pt x="14967" y="0"/>
                  </a:moveTo>
                  <a:lnTo>
                    <a:pt x="34454" y="17081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FCC0D99D-BED9-4695-9CD2-388F628B5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983" y="1312417"/>
              <a:ext cx="34454" cy="29887"/>
            </a:xfrm>
            <a:custGeom>
              <a:avLst/>
              <a:gdLst>
                <a:gd name="connsiteX0" fmla="*/ 15533 w 34454"/>
                <a:gd name="connsiteY0" fmla="*/ 0 h 29887"/>
                <a:gd name="connsiteX1" fmla="*/ 34454 w 34454"/>
                <a:gd name="connsiteY1" fmla="*/ 12812 h 29887"/>
                <a:gd name="connsiteX2" fmla="*/ 19486 w 34454"/>
                <a:gd name="connsiteY2" fmla="*/ 29887 h 29887"/>
                <a:gd name="connsiteX3" fmla="*/ 0 w 34454"/>
                <a:gd name="connsiteY3" fmla="*/ 12806 h 29887"/>
                <a:gd name="connsiteX4" fmla="*/ 15533 w 34454"/>
                <a:gd name="connsiteY4" fmla="*/ 0 h 2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54" h="29887">
                  <a:moveTo>
                    <a:pt x="15533" y="0"/>
                  </a:moveTo>
                  <a:cubicBezTo>
                    <a:pt x="19840" y="1"/>
                    <a:pt x="24711" y="4272"/>
                    <a:pt x="34454" y="12812"/>
                  </a:cubicBezTo>
                  <a:cubicBezTo>
                    <a:pt x="34454" y="12812"/>
                    <a:pt x="34454" y="12812"/>
                    <a:pt x="19486" y="29887"/>
                  </a:cubicBezTo>
                  <a:cubicBezTo>
                    <a:pt x="19486" y="29887"/>
                    <a:pt x="19486" y="29887"/>
                    <a:pt x="0" y="12806"/>
                  </a:cubicBezTo>
                  <a:cubicBezTo>
                    <a:pt x="7484" y="4268"/>
                    <a:pt x="11226" y="0"/>
                    <a:pt x="1553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53966EF9-8925-4D55-83E6-091623E69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819" y="1359795"/>
              <a:ext cx="54843" cy="17487"/>
            </a:xfrm>
            <a:custGeom>
              <a:avLst/>
              <a:gdLst>
                <a:gd name="connsiteX0" fmla="*/ 0 w 54843"/>
                <a:gd name="connsiteY0" fmla="*/ 0 h 17487"/>
                <a:gd name="connsiteX1" fmla="*/ 54843 w 54843"/>
                <a:gd name="connsiteY1" fmla="*/ 17487 h 17487"/>
                <a:gd name="connsiteX2" fmla="*/ 19841 w 54843"/>
                <a:gd name="connsiteY2" fmla="*/ 17392 h 17487"/>
                <a:gd name="connsiteX3" fmla="*/ 0 w 54843"/>
                <a:gd name="connsiteY3" fmla="*/ 0 h 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43" h="17487">
                  <a:moveTo>
                    <a:pt x="0" y="0"/>
                  </a:moveTo>
                  <a:cubicBezTo>
                    <a:pt x="0" y="0"/>
                    <a:pt x="0" y="0"/>
                    <a:pt x="54843" y="17487"/>
                  </a:cubicBezTo>
                  <a:cubicBezTo>
                    <a:pt x="54843" y="17487"/>
                    <a:pt x="54843" y="17487"/>
                    <a:pt x="19841" y="17392"/>
                  </a:cubicBezTo>
                  <a:cubicBezTo>
                    <a:pt x="19841" y="17392"/>
                    <a:pt x="19841" y="17392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182ABF1B-699F-4702-B07B-47C927637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7121" y="1435743"/>
              <a:ext cx="12892" cy="10628"/>
            </a:xfrm>
            <a:custGeom>
              <a:avLst/>
              <a:gdLst>
                <a:gd name="connsiteX0" fmla="*/ 767 w 12892"/>
                <a:gd name="connsiteY0" fmla="*/ 0 h 10628"/>
                <a:gd name="connsiteX1" fmla="*/ 10411 w 12892"/>
                <a:gd name="connsiteY1" fmla="*/ 8454 h 10628"/>
                <a:gd name="connsiteX2" fmla="*/ 12892 w 12892"/>
                <a:gd name="connsiteY2" fmla="*/ 10628 h 10628"/>
                <a:gd name="connsiteX3" fmla="*/ 0 w 12892"/>
                <a:gd name="connsiteY3" fmla="*/ 2195 h 10628"/>
                <a:gd name="connsiteX4" fmla="*/ 767 w 12892"/>
                <a:gd name="connsiteY4" fmla="*/ 0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2" h="10628">
                  <a:moveTo>
                    <a:pt x="767" y="0"/>
                  </a:moveTo>
                  <a:lnTo>
                    <a:pt x="10411" y="8454"/>
                  </a:lnTo>
                  <a:cubicBezTo>
                    <a:pt x="12892" y="10628"/>
                    <a:pt x="12892" y="10628"/>
                    <a:pt x="12892" y="10628"/>
                  </a:cubicBezTo>
                  <a:cubicBezTo>
                    <a:pt x="4141" y="10604"/>
                    <a:pt x="421" y="7343"/>
                    <a:pt x="0" y="2195"/>
                  </a:cubicBezTo>
                  <a:lnTo>
                    <a:pt x="7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57FB5C2A-142D-4E7B-9219-79B807B5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8991" y="1462001"/>
              <a:ext cx="35451" cy="18213"/>
            </a:xfrm>
            <a:custGeom>
              <a:avLst/>
              <a:gdLst>
                <a:gd name="connsiteX0" fmla="*/ 15964 w 35451"/>
                <a:gd name="connsiteY0" fmla="*/ 0 h 18213"/>
                <a:gd name="connsiteX1" fmla="*/ 35451 w 35451"/>
                <a:gd name="connsiteY1" fmla="*/ 17082 h 18213"/>
                <a:gd name="connsiteX2" fmla="*/ 0 w 35451"/>
                <a:gd name="connsiteY2" fmla="*/ 18213 h 18213"/>
                <a:gd name="connsiteX3" fmla="*/ 15964 w 35451"/>
                <a:gd name="connsiteY3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1" h="18213">
                  <a:moveTo>
                    <a:pt x="15964" y="0"/>
                  </a:moveTo>
                  <a:lnTo>
                    <a:pt x="35451" y="17082"/>
                  </a:lnTo>
                  <a:lnTo>
                    <a:pt x="0" y="18213"/>
                  </a:lnTo>
                  <a:lnTo>
                    <a:pt x="1596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68D4FE90-3F75-4491-9023-506CD7F07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8338" y="1496752"/>
              <a:ext cx="65564" cy="48904"/>
            </a:xfrm>
            <a:custGeom>
              <a:avLst/>
              <a:gdLst>
                <a:gd name="connsiteX0" fmla="*/ 65325 w 65564"/>
                <a:gd name="connsiteY0" fmla="*/ 0 h 48904"/>
                <a:gd name="connsiteX1" fmla="*/ 0 w 65564"/>
                <a:gd name="connsiteY1" fmla="*/ 34495 h 48904"/>
                <a:gd name="connsiteX2" fmla="*/ 65325 w 65564"/>
                <a:gd name="connsiteY2" fmla="*/ 0 h 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4" h="48904">
                  <a:moveTo>
                    <a:pt x="65325" y="0"/>
                  </a:moveTo>
                  <a:cubicBezTo>
                    <a:pt x="70005" y="34689"/>
                    <a:pt x="4678" y="69184"/>
                    <a:pt x="0" y="34495"/>
                  </a:cubicBezTo>
                  <a:cubicBezTo>
                    <a:pt x="0" y="34495"/>
                    <a:pt x="0" y="34495"/>
                    <a:pt x="653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D82ED875-F03B-47FD-AB36-C1E97A4F6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6180" y="1633323"/>
              <a:ext cx="65423" cy="51887"/>
            </a:xfrm>
            <a:custGeom>
              <a:avLst/>
              <a:gdLst>
                <a:gd name="connsiteX0" fmla="*/ 45481 w 65423"/>
                <a:gd name="connsiteY0" fmla="*/ 0 h 51887"/>
                <a:gd name="connsiteX1" fmla="*/ 65423 w 65423"/>
                <a:gd name="connsiteY1" fmla="*/ 17479 h 51887"/>
                <a:gd name="connsiteX2" fmla="*/ 0 w 65423"/>
                <a:gd name="connsiteY2" fmla="*/ 51885 h 51887"/>
                <a:gd name="connsiteX3" fmla="*/ 45481 w 65423"/>
                <a:gd name="connsiteY3" fmla="*/ 0 h 5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23" h="51887">
                  <a:moveTo>
                    <a:pt x="45481" y="0"/>
                  </a:moveTo>
                  <a:cubicBezTo>
                    <a:pt x="45481" y="0"/>
                    <a:pt x="45481" y="0"/>
                    <a:pt x="65423" y="17479"/>
                  </a:cubicBezTo>
                  <a:cubicBezTo>
                    <a:pt x="50262" y="34775"/>
                    <a:pt x="35101" y="52070"/>
                    <a:pt x="0" y="51885"/>
                  </a:cubicBezTo>
                  <a:cubicBezTo>
                    <a:pt x="15161" y="34591"/>
                    <a:pt x="50262" y="34775"/>
                    <a:pt x="4548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4EF67DED-65D8-4838-9DE4-938A74214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949" y="1671128"/>
              <a:ext cx="959" cy="1095"/>
            </a:xfrm>
            <a:custGeom>
              <a:avLst/>
              <a:gdLst>
                <a:gd name="connsiteX0" fmla="*/ 959 w 959"/>
                <a:gd name="connsiteY0" fmla="*/ 0 h 1095"/>
                <a:gd name="connsiteX1" fmla="*/ 12 w 959"/>
                <a:gd name="connsiteY1" fmla="*/ 1081 h 1095"/>
                <a:gd name="connsiteX2" fmla="*/ 0 w 959"/>
                <a:gd name="connsiteY2" fmla="*/ 1095 h 1095"/>
                <a:gd name="connsiteX3" fmla="*/ 959 w 959"/>
                <a:gd name="connsiteY3" fmla="*/ 0 h 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" h="1095">
                  <a:moveTo>
                    <a:pt x="959" y="0"/>
                  </a:moveTo>
                  <a:cubicBezTo>
                    <a:pt x="959" y="0"/>
                    <a:pt x="959" y="0"/>
                    <a:pt x="12" y="1081"/>
                  </a:cubicBezTo>
                  <a:lnTo>
                    <a:pt x="0" y="1095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DDB82F38-D631-4ABE-82A0-218EF86D6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631" y="1672223"/>
              <a:ext cx="318" cy="363"/>
            </a:xfrm>
            <a:custGeom>
              <a:avLst/>
              <a:gdLst>
                <a:gd name="connsiteX0" fmla="*/ 318 w 318"/>
                <a:gd name="connsiteY0" fmla="*/ 0 h 363"/>
                <a:gd name="connsiteX1" fmla="*/ 0 w 318"/>
                <a:gd name="connsiteY1" fmla="*/ 363 h 363"/>
                <a:gd name="connsiteX2" fmla="*/ 284 w 318"/>
                <a:gd name="connsiteY2" fmla="*/ 38 h 363"/>
                <a:gd name="connsiteX3" fmla="*/ 318 w 318"/>
                <a:gd name="connsiteY3" fmla="*/ 0 h 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" h="363">
                  <a:moveTo>
                    <a:pt x="318" y="0"/>
                  </a:moveTo>
                  <a:lnTo>
                    <a:pt x="0" y="363"/>
                  </a:lnTo>
                  <a:lnTo>
                    <a:pt x="284" y="38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4C010A38-7EA9-49EB-98AD-D17B041D1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277" y="1672585"/>
              <a:ext cx="354" cy="404"/>
            </a:xfrm>
            <a:custGeom>
              <a:avLst/>
              <a:gdLst>
                <a:gd name="connsiteX0" fmla="*/ 354 w 354"/>
                <a:gd name="connsiteY0" fmla="*/ 0 h 404"/>
                <a:gd name="connsiteX1" fmla="*/ 0 w 354"/>
                <a:gd name="connsiteY1" fmla="*/ 404 h 404"/>
                <a:gd name="connsiteX2" fmla="*/ 301 w 354"/>
                <a:gd name="connsiteY2" fmla="*/ 60 h 404"/>
                <a:gd name="connsiteX3" fmla="*/ 354 w 354"/>
                <a:gd name="connsiteY3" fmla="*/ 0 h 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" h="404">
                  <a:moveTo>
                    <a:pt x="354" y="0"/>
                  </a:moveTo>
                  <a:lnTo>
                    <a:pt x="0" y="404"/>
                  </a:lnTo>
                  <a:lnTo>
                    <a:pt x="301" y="60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283EBC62-1F8F-4839-9670-76EFC8CD6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861" y="1672989"/>
              <a:ext cx="1416" cy="1614"/>
            </a:xfrm>
            <a:custGeom>
              <a:avLst/>
              <a:gdLst>
                <a:gd name="connsiteX0" fmla="*/ 1416 w 1416"/>
                <a:gd name="connsiteY0" fmla="*/ 0 h 1614"/>
                <a:gd name="connsiteX1" fmla="*/ 0 w 1416"/>
                <a:gd name="connsiteY1" fmla="*/ 1614 h 1614"/>
                <a:gd name="connsiteX2" fmla="*/ 87 w 1416"/>
                <a:gd name="connsiteY2" fmla="*/ 1515 h 1614"/>
                <a:gd name="connsiteX3" fmla="*/ 1416 w 1416"/>
                <a:gd name="connsiteY3" fmla="*/ 0 h 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" h="1614">
                  <a:moveTo>
                    <a:pt x="1416" y="0"/>
                  </a:moveTo>
                  <a:lnTo>
                    <a:pt x="0" y="1614"/>
                  </a:lnTo>
                  <a:lnTo>
                    <a:pt x="87" y="1515"/>
                  </a:lnTo>
                  <a:lnTo>
                    <a:pt x="141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FDF7E41D-8AF8-49C2-8029-28BD1A7D4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273" y="1674604"/>
              <a:ext cx="588" cy="671"/>
            </a:xfrm>
            <a:custGeom>
              <a:avLst/>
              <a:gdLst>
                <a:gd name="connsiteX0" fmla="*/ 588 w 588"/>
                <a:gd name="connsiteY0" fmla="*/ 0 h 671"/>
                <a:gd name="connsiteX1" fmla="*/ 0 w 588"/>
                <a:gd name="connsiteY1" fmla="*/ 671 h 671"/>
                <a:gd name="connsiteX2" fmla="*/ 44 w 588"/>
                <a:gd name="connsiteY2" fmla="*/ 620 h 671"/>
                <a:gd name="connsiteX3" fmla="*/ 588 w 588"/>
                <a:gd name="connsiteY3" fmla="*/ 0 h 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" h="671">
                  <a:moveTo>
                    <a:pt x="588" y="0"/>
                  </a:moveTo>
                  <a:lnTo>
                    <a:pt x="0" y="671"/>
                  </a:lnTo>
                  <a:lnTo>
                    <a:pt x="44" y="62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BDBA7A8C-DB6E-41CA-BC71-AE5380BA1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959" y="1675275"/>
              <a:ext cx="314" cy="359"/>
            </a:xfrm>
            <a:custGeom>
              <a:avLst/>
              <a:gdLst>
                <a:gd name="connsiteX0" fmla="*/ 314 w 314"/>
                <a:gd name="connsiteY0" fmla="*/ 0 h 359"/>
                <a:gd name="connsiteX1" fmla="*/ 0 w 314"/>
                <a:gd name="connsiteY1" fmla="*/ 359 h 359"/>
                <a:gd name="connsiteX2" fmla="*/ 16 w 314"/>
                <a:gd name="connsiteY2" fmla="*/ 340 h 359"/>
                <a:gd name="connsiteX3" fmla="*/ 314 w 314"/>
                <a:gd name="connsiteY3" fmla="*/ 0 h 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" h="359">
                  <a:moveTo>
                    <a:pt x="314" y="0"/>
                  </a:moveTo>
                  <a:lnTo>
                    <a:pt x="0" y="359"/>
                  </a:lnTo>
                  <a:lnTo>
                    <a:pt x="16" y="340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5CB75E88-8E98-400E-91BB-9848D8F07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587" y="1675634"/>
              <a:ext cx="372" cy="423"/>
            </a:xfrm>
            <a:custGeom>
              <a:avLst/>
              <a:gdLst>
                <a:gd name="connsiteX0" fmla="*/ 372 w 372"/>
                <a:gd name="connsiteY0" fmla="*/ 0 h 423"/>
                <a:gd name="connsiteX1" fmla="*/ 324 w 372"/>
                <a:gd name="connsiteY1" fmla="*/ 54 h 423"/>
                <a:gd name="connsiteX2" fmla="*/ 0 w 372"/>
                <a:gd name="connsiteY2" fmla="*/ 423 h 423"/>
                <a:gd name="connsiteX3" fmla="*/ 372 w 372"/>
                <a:gd name="connsiteY3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" h="423">
                  <a:moveTo>
                    <a:pt x="372" y="0"/>
                  </a:moveTo>
                  <a:lnTo>
                    <a:pt x="324" y="54"/>
                  </a:lnTo>
                  <a:lnTo>
                    <a:pt x="0" y="423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68A24DED-2720-46E0-80A9-A19C3F1691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151" y="1676056"/>
              <a:ext cx="436" cy="498"/>
            </a:xfrm>
            <a:custGeom>
              <a:avLst/>
              <a:gdLst>
                <a:gd name="connsiteX0" fmla="*/ 436 w 436"/>
                <a:gd name="connsiteY0" fmla="*/ 0 h 498"/>
                <a:gd name="connsiteX1" fmla="*/ 0 w 436"/>
                <a:gd name="connsiteY1" fmla="*/ 498 h 498"/>
                <a:gd name="connsiteX2" fmla="*/ 47 w 436"/>
                <a:gd name="connsiteY2" fmla="*/ 444 h 498"/>
                <a:gd name="connsiteX3" fmla="*/ 436 w 436"/>
                <a:gd name="connsiteY3" fmla="*/ 0 h 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" h="498">
                  <a:moveTo>
                    <a:pt x="436" y="0"/>
                  </a:moveTo>
                  <a:lnTo>
                    <a:pt x="0" y="498"/>
                  </a:lnTo>
                  <a:lnTo>
                    <a:pt x="47" y="444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45470E86-D9D5-4C87-A592-A1AE91F4A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884" y="1676555"/>
              <a:ext cx="267" cy="305"/>
            </a:xfrm>
            <a:custGeom>
              <a:avLst/>
              <a:gdLst>
                <a:gd name="connsiteX0" fmla="*/ 267 w 267"/>
                <a:gd name="connsiteY0" fmla="*/ 0 h 305"/>
                <a:gd name="connsiteX1" fmla="*/ 0 w 267"/>
                <a:gd name="connsiteY1" fmla="*/ 305 h 305"/>
                <a:gd name="connsiteX2" fmla="*/ 194 w 267"/>
                <a:gd name="connsiteY2" fmla="*/ 83 h 305"/>
                <a:gd name="connsiteX3" fmla="*/ 267 w 267"/>
                <a:gd name="connsiteY3" fmla="*/ 0 h 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" h="305">
                  <a:moveTo>
                    <a:pt x="267" y="0"/>
                  </a:moveTo>
                  <a:lnTo>
                    <a:pt x="0" y="305"/>
                  </a:lnTo>
                  <a:lnTo>
                    <a:pt x="194" y="8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3319914A-3492-485F-96A7-F474FBD73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901" y="1677826"/>
              <a:ext cx="135" cy="154"/>
            </a:xfrm>
            <a:custGeom>
              <a:avLst/>
              <a:gdLst>
                <a:gd name="connsiteX0" fmla="*/ 135 w 135"/>
                <a:gd name="connsiteY0" fmla="*/ 0 h 154"/>
                <a:gd name="connsiteX1" fmla="*/ 0 w 135"/>
                <a:gd name="connsiteY1" fmla="*/ 154 h 154"/>
                <a:gd name="connsiteX2" fmla="*/ 10 w 135"/>
                <a:gd name="connsiteY2" fmla="*/ 142 h 154"/>
                <a:gd name="connsiteX3" fmla="*/ 135 w 135"/>
                <a:gd name="connsiteY3" fmla="*/ 0 h 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" h="154">
                  <a:moveTo>
                    <a:pt x="135" y="0"/>
                  </a:moveTo>
                  <a:lnTo>
                    <a:pt x="0" y="154"/>
                  </a:lnTo>
                  <a:lnTo>
                    <a:pt x="10" y="14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64E8ACC6-A3C8-4765-A81B-113420A2D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2568" y="1805719"/>
              <a:ext cx="42184" cy="33414"/>
            </a:xfrm>
            <a:custGeom>
              <a:avLst/>
              <a:gdLst>
                <a:gd name="connsiteX0" fmla="*/ 42184 w 42184"/>
                <a:gd name="connsiteY0" fmla="*/ 0 h 33414"/>
                <a:gd name="connsiteX1" fmla="*/ 0 w 42184"/>
                <a:gd name="connsiteY1" fmla="*/ 33414 h 33414"/>
                <a:gd name="connsiteX2" fmla="*/ 5857 w 42184"/>
                <a:gd name="connsiteY2" fmla="*/ 18813 h 33414"/>
                <a:gd name="connsiteX3" fmla="*/ 42184 w 42184"/>
                <a:gd name="connsiteY3" fmla="*/ 0 h 3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4" h="33414">
                  <a:moveTo>
                    <a:pt x="42184" y="0"/>
                  </a:moveTo>
                  <a:lnTo>
                    <a:pt x="0" y="33414"/>
                  </a:lnTo>
                  <a:lnTo>
                    <a:pt x="5857" y="18813"/>
                  </a:lnTo>
                  <a:cubicBezTo>
                    <a:pt x="13612" y="7451"/>
                    <a:pt x="24633" y="-93"/>
                    <a:pt x="4218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6077A3FF-4DC6-4DD2-8F60-DE80B6242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7985" y="1995966"/>
              <a:ext cx="2391" cy="767"/>
            </a:xfrm>
            <a:custGeom>
              <a:avLst/>
              <a:gdLst>
                <a:gd name="connsiteX0" fmla="*/ 0 w 2391"/>
                <a:gd name="connsiteY0" fmla="*/ 0 h 767"/>
                <a:gd name="connsiteX1" fmla="*/ 2391 w 2391"/>
                <a:gd name="connsiteY1" fmla="*/ 767 h 767"/>
                <a:gd name="connsiteX2" fmla="*/ 860 w 2391"/>
                <a:gd name="connsiteY2" fmla="*/ 276 h 767"/>
                <a:gd name="connsiteX3" fmla="*/ 0 w 2391"/>
                <a:gd name="connsiteY3" fmla="*/ 0 h 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" h="767">
                  <a:moveTo>
                    <a:pt x="0" y="0"/>
                  </a:moveTo>
                  <a:lnTo>
                    <a:pt x="2391" y="767"/>
                  </a:lnTo>
                  <a:lnTo>
                    <a:pt x="860" y="276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F706CADC-1843-4B5F-93F8-9B4E8AF9E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0376" y="1996733"/>
              <a:ext cx="10717" cy="3439"/>
            </a:xfrm>
            <a:custGeom>
              <a:avLst/>
              <a:gdLst>
                <a:gd name="connsiteX0" fmla="*/ 0 w 10717"/>
                <a:gd name="connsiteY0" fmla="*/ 0 h 3439"/>
                <a:gd name="connsiteX1" fmla="*/ 10717 w 10717"/>
                <a:gd name="connsiteY1" fmla="*/ 3439 h 3439"/>
                <a:gd name="connsiteX2" fmla="*/ 4489 w 10717"/>
                <a:gd name="connsiteY2" fmla="*/ 1441 h 3439"/>
                <a:gd name="connsiteX3" fmla="*/ 0 w 10717"/>
                <a:gd name="connsiteY3" fmla="*/ 0 h 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7" h="3439">
                  <a:moveTo>
                    <a:pt x="0" y="0"/>
                  </a:moveTo>
                  <a:lnTo>
                    <a:pt x="10717" y="3439"/>
                  </a:lnTo>
                  <a:lnTo>
                    <a:pt x="4489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81B555B2-96AE-41ED-978E-B11D40A1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1093" y="2000171"/>
              <a:ext cx="14321" cy="4596"/>
            </a:xfrm>
            <a:custGeom>
              <a:avLst/>
              <a:gdLst>
                <a:gd name="connsiteX0" fmla="*/ 0 w 14321"/>
                <a:gd name="connsiteY0" fmla="*/ 0 h 4596"/>
                <a:gd name="connsiteX1" fmla="*/ 14321 w 14321"/>
                <a:gd name="connsiteY1" fmla="*/ 4596 h 4596"/>
                <a:gd name="connsiteX2" fmla="*/ 10113 w 14321"/>
                <a:gd name="connsiteY2" fmla="*/ 3246 h 4596"/>
                <a:gd name="connsiteX3" fmla="*/ 0 w 14321"/>
                <a:gd name="connsiteY3" fmla="*/ 0 h 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1" h="4596">
                  <a:moveTo>
                    <a:pt x="0" y="0"/>
                  </a:moveTo>
                  <a:lnTo>
                    <a:pt x="14321" y="4596"/>
                  </a:lnTo>
                  <a:lnTo>
                    <a:pt x="10113" y="3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DA5EAD1D-CB83-4CAC-975A-ADE45BFC7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5414" y="2004768"/>
              <a:ext cx="9164" cy="2941"/>
            </a:xfrm>
            <a:custGeom>
              <a:avLst/>
              <a:gdLst>
                <a:gd name="connsiteX0" fmla="*/ 0 w 9164"/>
                <a:gd name="connsiteY0" fmla="*/ 0 h 2941"/>
                <a:gd name="connsiteX1" fmla="*/ 9164 w 9164"/>
                <a:gd name="connsiteY1" fmla="*/ 2941 h 2941"/>
                <a:gd name="connsiteX2" fmla="*/ 4392 w 9164"/>
                <a:gd name="connsiteY2" fmla="*/ 1410 h 2941"/>
                <a:gd name="connsiteX3" fmla="*/ 0 w 9164"/>
                <a:gd name="connsiteY3" fmla="*/ 0 h 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4" h="2941">
                  <a:moveTo>
                    <a:pt x="0" y="0"/>
                  </a:moveTo>
                  <a:lnTo>
                    <a:pt x="9164" y="2941"/>
                  </a:lnTo>
                  <a:lnTo>
                    <a:pt x="4392" y="14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80390DAA-5AA0-46A0-96E8-09F79BCA8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4578" y="2007709"/>
              <a:ext cx="16058" cy="5153"/>
            </a:xfrm>
            <a:custGeom>
              <a:avLst/>
              <a:gdLst>
                <a:gd name="connsiteX0" fmla="*/ 0 w 16058"/>
                <a:gd name="connsiteY0" fmla="*/ 0 h 5153"/>
                <a:gd name="connsiteX1" fmla="*/ 16058 w 16058"/>
                <a:gd name="connsiteY1" fmla="*/ 5153 h 5153"/>
                <a:gd name="connsiteX2" fmla="*/ 11569 w 16058"/>
                <a:gd name="connsiteY2" fmla="*/ 3713 h 5153"/>
                <a:gd name="connsiteX3" fmla="*/ 0 w 16058"/>
                <a:gd name="connsiteY3" fmla="*/ 0 h 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8" h="5153">
                  <a:moveTo>
                    <a:pt x="0" y="0"/>
                  </a:moveTo>
                  <a:lnTo>
                    <a:pt x="16058" y="5153"/>
                  </a:lnTo>
                  <a:lnTo>
                    <a:pt x="11569" y="37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9A556A80-1D62-4A19-961E-0BEE92E67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0636" y="2012861"/>
              <a:ext cx="2391" cy="768"/>
            </a:xfrm>
            <a:custGeom>
              <a:avLst/>
              <a:gdLst>
                <a:gd name="connsiteX0" fmla="*/ 0 w 2391"/>
                <a:gd name="connsiteY0" fmla="*/ 0 h 768"/>
                <a:gd name="connsiteX1" fmla="*/ 1531 w 2391"/>
                <a:gd name="connsiteY1" fmla="*/ 491 h 768"/>
                <a:gd name="connsiteX2" fmla="*/ 2391 w 2391"/>
                <a:gd name="connsiteY2" fmla="*/ 768 h 768"/>
                <a:gd name="connsiteX3" fmla="*/ 0 w 2391"/>
                <a:gd name="connsiteY3" fmla="*/ 0 h 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" h="768">
                  <a:moveTo>
                    <a:pt x="0" y="0"/>
                  </a:moveTo>
                  <a:lnTo>
                    <a:pt x="1531" y="491"/>
                  </a:lnTo>
                  <a:cubicBezTo>
                    <a:pt x="2391" y="768"/>
                    <a:pt x="2391" y="768"/>
                    <a:pt x="2391" y="7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B64021E3-6108-4060-8E93-8DB961067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7723" y="2013076"/>
              <a:ext cx="19941" cy="17479"/>
            </a:xfrm>
            <a:custGeom>
              <a:avLst/>
              <a:gdLst>
                <a:gd name="connsiteX0" fmla="*/ 0 w 19941"/>
                <a:gd name="connsiteY0" fmla="*/ 0 h 17479"/>
                <a:gd name="connsiteX1" fmla="*/ 19941 w 19941"/>
                <a:gd name="connsiteY1" fmla="*/ 17479 h 17479"/>
                <a:gd name="connsiteX2" fmla="*/ 0 w 19941"/>
                <a:gd name="connsiteY2" fmla="*/ 0 h 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79">
                  <a:moveTo>
                    <a:pt x="0" y="0"/>
                  </a:moveTo>
                  <a:cubicBezTo>
                    <a:pt x="0" y="0"/>
                    <a:pt x="19941" y="17479"/>
                    <a:pt x="19941" y="1747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36462555-23D5-460B-854E-F46B29B09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7191" y="2170368"/>
              <a:ext cx="19941" cy="17480"/>
            </a:xfrm>
            <a:custGeom>
              <a:avLst/>
              <a:gdLst>
                <a:gd name="connsiteX0" fmla="*/ 0 w 19941"/>
                <a:gd name="connsiteY0" fmla="*/ 0 h 17480"/>
                <a:gd name="connsiteX1" fmla="*/ 19941 w 19941"/>
                <a:gd name="connsiteY1" fmla="*/ 17480 h 17480"/>
                <a:gd name="connsiteX2" fmla="*/ 0 w 19941"/>
                <a:gd name="connsiteY2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80">
                  <a:moveTo>
                    <a:pt x="0" y="0"/>
                  </a:moveTo>
                  <a:cubicBezTo>
                    <a:pt x="0" y="0"/>
                    <a:pt x="0" y="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6997B270-BDF3-427A-9FC6-29B9F5923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0492" y="2217539"/>
              <a:ext cx="7327" cy="4851"/>
            </a:xfrm>
            <a:custGeom>
              <a:avLst/>
              <a:gdLst>
                <a:gd name="connsiteX0" fmla="*/ 2655 w 7327"/>
                <a:gd name="connsiteY0" fmla="*/ 0 h 4851"/>
                <a:gd name="connsiteX1" fmla="*/ 6283 w 7327"/>
                <a:gd name="connsiteY1" fmla="*/ 3109 h 4851"/>
                <a:gd name="connsiteX2" fmla="*/ 7327 w 7327"/>
                <a:gd name="connsiteY2" fmla="*/ 4851 h 4851"/>
                <a:gd name="connsiteX3" fmla="*/ 6880 w 7327"/>
                <a:gd name="connsiteY3" fmla="*/ 4708 h 4851"/>
                <a:gd name="connsiteX4" fmla="*/ 0 w 7327"/>
                <a:gd name="connsiteY4" fmla="*/ 2499 h 4851"/>
                <a:gd name="connsiteX5" fmla="*/ 2655 w 7327"/>
                <a:gd name="connsiteY5" fmla="*/ 0 h 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" h="4851">
                  <a:moveTo>
                    <a:pt x="2655" y="0"/>
                  </a:moveTo>
                  <a:lnTo>
                    <a:pt x="6283" y="3109"/>
                  </a:lnTo>
                  <a:lnTo>
                    <a:pt x="7327" y="4851"/>
                  </a:lnTo>
                  <a:lnTo>
                    <a:pt x="6880" y="4708"/>
                  </a:lnTo>
                  <a:cubicBezTo>
                    <a:pt x="0" y="2499"/>
                    <a:pt x="0" y="2499"/>
                    <a:pt x="0" y="2499"/>
                  </a:cubicBezTo>
                  <a:lnTo>
                    <a:pt x="265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46C065D7-3563-45A6-8E8E-E286D6674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7819" y="2222390"/>
              <a:ext cx="47715" cy="28603"/>
            </a:xfrm>
            <a:custGeom>
              <a:avLst/>
              <a:gdLst>
                <a:gd name="connsiteX0" fmla="*/ 0 w 47715"/>
                <a:gd name="connsiteY0" fmla="*/ 0 h 28603"/>
                <a:gd name="connsiteX1" fmla="*/ 15894 w 47715"/>
                <a:gd name="connsiteY1" fmla="*/ 5101 h 28603"/>
                <a:gd name="connsiteX2" fmla="*/ 47715 w 47715"/>
                <a:gd name="connsiteY2" fmla="*/ 15313 h 28603"/>
                <a:gd name="connsiteX3" fmla="*/ 5135 w 47715"/>
                <a:gd name="connsiteY3" fmla="*/ 8573 h 28603"/>
                <a:gd name="connsiteX4" fmla="*/ 0 w 47715"/>
                <a:gd name="connsiteY4" fmla="*/ 0 h 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5" h="28603">
                  <a:moveTo>
                    <a:pt x="0" y="0"/>
                  </a:moveTo>
                  <a:lnTo>
                    <a:pt x="15894" y="5101"/>
                  </a:lnTo>
                  <a:cubicBezTo>
                    <a:pt x="23634" y="7585"/>
                    <a:pt x="33954" y="10897"/>
                    <a:pt x="47715" y="15313"/>
                  </a:cubicBezTo>
                  <a:cubicBezTo>
                    <a:pt x="24974" y="41255"/>
                    <a:pt x="13809" y="23822"/>
                    <a:pt x="5135" y="85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0973DC59-5671-40D6-89C1-E63ABB3C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1188" y="2238072"/>
              <a:ext cx="44549" cy="30027"/>
            </a:xfrm>
            <a:custGeom>
              <a:avLst/>
              <a:gdLst>
                <a:gd name="connsiteX0" fmla="*/ 44549 w 44549"/>
                <a:gd name="connsiteY0" fmla="*/ 0 h 30027"/>
                <a:gd name="connsiteX1" fmla="*/ 25000 w 44549"/>
                <a:gd name="connsiteY1" fmla="*/ 17272 h 30027"/>
                <a:gd name="connsiteX2" fmla="*/ 10566 w 44549"/>
                <a:gd name="connsiteY2" fmla="*/ 30027 h 30027"/>
                <a:gd name="connsiteX3" fmla="*/ 9 w 44549"/>
                <a:gd name="connsiteY3" fmla="*/ 16869 h 30027"/>
                <a:gd name="connsiteX4" fmla="*/ 44549 w 44549"/>
                <a:gd name="connsiteY4" fmla="*/ 0 h 3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9" h="30027">
                  <a:moveTo>
                    <a:pt x="44549" y="0"/>
                  </a:moveTo>
                  <a:cubicBezTo>
                    <a:pt x="44549" y="0"/>
                    <a:pt x="44549" y="0"/>
                    <a:pt x="25000" y="17272"/>
                  </a:cubicBezTo>
                  <a:lnTo>
                    <a:pt x="10566" y="30027"/>
                  </a:lnTo>
                  <a:lnTo>
                    <a:pt x="9" y="16869"/>
                  </a:lnTo>
                  <a:cubicBezTo>
                    <a:pt x="-625" y="6279"/>
                    <a:pt x="33178" y="12972"/>
                    <a:pt x="4454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E2E9EC8D-6FC6-4C5A-BCFA-CBB32F006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1163" y="2268098"/>
              <a:ext cx="24252" cy="18192"/>
            </a:xfrm>
            <a:custGeom>
              <a:avLst/>
              <a:gdLst>
                <a:gd name="connsiteX0" fmla="*/ 20591 w 24252"/>
                <a:gd name="connsiteY0" fmla="*/ 0 h 18192"/>
                <a:gd name="connsiteX1" fmla="*/ 24252 w 24252"/>
                <a:gd name="connsiteY1" fmla="*/ 4564 h 18192"/>
                <a:gd name="connsiteX2" fmla="*/ 0 w 24252"/>
                <a:gd name="connsiteY2" fmla="*/ 18192 h 18192"/>
                <a:gd name="connsiteX3" fmla="*/ 16394 w 24252"/>
                <a:gd name="connsiteY3" fmla="*/ 3707 h 18192"/>
                <a:gd name="connsiteX4" fmla="*/ 20591 w 24252"/>
                <a:gd name="connsiteY4" fmla="*/ 0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" h="18192">
                  <a:moveTo>
                    <a:pt x="20591" y="0"/>
                  </a:moveTo>
                  <a:lnTo>
                    <a:pt x="24252" y="4564"/>
                  </a:lnTo>
                  <a:lnTo>
                    <a:pt x="0" y="18192"/>
                  </a:lnTo>
                  <a:lnTo>
                    <a:pt x="16394" y="3707"/>
                  </a:lnTo>
                  <a:lnTo>
                    <a:pt x="2059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DBB350A6-BD66-4370-A731-471904372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1883" y="2741108"/>
              <a:ext cx="65007" cy="51885"/>
            </a:xfrm>
            <a:custGeom>
              <a:avLst/>
              <a:gdLst>
                <a:gd name="connsiteX0" fmla="*/ 65007 w 65007"/>
                <a:gd name="connsiteY0" fmla="*/ 0 h 51885"/>
                <a:gd name="connsiteX1" fmla="*/ 19526 w 65007"/>
                <a:gd name="connsiteY1" fmla="*/ 51885 h 51885"/>
                <a:gd name="connsiteX2" fmla="*/ 0 w 65007"/>
                <a:gd name="connsiteY2" fmla="*/ 34769 h 51885"/>
                <a:gd name="connsiteX3" fmla="*/ 19057 w 65007"/>
                <a:gd name="connsiteY3" fmla="*/ 28534 h 51885"/>
                <a:gd name="connsiteX4" fmla="*/ 65007 w 65007"/>
                <a:gd name="connsiteY4" fmla="*/ 0 h 5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07" h="51885">
                  <a:moveTo>
                    <a:pt x="65007" y="0"/>
                  </a:moveTo>
                  <a:cubicBezTo>
                    <a:pt x="65007" y="0"/>
                    <a:pt x="65007" y="0"/>
                    <a:pt x="19526" y="51885"/>
                  </a:cubicBezTo>
                  <a:lnTo>
                    <a:pt x="0" y="34769"/>
                  </a:lnTo>
                  <a:lnTo>
                    <a:pt x="19057" y="28534"/>
                  </a:lnTo>
                  <a:cubicBezTo>
                    <a:pt x="37282" y="21572"/>
                    <a:pt x="53637" y="12971"/>
                    <a:pt x="6500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9FF6829D-A3D4-4CE9-9A2C-5A3D84EFF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6302" y="2758032"/>
              <a:ext cx="25581" cy="26214"/>
            </a:xfrm>
            <a:custGeom>
              <a:avLst/>
              <a:gdLst>
                <a:gd name="connsiteX0" fmla="*/ 5225 w 25581"/>
                <a:gd name="connsiteY0" fmla="*/ 0 h 26214"/>
                <a:gd name="connsiteX1" fmla="*/ 25166 w 25581"/>
                <a:gd name="connsiteY1" fmla="*/ 17480 h 26214"/>
                <a:gd name="connsiteX2" fmla="*/ 25581 w 25581"/>
                <a:gd name="connsiteY2" fmla="*/ 17844 h 26214"/>
                <a:gd name="connsiteX3" fmla="*/ 0 w 25581"/>
                <a:gd name="connsiteY3" fmla="*/ 26214 h 26214"/>
                <a:gd name="connsiteX4" fmla="*/ 846 w 25581"/>
                <a:gd name="connsiteY4" fmla="*/ 21967 h 26214"/>
                <a:gd name="connsiteX5" fmla="*/ 5225 w 25581"/>
                <a:gd name="connsiteY5" fmla="*/ 0 h 2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81" h="26214">
                  <a:moveTo>
                    <a:pt x="5225" y="0"/>
                  </a:moveTo>
                  <a:cubicBezTo>
                    <a:pt x="15196" y="8740"/>
                    <a:pt x="20181" y="13110"/>
                    <a:pt x="25166" y="17480"/>
                  </a:cubicBezTo>
                  <a:lnTo>
                    <a:pt x="25581" y="17844"/>
                  </a:lnTo>
                  <a:lnTo>
                    <a:pt x="0" y="26214"/>
                  </a:lnTo>
                  <a:lnTo>
                    <a:pt x="846" y="21967"/>
                  </a:lnTo>
                  <a:cubicBezTo>
                    <a:pt x="5225" y="0"/>
                    <a:pt x="5225" y="0"/>
                    <a:pt x="52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3EDC67D0-4D10-4869-BE23-40C57DE94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9278" y="2931908"/>
              <a:ext cx="26597" cy="34193"/>
            </a:xfrm>
            <a:custGeom>
              <a:avLst/>
              <a:gdLst>
                <a:gd name="connsiteX0" fmla="*/ 26150 w 26597"/>
                <a:gd name="connsiteY0" fmla="*/ 0 h 34193"/>
                <a:gd name="connsiteX1" fmla="*/ 1239 w 26597"/>
                <a:gd name="connsiteY1" fmla="*/ 34076 h 34193"/>
                <a:gd name="connsiteX2" fmla="*/ 0 w 26597"/>
                <a:gd name="connsiteY2" fmla="*/ 34193 h 34193"/>
                <a:gd name="connsiteX3" fmla="*/ 10990 w 26597"/>
                <a:gd name="connsiteY3" fmla="*/ 17295 h 34193"/>
                <a:gd name="connsiteX4" fmla="*/ 20466 w 26597"/>
                <a:gd name="connsiteY4" fmla="*/ 6485 h 34193"/>
                <a:gd name="connsiteX5" fmla="*/ 26150 w 26597"/>
                <a:gd name="connsiteY5" fmla="*/ 0 h 3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97" h="34193">
                  <a:moveTo>
                    <a:pt x="26150" y="0"/>
                  </a:moveTo>
                  <a:cubicBezTo>
                    <a:pt x="29736" y="26080"/>
                    <a:pt x="10887" y="32497"/>
                    <a:pt x="1239" y="34076"/>
                  </a:cubicBezTo>
                  <a:lnTo>
                    <a:pt x="0" y="34193"/>
                  </a:lnTo>
                  <a:lnTo>
                    <a:pt x="10990" y="17295"/>
                  </a:lnTo>
                  <a:cubicBezTo>
                    <a:pt x="10990" y="17295"/>
                    <a:pt x="14780" y="12971"/>
                    <a:pt x="20466" y="6485"/>
                  </a:cubicBezTo>
                  <a:lnTo>
                    <a:pt x="261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4EBFB498-7D50-47FA-8881-6268BEDCE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4608" y="2932276"/>
              <a:ext cx="146005" cy="138730"/>
            </a:xfrm>
            <a:custGeom>
              <a:avLst/>
              <a:gdLst>
                <a:gd name="connsiteX0" fmla="*/ 71023 w 146005"/>
                <a:gd name="connsiteY0" fmla="*/ 0 h 138730"/>
                <a:gd name="connsiteX1" fmla="*/ 95745 w 146005"/>
                <a:gd name="connsiteY1" fmla="*/ 52254 h 138730"/>
                <a:gd name="connsiteX2" fmla="*/ 146005 w 146005"/>
                <a:gd name="connsiteY2" fmla="*/ 35144 h 138730"/>
                <a:gd name="connsiteX3" fmla="*/ 19942 w 146005"/>
                <a:gd name="connsiteY3" fmla="*/ 138730 h 138730"/>
                <a:gd name="connsiteX4" fmla="*/ 0 w 146005"/>
                <a:gd name="connsiteY4" fmla="*/ 121250 h 138730"/>
                <a:gd name="connsiteX5" fmla="*/ 65423 w 146005"/>
                <a:gd name="connsiteY5" fmla="*/ 86845 h 138730"/>
                <a:gd name="connsiteX6" fmla="*/ 80584 w 146005"/>
                <a:gd name="connsiteY6" fmla="*/ 69550 h 138730"/>
                <a:gd name="connsiteX7" fmla="*/ 71023 w 146005"/>
                <a:gd name="connsiteY7" fmla="*/ 0 h 13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05" h="138730">
                  <a:moveTo>
                    <a:pt x="71023" y="0"/>
                  </a:moveTo>
                  <a:cubicBezTo>
                    <a:pt x="71023" y="0"/>
                    <a:pt x="71023" y="0"/>
                    <a:pt x="95745" y="52254"/>
                  </a:cubicBezTo>
                  <a:cubicBezTo>
                    <a:pt x="115685" y="69734"/>
                    <a:pt x="110905" y="34959"/>
                    <a:pt x="146005" y="35144"/>
                  </a:cubicBezTo>
                  <a:cubicBezTo>
                    <a:pt x="146005" y="35144"/>
                    <a:pt x="146005" y="35144"/>
                    <a:pt x="19942" y="138730"/>
                  </a:cubicBezTo>
                  <a:cubicBezTo>
                    <a:pt x="19942" y="138730"/>
                    <a:pt x="19942" y="138730"/>
                    <a:pt x="0" y="121250"/>
                  </a:cubicBezTo>
                  <a:cubicBezTo>
                    <a:pt x="35102" y="121435"/>
                    <a:pt x="25542" y="51885"/>
                    <a:pt x="65423" y="86845"/>
                  </a:cubicBezTo>
                  <a:cubicBezTo>
                    <a:pt x="65423" y="86845"/>
                    <a:pt x="65423" y="86845"/>
                    <a:pt x="80584" y="69550"/>
                  </a:cubicBezTo>
                  <a:cubicBezTo>
                    <a:pt x="110905" y="34959"/>
                    <a:pt x="40702" y="34590"/>
                    <a:pt x="7102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8BAB59C1-255C-4BCB-AA09-9BB2524CF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8986" y="2966101"/>
              <a:ext cx="80292" cy="86873"/>
            </a:xfrm>
            <a:custGeom>
              <a:avLst/>
              <a:gdLst>
                <a:gd name="connsiteX0" fmla="*/ 80292 w 80292"/>
                <a:gd name="connsiteY0" fmla="*/ 0 h 86873"/>
                <a:gd name="connsiteX1" fmla="*/ 53278 w 80292"/>
                <a:gd name="connsiteY1" fmla="*/ 41542 h 86873"/>
                <a:gd name="connsiteX2" fmla="*/ 318 w 80292"/>
                <a:gd name="connsiteY2" fmla="*/ 86873 h 86873"/>
                <a:gd name="connsiteX3" fmla="*/ 76121 w 80292"/>
                <a:gd name="connsiteY3" fmla="*/ 397 h 86873"/>
                <a:gd name="connsiteX4" fmla="*/ 80292 w 80292"/>
                <a:gd name="connsiteY4" fmla="*/ 0 h 8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92" h="86873">
                  <a:moveTo>
                    <a:pt x="80292" y="0"/>
                  </a:moveTo>
                  <a:lnTo>
                    <a:pt x="53278" y="41542"/>
                  </a:lnTo>
                  <a:cubicBezTo>
                    <a:pt x="40609" y="61021"/>
                    <a:pt x="25449" y="78316"/>
                    <a:pt x="318" y="86873"/>
                  </a:cubicBezTo>
                  <a:cubicBezTo>
                    <a:pt x="-4462" y="52097"/>
                    <a:pt x="45800" y="34987"/>
                    <a:pt x="76121" y="397"/>
                  </a:cubicBezTo>
                  <a:lnTo>
                    <a:pt x="8029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76525386-AE2D-4922-A34F-2D287105F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51" y="2984347"/>
              <a:ext cx="1471" cy="10697"/>
            </a:xfrm>
            <a:custGeom>
              <a:avLst/>
              <a:gdLst>
                <a:gd name="connsiteX0" fmla="*/ 0 w 1471"/>
                <a:gd name="connsiteY0" fmla="*/ 0 h 10697"/>
                <a:gd name="connsiteX1" fmla="*/ 1471 w 1471"/>
                <a:gd name="connsiteY1" fmla="*/ 10697 h 10697"/>
                <a:gd name="connsiteX2" fmla="*/ 597 w 1471"/>
                <a:gd name="connsiteY2" fmla="*/ 4347 h 10697"/>
                <a:gd name="connsiteX3" fmla="*/ 0 w 1471"/>
                <a:gd name="connsiteY3" fmla="*/ 0 h 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1" h="10697">
                  <a:moveTo>
                    <a:pt x="0" y="0"/>
                  </a:moveTo>
                  <a:lnTo>
                    <a:pt x="1471" y="10697"/>
                  </a:lnTo>
                  <a:lnTo>
                    <a:pt x="597" y="4347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1060B6E9-DF29-40DE-9E24-9F1DFDC9C6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6722" y="2995044"/>
              <a:ext cx="1839" cy="13381"/>
            </a:xfrm>
            <a:custGeom>
              <a:avLst/>
              <a:gdLst>
                <a:gd name="connsiteX0" fmla="*/ 0 w 1839"/>
                <a:gd name="connsiteY0" fmla="*/ 0 h 13381"/>
                <a:gd name="connsiteX1" fmla="*/ 1293 w 1839"/>
                <a:gd name="connsiteY1" fmla="*/ 9407 h 13381"/>
                <a:gd name="connsiteX2" fmla="*/ 1839 w 1839"/>
                <a:gd name="connsiteY2" fmla="*/ 13381 h 13381"/>
                <a:gd name="connsiteX3" fmla="*/ 546 w 1839"/>
                <a:gd name="connsiteY3" fmla="*/ 3974 h 13381"/>
                <a:gd name="connsiteX4" fmla="*/ 0 w 1839"/>
                <a:gd name="connsiteY4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" h="13381">
                  <a:moveTo>
                    <a:pt x="0" y="0"/>
                  </a:moveTo>
                  <a:lnTo>
                    <a:pt x="1293" y="9407"/>
                  </a:lnTo>
                  <a:lnTo>
                    <a:pt x="1839" y="13381"/>
                  </a:lnTo>
                  <a:lnTo>
                    <a:pt x="546" y="39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C4666181-5CF6-4CFC-9042-D52F55520D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8561" y="3008425"/>
              <a:ext cx="1470" cy="10697"/>
            </a:xfrm>
            <a:custGeom>
              <a:avLst/>
              <a:gdLst>
                <a:gd name="connsiteX0" fmla="*/ 0 w 1470"/>
                <a:gd name="connsiteY0" fmla="*/ 0 h 10697"/>
                <a:gd name="connsiteX1" fmla="*/ 1470 w 1470"/>
                <a:gd name="connsiteY1" fmla="*/ 10697 h 10697"/>
                <a:gd name="connsiteX2" fmla="*/ 872 w 1470"/>
                <a:gd name="connsiteY2" fmla="*/ 6350 h 10697"/>
                <a:gd name="connsiteX3" fmla="*/ 0 w 1470"/>
                <a:gd name="connsiteY3" fmla="*/ 0 h 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" h="10697">
                  <a:moveTo>
                    <a:pt x="0" y="0"/>
                  </a:moveTo>
                  <a:lnTo>
                    <a:pt x="1470" y="10697"/>
                  </a:lnTo>
                  <a:cubicBezTo>
                    <a:pt x="1470" y="10697"/>
                    <a:pt x="1470" y="10697"/>
                    <a:pt x="872" y="63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6012440A-3C85-41EE-86C7-6391E2D506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8315" y="3086640"/>
              <a:ext cx="15161" cy="17295"/>
            </a:xfrm>
            <a:custGeom>
              <a:avLst/>
              <a:gdLst>
                <a:gd name="connsiteX0" fmla="*/ 15161 w 15161"/>
                <a:gd name="connsiteY0" fmla="*/ 0 h 17295"/>
                <a:gd name="connsiteX1" fmla="*/ 0 w 15161"/>
                <a:gd name="connsiteY1" fmla="*/ 17295 h 17295"/>
                <a:gd name="connsiteX2" fmla="*/ 23 w 15161"/>
                <a:gd name="connsiteY2" fmla="*/ 13374 h 17295"/>
                <a:gd name="connsiteX3" fmla="*/ 15161 w 15161"/>
                <a:gd name="connsiteY3" fmla="*/ 0 h 1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295">
                  <a:moveTo>
                    <a:pt x="15161" y="0"/>
                  </a:moveTo>
                  <a:cubicBezTo>
                    <a:pt x="0" y="17295"/>
                    <a:pt x="0" y="17295"/>
                    <a:pt x="0" y="17295"/>
                  </a:cubicBezTo>
                  <a:lnTo>
                    <a:pt x="23" y="13374"/>
                  </a:lnTo>
                  <a:lnTo>
                    <a:pt x="1516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3182C781-77CD-416F-A949-E5949CC46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51606" y="3491672"/>
              <a:ext cx="36127" cy="31158"/>
            </a:xfrm>
            <a:custGeom>
              <a:avLst/>
              <a:gdLst>
                <a:gd name="connsiteX0" fmla="*/ 36127 w 36127"/>
                <a:gd name="connsiteY0" fmla="*/ 0 h 31158"/>
                <a:gd name="connsiteX1" fmla="*/ 3881 w 36127"/>
                <a:gd name="connsiteY1" fmla="*/ 31158 h 31158"/>
                <a:gd name="connsiteX2" fmla="*/ 0 w 36127"/>
                <a:gd name="connsiteY2" fmla="*/ 24243 h 31158"/>
                <a:gd name="connsiteX3" fmla="*/ 36127 w 36127"/>
                <a:gd name="connsiteY3" fmla="*/ 0 h 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27" h="31158">
                  <a:moveTo>
                    <a:pt x="36127" y="0"/>
                  </a:moveTo>
                  <a:lnTo>
                    <a:pt x="3881" y="31158"/>
                  </a:lnTo>
                  <a:lnTo>
                    <a:pt x="0" y="24243"/>
                  </a:lnTo>
                  <a:cubicBezTo>
                    <a:pt x="2170" y="16110"/>
                    <a:pt x="24757" y="12971"/>
                    <a:pt x="3612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0" name="组合 329">
            <a:extLst>
              <a:ext uri="{FF2B5EF4-FFF2-40B4-BE49-F238E27FC236}">
                <a16:creationId xmlns:a16="http://schemas.microsoft.com/office/drawing/2014/main" id="{6129CC42-C87F-4CC2-9234-B8D4E78F424C}"/>
              </a:ext>
            </a:extLst>
          </p:cNvPr>
          <p:cNvGrpSpPr/>
          <p:nvPr/>
        </p:nvGrpSpPr>
        <p:grpSpPr>
          <a:xfrm>
            <a:off x="6095108" y="2500526"/>
            <a:ext cx="4939850" cy="2226945"/>
            <a:chOff x="6383516" y="3759299"/>
            <a:chExt cx="4939850" cy="2226945"/>
          </a:xfrm>
        </p:grpSpPr>
        <p:sp>
          <p:nvSpPr>
            <p:cNvPr id="331" name="文本框 330">
              <a:extLst>
                <a:ext uri="{FF2B5EF4-FFF2-40B4-BE49-F238E27FC236}">
                  <a16:creationId xmlns:a16="http://schemas.microsoft.com/office/drawing/2014/main" id="{CA53C74E-7C12-4E39-9B72-4536BE62C199}"/>
                </a:ext>
              </a:extLst>
            </p:cNvPr>
            <p:cNvSpPr txBox="1"/>
            <p:nvPr/>
          </p:nvSpPr>
          <p:spPr>
            <a:xfrm>
              <a:off x="6383516" y="3759299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泉</a:t>
              </a:r>
            </a:p>
          </p:txBody>
        </p:sp>
        <p:sp>
          <p:nvSpPr>
            <p:cNvPr id="332" name="文本框 331">
              <a:extLst>
                <a:ext uri="{FF2B5EF4-FFF2-40B4-BE49-F238E27FC236}">
                  <a16:creationId xmlns:a16="http://schemas.microsoft.com/office/drawing/2014/main" id="{E15F142C-1B1D-4D5C-944D-82AB0D22E552}"/>
                </a:ext>
              </a:extLst>
            </p:cNvPr>
            <p:cNvSpPr txBox="1"/>
            <p:nvPr/>
          </p:nvSpPr>
          <p:spPr>
            <a:xfrm>
              <a:off x="7899598" y="4539694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州</a:t>
              </a:r>
            </a:p>
          </p:txBody>
        </p:sp>
        <p:sp>
          <p:nvSpPr>
            <p:cNvPr id="333" name="文本框 332">
              <a:extLst>
                <a:ext uri="{FF2B5EF4-FFF2-40B4-BE49-F238E27FC236}">
                  <a16:creationId xmlns:a16="http://schemas.microsoft.com/office/drawing/2014/main" id="{226141EF-739F-47B6-8E17-E0CF74BAFC98}"/>
                </a:ext>
              </a:extLst>
            </p:cNvPr>
            <p:cNvSpPr txBox="1"/>
            <p:nvPr/>
          </p:nvSpPr>
          <p:spPr>
            <a:xfrm>
              <a:off x="8815940" y="43358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印</a:t>
              </a:r>
            </a:p>
          </p:txBody>
        </p:sp>
        <p:sp>
          <p:nvSpPr>
            <p:cNvPr id="334" name="文本框 333">
              <a:extLst>
                <a:ext uri="{FF2B5EF4-FFF2-40B4-BE49-F238E27FC236}">
                  <a16:creationId xmlns:a16="http://schemas.microsoft.com/office/drawing/2014/main" id="{B52075B2-68E1-4E15-A0AB-7AFC4EE59E55}"/>
                </a:ext>
              </a:extLst>
            </p:cNvPr>
            <p:cNvSpPr txBox="1"/>
            <p:nvPr/>
          </p:nvSpPr>
          <p:spPr>
            <a:xfrm>
              <a:off x="9907594" y="4281763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象</a:t>
              </a:r>
            </a:p>
          </p:txBody>
        </p:sp>
      </p:grpSp>
      <p:pic>
        <p:nvPicPr>
          <p:cNvPr id="335" name="图片 334">
            <a:extLst>
              <a:ext uri="{FF2B5EF4-FFF2-40B4-BE49-F238E27FC236}">
                <a16:creationId xmlns:a16="http://schemas.microsoft.com/office/drawing/2014/main" id="{D772CC84-A3CB-44ED-B87C-F4BD2C47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47" y="2595083"/>
            <a:ext cx="810194" cy="810194"/>
          </a:xfrm>
          <a:prstGeom prst="rect">
            <a:avLst/>
          </a:prstGeom>
        </p:spPr>
      </p:pic>
      <p:sp>
        <p:nvSpPr>
          <p:cNvPr id="336" name="文本框 335">
            <a:extLst>
              <a:ext uri="{FF2B5EF4-FFF2-40B4-BE49-F238E27FC236}">
                <a16:creationId xmlns:a16="http://schemas.microsoft.com/office/drawing/2014/main" id="{4DAD4492-C749-4FDB-BAA1-8D86AB560DF9}"/>
              </a:ext>
            </a:extLst>
          </p:cNvPr>
          <p:cNvSpPr txBox="1"/>
          <p:nvPr/>
        </p:nvSpPr>
        <p:spPr>
          <a:xfrm>
            <a:off x="7691526" y="2707792"/>
            <a:ext cx="38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</a:t>
            </a:r>
          </a:p>
        </p:txBody>
      </p:sp>
      <p:sp>
        <p:nvSpPr>
          <p:cNvPr id="337" name="文本框 14">
            <a:extLst>
              <a:ext uri="{FF2B5EF4-FFF2-40B4-BE49-F238E27FC236}">
                <a16:creationId xmlns:a16="http://schemas.microsoft.com/office/drawing/2014/main" id="{A3C1E610-FBF8-4C37-BBF3-582551CCDA92}"/>
              </a:ext>
            </a:extLst>
          </p:cNvPr>
          <p:cNvSpPr txBox="1"/>
          <p:nvPr/>
        </p:nvSpPr>
        <p:spPr>
          <a:xfrm>
            <a:off x="6040903" y="4763589"/>
            <a:ext cx="474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城市介绍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旅游推介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模板</a:t>
            </a:r>
          </a:p>
        </p:txBody>
      </p:sp>
      <p:sp>
        <p:nvSpPr>
          <p:cNvPr id="338" name="文本框 15">
            <a:extLst>
              <a:ext uri="{FF2B5EF4-FFF2-40B4-BE49-F238E27FC236}">
                <a16:creationId xmlns:a16="http://schemas.microsoft.com/office/drawing/2014/main" id="{3E9468DC-02C5-4A54-9530-B3AB6934ACB7}"/>
              </a:ext>
            </a:extLst>
          </p:cNvPr>
          <p:cNvSpPr txBox="1"/>
          <p:nvPr/>
        </p:nvSpPr>
        <p:spPr>
          <a:xfrm>
            <a:off x="5241047" y="5357357"/>
            <a:ext cx="6347840" cy="4898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 USER CAN PERFORM THE PRESENTATION ON A PROJECTOR OR COMPUTER, AND THE POWERPOINT CAN BE PRINTED OUT AND MADE INTO FILM.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CLICK HERE TO ADD THE SPECIFIC CONTENT OF THE TEXT,AND BRIEFLY EXPLAIN YOUR POINT OF VIEW.</a:t>
            </a:r>
          </a:p>
        </p:txBody>
      </p:sp>
    </p:spTree>
    <p:extLst>
      <p:ext uri="{BB962C8B-B14F-4D97-AF65-F5344CB8AC3E}">
        <p14:creationId xmlns:p14="http://schemas.microsoft.com/office/powerpoint/2010/main" val="250358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A4435E6-52E7-42C3-91B9-74051F43CEE3}"/>
              </a:ext>
            </a:extLst>
          </p:cNvPr>
          <p:cNvSpPr/>
          <p:nvPr/>
        </p:nvSpPr>
        <p:spPr>
          <a:xfrm>
            <a:off x="440521" y="336550"/>
            <a:ext cx="11310959" cy="6184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954FE04-DF06-4D86-B102-3119E7BA6428}"/>
              </a:ext>
            </a:extLst>
          </p:cNvPr>
          <p:cNvSpPr>
            <a:spLocks/>
          </p:cNvSpPr>
          <p:nvPr/>
        </p:nvSpPr>
        <p:spPr bwMode="auto">
          <a:xfrm>
            <a:off x="6227637" y="2011761"/>
            <a:ext cx="5345979" cy="3195944"/>
          </a:xfrm>
          <a:custGeom>
            <a:avLst/>
            <a:gdLst>
              <a:gd name="T0" fmla="*/ 405 w 439"/>
              <a:gd name="T1" fmla="*/ 122 h 166"/>
              <a:gd name="T2" fmla="*/ 392 w 439"/>
              <a:gd name="T3" fmla="*/ 112 h 166"/>
              <a:gd name="T4" fmla="*/ 410 w 439"/>
              <a:gd name="T5" fmla="*/ 96 h 166"/>
              <a:gd name="T6" fmla="*/ 405 w 439"/>
              <a:gd name="T7" fmla="*/ 94 h 166"/>
              <a:gd name="T8" fmla="*/ 396 w 439"/>
              <a:gd name="T9" fmla="*/ 86 h 166"/>
              <a:gd name="T10" fmla="*/ 406 w 439"/>
              <a:gd name="T11" fmla="*/ 77 h 166"/>
              <a:gd name="T12" fmla="*/ 426 w 439"/>
              <a:gd name="T13" fmla="*/ 74 h 166"/>
              <a:gd name="T14" fmla="*/ 400 w 439"/>
              <a:gd name="T15" fmla="*/ 75 h 166"/>
              <a:gd name="T16" fmla="*/ 426 w 439"/>
              <a:gd name="T17" fmla="*/ 51 h 166"/>
              <a:gd name="T18" fmla="*/ 407 w 439"/>
              <a:gd name="T19" fmla="*/ 68 h 166"/>
              <a:gd name="T20" fmla="*/ 404 w 439"/>
              <a:gd name="T21" fmla="*/ 63 h 166"/>
              <a:gd name="T22" fmla="*/ 395 w 439"/>
              <a:gd name="T23" fmla="*/ 51 h 166"/>
              <a:gd name="T24" fmla="*/ 380 w 439"/>
              <a:gd name="T25" fmla="*/ 44 h 166"/>
              <a:gd name="T26" fmla="*/ 391 w 439"/>
              <a:gd name="T27" fmla="*/ 33 h 166"/>
              <a:gd name="T28" fmla="*/ 367 w 439"/>
              <a:gd name="T29" fmla="*/ 43 h 166"/>
              <a:gd name="T30" fmla="*/ 358 w 439"/>
              <a:gd name="T31" fmla="*/ 33 h 166"/>
              <a:gd name="T32" fmla="*/ 348 w 439"/>
              <a:gd name="T33" fmla="*/ 37 h 166"/>
              <a:gd name="T34" fmla="*/ 337 w 439"/>
              <a:gd name="T35" fmla="*/ 35 h 166"/>
              <a:gd name="T36" fmla="*/ 321 w 439"/>
              <a:gd name="T37" fmla="*/ 30 h 166"/>
              <a:gd name="T38" fmla="*/ 305 w 439"/>
              <a:gd name="T39" fmla="*/ 32 h 166"/>
              <a:gd name="T40" fmla="*/ 285 w 439"/>
              <a:gd name="T41" fmla="*/ 25 h 166"/>
              <a:gd name="T42" fmla="*/ 275 w 439"/>
              <a:gd name="T43" fmla="*/ 23 h 166"/>
              <a:gd name="T44" fmla="*/ 266 w 439"/>
              <a:gd name="T45" fmla="*/ 22 h 166"/>
              <a:gd name="T46" fmla="*/ 250 w 439"/>
              <a:gd name="T47" fmla="*/ 28 h 166"/>
              <a:gd name="T48" fmla="*/ 243 w 439"/>
              <a:gd name="T49" fmla="*/ 21 h 166"/>
              <a:gd name="T50" fmla="*/ 228 w 439"/>
              <a:gd name="T51" fmla="*/ 21 h 166"/>
              <a:gd name="T52" fmla="*/ 213 w 439"/>
              <a:gd name="T53" fmla="*/ 11 h 166"/>
              <a:gd name="T54" fmla="*/ 208 w 439"/>
              <a:gd name="T55" fmla="*/ 21 h 166"/>
              <a:gd name="T56" fmla="*/ 195 w 439"/>
              <a:gd name="T57" fmla="*/ 18 h 166"/>
              <a:gd name="T58" fmla="*/ 198 w 439"/>
              <a:gd name="T59" fmla="*/ 6 h 166"/>
              <a:gd name="T60" fmla="*/ 179 w 439"/>
              <a:gd name="T61" fmla="*/ 9 h 166"/>
              <a:gd name="T62" fmla="*/ 171 w 439"/>
              <a:gd name="T63" fmla="*/ 5 h 166"/>
              <a:gd name="T64" fmla="*/ 156 w 439"/>
              <a:gd name="T65" fmla="*/ 6 h 166"/>
              <a:gd name="T66" fmla="*/ 140 w 439"/>
              <a:gd name="T67" fmla="*/ 3 h 166"/>
              <a:gd name="T68" fmla="*/ 131 w 439"/>
              <a:gd name="T69" fmla="*/ 9 h 166"/>
              <a:gd name="T70" fmla="*/ 118 w 439"/>
              <a:gd name="T71" fmla="*/ 6 h 166"/>
              <a:gd name="T72" fmla="*/ 60 w 439"/>
              <a:gd name="T73" fmla="*/ 7 h 166"/>
              <a:gd name="T74" fmla="*/ 63 w 439"/>
              <a:gd name="T75" fmla="*/ 25 h 166"/>
              <a:gd name="T76" fmla="*/ 64 w 439"/>
              <a:gd name="T77" fmla="*/ 40 h 166"/>
              <a:gd name="T78" fmla="*/ 6 w 439"/>
              <a:gd name="T79" fmla="*/ 51 h 166"/>
              <a:gd name="T80" fmla="*/ 6 w 439"/>
              <a:gd name="T81" fmla="*/ 66 h 166"/>
              <a:gd name="T82" fmla="*/ 8 w 439"/>
              <a:gd name="T83" fmla="*/ 84 h 166"/>
              <a:gd name="T84" fmla="*/ 38 w 439"/>
              <a:gd name="T85" fmla="*/ 102 h 166"/>
              <a:gd name="T86" fmla="*/ 43 w 439"/>
              <a:gd name="T87" fmla="*/ 119 h 166"/>
              <a:gd name="T88" fmla="*/ 51 w 439"/>
              <a:gd name="T89" fmla="*/ 137 h 166"/>
              <a:gd name="T90" fmla="*/ 60 w 439"/>
              <a:gd name="T91" fmla="*/ 148 h 166"/>
              <a:gd name="T92" fmla="*/ 103 w 439"/>
              <a:gd name="T93" fmla="*/ 144 h 166"/>
              <a:gd name="T94" fmla="*/ 129 w 439"/>
              <a:gd name="T95" fmla="*/ 155 h 166"/>
              <a:gd name="T96" fmla="*/ 137 w 439"/>
              <a:gd name="T97" fmla="*/ 154 h 166"/>
              <a:gd name="T98" fmla="*/ 156 w 439"/>
              <a:gd name="T99" fmla="*/ 160 h 166"/>
              <a:gd name="T100" fmla="*/ 215 w 439"/>
              <a:gd name="T101" fmla="*/ 162 h 166"/>
              <a:gd name="T102" fmla="*/ 232 w 439"/>
              <a:gd name="T103" fmla="*/ 163 h 166"/>
              <a:gd name="T104" fmla="*/ 274 w 439"/>
              <a:gd name="T105" fmla="*/ 160 h 166"/>
              <a:gd name="T106" fmla="*/ 295 w 439"/>
              <a:gd name="T107" fmla="*/ 162 h 166"/>
              <a:gd name="T108" fmla="*/ 325 w 439"/>
              <a:gd name="T109" fmla="*/ 160 h 166"/>
              <a:gd name="T110" fmla="*/ 343 w 439"/>
              <a:gd name="T111" fmla="*/ 164 h 166"/>
              <a:gd name="T112" fmla="*/ 380 w 439"/>
              <a:gd name="T113" fmla="*/ 160 h 166"/>
              <a:gd name="T114" fmla="*/ 389 w 439"/>
              <a:gd name="T115" fmla="*/ 158 h 166"/>
              <a:gd name="T116" fmla="*/ 401 w 439"/>
              <a:gd name="T117" fmla="*/ 159 h 166"/>
              <a:gd name="T118" fmla="*/ 403 w 439"/>
              <a:gd name="T119" fmla="*/ 150 h 166"/>
              <a:gd name="T120" fmla="*/ 407 w 439"/>
              <a:gd name="T121" fmla="*/ 138 h 166"/>
              <a:gd name="T122" fmla="*/ 413 w 439"/>
              <a:gd name="T123" fmla="*/ 131 h 166"/>
              <a:gd name="T124" fmla="*/ 433 w 439"/>
              <a:gd name="T125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166">
                <a:moveTo>
                  <a:pt x="433" y="125"/>
                </a:moveTo>
                <a:cubicBezTo>
                  <a:pt x="430" y="123"/>
                  <a:pt x="428" y="126"/>
                  <a:pt x="426" y="124"/>
                </a:cubicBezTo>
                <a:cubicBezTo>
                  <a:pt x="426" y="125"/>
                  <a:pt x="425" y="125"/>
                  <a:pt x="425" y="125"/>
                </a:cubicBezTo>
                <a:cubicBezTo>
                  <a:pt x="424" y="124"/>
                  <a:pt x="422" y="125"/>
                  <a:pt x="421" y="124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3"/>
                  <a:pt x="422" y="123"/>
                  <a:pt x="422" y="123"/>
                </a:cubicBezTo>
                <a:cubicBezTo>
                  <a:pt x="422" y="124"/>
                  <a:pt x="422" y="124"/>
                  <a:pt x="422" y="124"/>
                </a:cubicBezTo>
                <a:cubicBezTo>
                  <a:pt x="420" y="125"/>
                  <a:pt x="418" y="125"/>
                  <a:pt x="415" y="124"/>
                </a:cubicBezTo>
                <a:cubicBezTo>
                  <a:pt x="412" y="124"/>
                  <a:pt x="413" y="124"/>
                  <a:pt x="410" y="124"/>
                </a:cubicBezTo>
                <a:cubicBezTo>
                  <a:pt x="414" y="122"/>
                  <a:pt x="407" y="121"/>
                  <a:pt x="409" y="118"/>
                </a:cubicBezTo>
                <a:cubicBezTo>
                  <a:pt x="405" y="118"/>
                  <a:pt x="405" y="118"/>
                  <a:pt x="405" y="118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20"/>
                  <a:pt x="405" y="120"/>
                  <a:pt x="405" y="121"/>
                </a:cubicBezTo>
                <a:cubicBezTo>
                  <a:pt x="407" y="121"/>
                  <a:pt x="408" y="120"/>
                  <a:pt x="409" y="121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5" y="122"/>
                  <a:pt x="406" y="122"/>
                  <a:pt x="406" y="122"/>
                </a:cubicBezTo>
                <a:cubicBezTo>
                  <a:pt x="406" y="123"/>
                  <a:pt x="406" y="124"/>
                  <a:pt x="405" y="125"/>
                </a:cubicBezTo>
                <a:cubicBezTo>
                  <a:pt x="403" y="124"/>
                  <a:pt x="403" y="124"/>
                  <a:pt x="401" y="124"/>
                </a:cubicBezTo>
                <a:cubicBezTo>
                  <a:pt x="400" y="124"/>
                  <a:pt x="398" y="123"/>
                  <a:pt x="400" y="122"/>
                </a:cubicBezTo>
                <a:cubicBezTo>
                  <a:pt x="401" y="122"/>
                  <a:pt x="401" y="123"/>
                  <a:pt x="402" y="123"/>
                </a:cubicBezTo>
                <a:cubicBezTo>
                  <a:pt x="402" y="118"/>
                  <a:pt x="402" y="118"/>
                  <a:pt x="402" y="118"/>
                </a:cubicBezTo>
                <a:cubicBezTo>
                  <a:pt x="400" y="119"/>
                  <a:pt x="404" y="120"/>
                  <a:pt x="401" y="120"/>
                </a:cubicBezTo>
                <a:cubicBezTo>
                  <a:pt x="400" y="119"/>
                  <a:pt x="398" y="119"/>
                  <a:pt x="398" y="118"/>
                </a:cubicBezTo>
                <a:cubicBezTo>
                  <a:pt x="396" y="119"/>
                  <a:pt x="396" y="119"/>
                  <a:pt x="396" y="119"/>
                </a:cubicBezTo>
                <a:cubicBezTo>
                  <a:pt x="392" y="118"/>
                  <a:pt x="395" y="116"/>
                  <a:pt x="391" y="115"/>
                </a:cubicBezTo>
                <a:cubicBezTo>
                  <a:pt x="388" y="115"/>
                  <a:pt x="385" y="116"/>
                  <a:pt x="383" y="115"/>
                </a:cubicBezTo>
                <a:cubicBezTo>
                  <a:pt x="381" y="115"/>
                  <a:pt x="384" y="114"/>
                  <a:pt x="381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4" y="112"/>
                  <a:pt x="387" y="113"/>
                  <a:pt x="392" y="112"/>
                </a:cubicBezTo>
                <a:cubicBezTo>
                  <a:pt x="392" y="112"/>
                  <a:pt x="392" y="111"/>
                  <a:pt x="391" y="111"/>
                </a:cubicBezTo>
                <a:cubicBezTo>
                  <a:pt x="392" y="110"/>
                  <a:pt x="394" y="111"/>
                  <a:pt x="396" y="110"/>
                </a:cubicBezTo>
                <a:cubicBezTo>
                  <a:pt x="398" y="110"/>
                  <a:pt x="397" y="109"/>
                  <a:pt x="398" y="108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412" y="107"/>
                  <a:pt x="417" y="108"/>
                  <a:pt x="419" y="107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9" y="105"/>
                  <a:pt x="419" y="105"/>
                  <a:pt x="419" y="105"/>
                </a:cubicBezTo>
                <a:cubicBezTo>
                  <a:pt x="417" y="105"/>
                  <a:pt x="417" y="105"/>
                  <a:pt x="417" y="105"/>
                </a:cubicBezTo>
                <a:cubicBezTo>
                  <a:pt x="413" y="103"/>
                  <a:pt x="421" y="105"/>
                  <a:pt x="420" y="103"/>
                </a:cubicBezTo>
                <a:cubicBezTo>
                  <a:pt x="418" y="103"/>
                  <a:pt x="418" y="103"/>
                  <a:pt x="418" y="103"/>
                </a:cubicBezTo>
                <a:cubicBezTo>
                  <a:pt x="418" y="100"/>
                  <a:pt x="412" y="102"/>
                  <a:pt x="409" y="101"/>
                </a:cubicBezTo>
                <a:cubicBezTo>
                  <a:pt x="412" y="100"/>
                  <a:pt x="412" y="100"/>
                  <a:pt x="412" y="100"/>
                </a:cubicBezTo>
                <a:cubicBezTo>
                  <a:pt x="410" y="99"/>
                  <a:pt x="412" y="98"/>
                  <a:pt x="409" y="97"/>
                </a:cubicBezTo>
                <a:cubicBezTo>
                  <a:pt x="412" y="96"/>
                  <a:pt x="412" y="96"/>
                  <a:pt x="412" y="96"/>
                </a:cubicBezTo>
                <a:cubicBezTo>
                  <a:pt x="410" y="96"/>
                  <a:pt x="410" y="96"/>
                  <a:pt x="410" y="96"/>
                </a:cubicBezTo>
                <a:cubicBezTo>
                  <a:pt x="405" y="97"/>
                  <a:pt x="404" y="100"/>
                  <a:pt x="405" y="102"/>
                </a:cubicBezTo>
                <a:cubicBezTo>
                  <a:pt x="400" y="102"/>
                  <a:pt x="400" y="102"/>
                  <a:pt x="400" y="102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0" y="103"/>
                  <a:pt x="399" y="104"/>
                  <a:pt x="398" y="103"/>
                </a:cubicBezTo>
                <a:cubicBezTo>
                  <a:pt x="396" y="102"/>
                  <a:pt x="400" y="102"/>
                  <a:pt x="397" y="101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399" y="100"/>
                  <a:pt x="397" y="100"/>
                  <a:pt x="396" y="100"/>
                </a:cubicBezTo>
                <a:cubicBezTo>
                  <a:pt x="399" y="99"/>
                  <a:pt x="401" y="99"/>
                  <a:pt x="402" y="98"/>
                </a:cubicBezTo>
                <a:cubicBezTo>
                  <a:pt x="395" y="98"/>
                  <a:pt x="395" y="98"/>
                  <a:pt x="395" y="98"/>
                </a:cubicBezTo>
                <a:cubicBezTo>
                  <a:pt x="395" y="99"/>
                  <a:pt x="394" y="100"/>
                  <a:pt x="392" y="101"/>
                </a:cubicBezTo>
                <a:cubicBezTo>
                  <a:pt x="392" y="98"/>
                  <a:pt x="392" y="98"/>
                  <a:pt x="392" y="98"/>
                </a:cubicBezTo>
                <a:cubicBezTo>
                  <a:pt x="392" y="97"/>
                  <a:pt x="396" y="97"/>
                  <a:pt x="396" y="96"/>
                </a:cubicBezTo>
                <a:cubicBezTo>
                  <a:pt x="397" y="97"/>
                  <a:pt x="399" y="96"/>
                  <a:pt x="400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6" y="96"/>
                  <a:pt x="402" y="94"/>
                  <a:pt x="407" y="94"/>
                </a:cubicBezTo>
                <a:cubicBezTo>
                  <a:pt x="406" y="94"/>
                  <a:pt x="405" y="94"/>
                  <a:pt x="405" y="94"/>
                </a:cubicBezTo>
                <a:cubicBezTo>
                  <a:pt x="406" y="92"/>
                  <a:pt x="405" y="90"/>
                  <a:pt x="408" y="89"/>
                </a:cubicBezTo>
                <a:cubicBezTo>
                  <a:pt x="408" y="89"/>
                  <a:pt x="407" y="89"/>
                  <a:pt x="407" y="89"/>
                </a:cubicBezTo>
                <a:cubicBezTo>
                  <a:pt x="405" y="89"/>
                  <a:pt x="402" y="90"/>
                  <a:pt x="402" y="91"/>
                </a:cubicBezTo>
                <a:cubicBezTo>
                  <a:pt x="399" y="91"/>
                  <a:pt x="396" y="91"/>
                  <a:pt x="393" y="90"/>
                </a:cubicBezTo>
                <a:cubicBezTo>
                  <a:pt x="395" y="89"/>
                  <a:pt x="395" y="89"/>
                  <a:pt x="395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9"/>
                  <a:pt x="392" y="89"/>
                  <a:pt x="392" y="89"/>
                </a:cubicBezTo>
                <a:cubicBezTo>
                  <a:pt x="392" y="90"/>
                  <a:pt x="392" y="90"/>
                  <a:pt x="392" y="90"/>
                </a:cubicBezTo>
                <a:cubicBezTo>
                  <a:pt x="391" y="90"/>
                  <a:pt x="391" y="90"/>
                  <a:pt x="391" y="90"/>
                </a:cubicBezTo>
                <a:cubicBezTo>
                  <a:pt x="391" y="90"/>
                  <a:pt x="390" y="90"/>
                  <a:pt x="390" y="90"/>
                </a:cubicBezTo>
                <a:cubicBezTo>
                  <a:pt x="390" y="90"/>
                  <a:pt x="390" y="89"/>
                  <a:pt x="391" y="89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94" y="87"/>
                  <a:pt x="402" y="88"/>
                  <a:pt x="408" y="88"/>
                </a:cubicBezTo>
                <a:cubicBezTo>
                  <a:pt x="401" y="88"/>
                  <a:pt x="401" y="88"/>
                  <a:pt x="401" y="88"/>
                </a:cubicBezTo>
                <a:cubicBezTo>
                  <a:pt x="398" y="86"/>
                  <a:pt x="394" y="87"/>
                  <a:pt x="391" y="87"/>
                </a:cubicBezTo>
                <a:cubicBezTo>
                  <a:pt x="392" y="86"/>
                  <a:pt x="394" y="86"/>
                  <a:pt x="396" y="86"/>
                </a:cubicBezTo>
                <a:cubicBezTo>
                  <a:pt x="398" y="85"/>
                  <a:pt x="403" y="86"/>
                  <a:pt x="404" y="85"/>
                </a:cubicBezTo>
                <a:cubicBezTo>
                  <a:pt x="403" y="85"/>
                  <a:pt x="402" y="85"/>
                  <a:pt x="401" y="85"/>
                </a:cubicBezTo>
                <a:cubicBezTo>
                  <a:pt x="400" y="84"/>
                  <a:pt x="402" y="84"/>
                  <a:pt x="402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401" y="81"/>
                  <a:pt x="406" y="82"/>
                  <a:pt x="409" y="81"/>
                </a:cubicBezTo>
                <a:cubicBezTo>
                  <a:pt x="405" y="81"/>
                  <a:pt x="401" y="80"/>
                  <a:pt x="398" y="81"/>
                </a:cubicBezTo>
                <a:cubicBezTo>
                  <a:pt x="396" y="79"/>
                  <a:pt x="391" y="82"/>
                  <a:pt x="388" y="80"/>
                </a:cubicBezTo>
                <a:cubicBezTo>
                  <a:pt x="388" y="80"/>
                  <a:pt x="389" y="80"/>
                  <a:pt x="389" y="80"/>
                </a:cubicBezTo>
                <a:cubicBezTo>
                  <a:pt x="394" y="80"/>
                  <a:pt x="401" y="80"/>
                  <a:pt x="404" y="79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87" y="78"/>
                  <a:pt x="389" y="79"/>
                  <a:pt x="390" y="78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2" y="77"/>
                  <a:pt x="396" y="77"/>
                  <a:pt x="399" y="77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400" y="78"/>
                  <a:pt x="400" y="78"/>
                  <a:pt x="400" y="78"/>
                </a:cubicBezTo>
                <a:cubicBezTo>
                  <a:pt x="399" y="76"/>
                  <a:pt x="404" y="77"/>
                  <a:pt x="406" y="77"/>
                </a:cubicBezTo>
                <a:cubicBezTo>
                  <a:pt x="408" y="76"/>
                  <a:pt x="410" y="75"/>
                  <a:pt x="411" y="74"/>
                </a:cubicBezTo>
                <a:cubicBezTo>
                  <a:pt x="413" y="75"/>
                  <a:pt x="410" y="76"/>
                  <a:pt x="410" y="77"/>
                </a:cubicBezTo>
                <a:cubicBezTo>
                  <a:pt x="411" y="77"/>
                  <a:pt x="413" y="76"/>
                  <a:pt x="413" y="75"/>
                </a:cubicBezTo>
                <a:cubicBezTo>
                  <a:pt x="414" y="75"/>
                  <a:pt x="415" y="76"/>
                  <a:pt x="416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7"/>
                  <a:pt x="417" y="78"/>
                  <a:pt x="420" y="77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20" y="76"/>
                  <a:pt x="421" y="77"/>
                  <a:pt x="422" y="77"/>
                </a:cubicBezTo>
                <a:cubicBezTo>
                  <a:pt x="423" y="77"/>
                  <a:pt x="423" y="77"/>
                  <a:pt x="423" y="77"/>
                </a:cubicBezTo>
                <a:cubicBezTo>
                  <a:pt x="424" y="76"/>
                  <a:pt x="426" y="77"/>
                  <a:pt x="427" y="77"/>
                </a:cubicBezTo>
                <a:cubicBezTo>
                  <a:pt x="425" y="75"/>
                  <a:pt x="421" y="77"/>
                  <a:pt x="419" y="76"/>
                </a:cubicBezTo>
                <a:cubicBezTo>
                  <a:pt x="419" y="75"/>
                  <a:pt x="419" y="75"/>
                  <a:pt x="420" y="75"/>
                </a:cubicBezTo>
                <a:cubicBezTo>
                  <a:pt x="421" y="75"/>
                  <a:pt x="423" y="75"/>
                  <a:pt x="424" y="75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4" y="73"/>
                  <a:pt x="427" y="74"/>
                  <a:pt x="427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8" y="70"/>
                  <a:pt x="416" y="73"/>
                  <a:pt x="415" y="71"/>
                </a:cubicBezTo>
                <a:cubicBezTo>
                  <a:pt x="416" y="70"/>
                  <a:pt x="418" y="69"/>
                  <a:pt x="420" y="70"/>
                </a:cubicBezTo>
                <a:cubicBezTo>
                  <a:pt x="420" y="70"/>
                  <a:pt x="420" y="71"/>
                  <a:pt x="420" y="71"/>
                </a:cubicBezTo>
                <a:cubicBezTo>
                  <a:pt x="422" y="71"/>
                  <a:pt x="422" y="71"/>
                  <a:pt x="422" y="71"/>
                </a:cubicBezTo>
                <a:cubicBezTo>
                  <a:pt x="424" y="71"/>
                  <a:pt x="423" y="70"/>
                  <a:pt x="424" y="70"/>
                </a:cubicBezTo>
                <a:cubicBezTo>
                  <a:pt x="425" y="70"/>
                  <a:pt x="425" y="70"/>
                  <a:pt x="426" y="70"/>
                </a:cubicBezTo>
                <a:cubicBezTo>
                  <a:pt x="425" y="70"/>
                  <a:pt x="425" y="71"/>
                  <a:pt x="425" y="71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25" y="70"/>
                  <a:pt x="424" y="68"/>
                  <a:pt x="428" y="68"/>
                </a:cubicBezTo>
                <a:cubicBezTo>
                  <a:pt x="425" y="68"/>
                  <a:pt x="427" y="67"/>
                  <a:pt x="426" y="66"/>
                </a:cubicBezTo>
                <a:cubicBezTo>
                  <a:pt x="423" y="67"/>
                  <a:pt x="419" y="68"/>
                  <a:pt x="415" y="68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5" y="69"/>
                  <a:pt x="414" y="70"/>
                  <a:pt x="415" y="70"/>
                </a:cubicBezTo>
                <a:cubicBezTo>
                  <a:pt x="411" y="72"/>
                  <a:pt x="411" y="76"/>
                  <a:pt x="404" y="75"/>
                </a:cubicBezTo>
                <a:cubicBezTo>
                  <a:pt x="404" y="75"/>
                  <a:pt x="404" y="76"/>
                  <a:pt x="403" y="76"/>
                </a:cubicBezTo>
                <a:cubicBezTo>
                  <a:pt x="403" y="75"/>
                  <a:pt x="401" y="75"/>
                  <a:pt x="400" y="75"/>
                </a:cubicBezTo>
                <a:cubicBezTo>
                  <a:pt x="401" y="73"/>
                  <a:pt x="403" y="75"/>
                  <a:pt x="404" y="73"/>
                </a:cubicBezTo>
                <a:cubicBezTo>
                  <a:pt x="411" y="75"/>
                  <a:pt x="406" y="71"/>
                  <a:pt x="412" y="71"/>
                </a:cubicBezTo>
                <a:cubicBezTo>
                  <a:pt x="412" y="70"/>
                  <a:pt x="411" y="68"/>
                  <a:pt x="413" y="66"/>
                </a:cubicBezTo>
                <a:cubicBezTo>
                  <a:pt x="415" y="67"/>
                  <a:pt x="419" y="66"/>
                  <a:pt x="422" y="66"/>
                </a:cubicBezTo>
                <a:cubicBezTo>
                  <a:pt x="423" y="66"/>
                  <a:pt x="422" y="65"/>
                  <a:pt x="422" y="65"/>
                </a:cubicBezTo>
                <a:cubicBezTo>
                  <a:pt x="420" y="65"/>
                  <a:pt x="418" y="65"/>
                  <a:pt x="417" y="66"/>
                </a:cubicBezTo>
                <a:cubicBezTo>
                  <a:pt x="416" y="66"/>
                  <a:pt x="413" y="66"/>
                  <a:pt x="413" y="65"/>
                </a:cubicBezTo>
                <a:cubicBezTo>
                  <a:pt x="413" y="64"/>
                  <a:pt x="414" y="64"/>
                  <a:pt x="416" y="64"/>
                </a:cubicBezTo>
                <a:cubicBezTo>
                  <a:pt x="431" y="68"/>
                  <a:pt x="424" y="59"/>
                  <a:pt x="429" y="58"/>
                </a:cubicBezTo>
                <a:cubicBezTo>
                  <a:pt x="428" y="58"/>
                  <a:pt x="428" y="58"/>
                  <a:pt x="428" y="58"/>
                </a:cubicBezTo>
                <a:cubicBezTo>
                  <a:pt x="426" y="57"/>
                  <a:pt x="431" y="57"/>
                  <a:pt x="428" y="56"/>
                </a:cubicBezTo>
                <a:cubicBezTo>
                  <a:pt x="428" y="57"/>
                  <a:pt x="427" y="58"/>
                  <a:pt x="424" y="59"/>
                </a:cubicBezTo>
                <a:cubicBezTo>
                  <a:pt x="423" y="59"/>
                  <a:pt x="424" y="58"/>
                  <a:pt x="424" y="58"/>
                </a:cubicBezTo>
                <a:cubicBezTo>
                  <a:pt x="422" y="58"/>
                  <a:pt x="422" y="58"/>
                  <a:pt x="422" y="58"/>
                </a:cubicBezTo>
                <a:cubicBezTo>
                  <a:pt x="422" y="55"/>
                  <a:pt x="422" y="55"/>
                  <a:pt x="422" y="55"/>
                </a:cubicBezTo>
                <a:cubicBezTo>
                  <a:pt x="422" y="54"/>
                  <a:pt x="426" y="53"/>
                  <a:pt x="426" y="51"/>
                </a:cubicBezTo>
                <a:cubicBezTo>
                  <a:pt x="426" y="50"/>
                  <a:pt x="428" y="49"/>
                  <a:pt x="431" y="49"/>
                </a:cubicBezTo>
                <a:cubicBezTo>
                  <a:pt x="433" y="49"/>
                  <a:pt x="428" y="50"/>
                  <a:pt x="431" y="51"/>
                </a:cubicBezTo>
                <a:cubicBezTo>
                  <a:pt x="429" y="51"/>
                  <a:pt x="428" y="51"/>
                  <a:pt x="429" y="52"/>
                </a:cubicBezTo>
                <a:cubicBezTo>
                  <a:pt x="434" y="49"/>
                  <a:pt x="434" y="49"/>
                  <a:pt x="434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1" y="48"/>
                  <a:pt x="433" y="47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5"/>
                  <a:pt x="433" y="44"/>
                  <a:pt x="431" y="43"/>
                </a:cubicBezTo>
                <a:cubicBezTo>
                  <a:pt x="430" y="44"/>
                  <a:pt x="428" y="45"/>
                  <a:pt x="429" y="46"/>
                </a:cubicBezTo>
                <a:cubicBezTo>
                  <a:pt x="433" y="48"/>
                  <a:pt x="425" y="49"/>
                  <a:pt x="424" y="51"/>
                </a:cubicBezTo>
                <a:cubicBezTo>
                  <a:pt x="423" y="54"/>
                  <a:pt x="419" y="56"/>
                  <a:pt x="417" y="58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14" y="62"/>
                  <a:pt x="414" y="62"/>
                  <a:pt x="414" y="62"/>
                </a:cubicBezTo>
                <a:cubicBezTo>
                  <a:pt x="410" y="63"/>
                  <a:pt x="413" y="66"/>
                  <a:pt x="408" y="67"/>
                </a:cubicBezTo>
                <a:cubicBezTo>
                  <a:pt x="410" y="68"/>
                  <a:pt x="410" y="68"/>
                  <a:pt x="410" y="68"/>
                </a:cubicBezTo>
                <a:cubicBezTo>
                  <a:pt x="409" y="68"/>
                  <a:pt x="409" y="68"/>
                  <a:pt x="407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402" y="69"/>
                  <a:pt x="409" y="72"/>
                  <a:pt x="404" y="73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2" y="72"/>
                  <a:pt x="402" y="71"/>
                  <a:pt x="403" y="70"/>
                </a:cubicBezTo>
                <a:cubicBezTo>
                  <a:pt x="406" y="69"/>
                  <a:pt x="404" y="68"/>
                  <a:pt x="407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6" y="63"/>
                  <a:pt x="406" y="63"/>
                  <a:pt x="406" y="63"/>
                </a:cubicBezTo>
                <a:cubicBezTo>
                  <a:pt x="406" y="63"/>
                  <a:pt x="407" y="63"/>
                  <a:pt x="407" y="63"/>
                </a:cubicBezTo>
                <a:cubicBezTo>
                  <a:pt x="405" y="63"/>
                  <a:pt x="405" y="61"/>
                  <a:pt x="407" y="61"/>
                </a:cubicBezTo>
                <a:cubicBezTo>
                  <a:pt x="405" y="60"/>
                  <a:pt x="406" y="59"/>
                  <a:pt x="404" y="59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4" y="60"/>
                  <a:pt x="404" y="60"/>
                  <a:pt x="405" y="60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402" y="62"/>
                  <a:pt x="403" y="62"/>
                  <a:pt x="404" y="63"/>
                </a:cubicBezTo>
                <a:cubicBezTo>
                  <a:pt x="398" y="64"/>
                  <a:pt x="407" y="66"/>
                  <a:pt x="401" y="67"/>
                </a:cubicBezTo>
                <a:cubicBezTo>
                  <a:pt x="398" y="67"/>
                  <a:pt x="395" y="67"/>
                  <a:pt x="392" y="67"/>
                </a:cubicBezTo>
                <a:cubicBezTo>
                  <a:pt x="393" y="67"/>
                  <a:pt x="393" y="66"/>
                  <a:pt x="394" y="66"/>
                </a:cubicBezTo>
                <a:cubicBezTo>
                  <a:pt x="392" y="66"/>
                  <a:pt x="395" y="64"/>
                  <a:pt x="396" y="64"/>
                </a:cubicBezTo>
                <a:cubicBezTo>
                  <a:pt x="395" y="64"/>
                  <a:pt x="395" y="64"/>
                  <a:pt x="395" y="64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7" y="63"/>
                  <a:pt x="395" y="62"/>
                  <a:pt x="396" y="61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6" y="61"/>
                  <a:pt x="399" y="60"/>
                  <a:pt x="396" y="60"/>
                </a:cubicBezTo>
                <a:cubicBezTo>
                  <a:pt x="396" y="59"/>
                  <a:pt x="396" y="59"/>
                  <a:pt x="397" y="59"/>
                </a:cubicBezTo>
                <a:cubicBezTo>
                  <a:pt x="400" y="58"/>
                  <a:pt x="401" y="56"/>
                  <a:pt x="400" y="55"/>
                </a:cubicBezTo>
                <a:cubicBezTo>
                  <a:pt x="400" y="54"/>
                  <a:pt x="396" y="53"/>
                  <a:pt x="398" y="52"/>
                </a:cubicBezTo>
                <a:cubicBezTo>
                  <a:pt x="398" y="53"/>
                  <a:pt x="398" y="53"/>
                  <a:pt x="399" y="53"/>
                </a:cubicBezTo>
                <a:cubicBezTo>
                  <a:pt x="399" y="52"/>
                  <a:pt x="399" y="52"/>
                  <a:pt x="398" y="52"/>
                </a:cubicBezTo>
                <a:cubicBezTo>
                  <a:pt x="397" y="53"/>
                  <a:pt x="397" y="53"/>
                  <a:pt x="397" y="53"/>
                </a:cubicBezTo>
                <a:cubicBezTo>
                  <a:pt x="395" y="52"/>
                  <a:pt x="396" y="51"/>
                  <a:pt x="395" y="51"/>
                </a:cubicBezTo>
                <a:cubicBezTo>
                  <a:pt x="393" y="51"/>
                  <a:pt x="392" y="51"/>
                  <a:pt x="391" y="51"/>
                </a:cubicBezTo>
                <a:cubicBezTo>
                  <a:pt x="391" y="50"/>
                  <a:pt x="386" y="49"/>
                  <a:pt x="390" y="48"/>
                </a:cubicBezTo>
                <a:cubicBezTo>
                  <a:pt x="388" y="47"/>
                  <a:pt x="390" y="46"/>
                  <a:pt x="386" y="46"/>
                </a:cubicBezTo>
                <a:cubicBezTo>
                  <a:pt x="386" y="47"/>
                  <a:pt x="387" y="49"/>
                  <a:pt x="383" y="49"/>
                </a:cubicBezTo>
                <a:cubicBezTo>
                  <a:pt x="382" y="49"/>
                  <a:pt x="382" y="48"/>
                  <a:pt x="380" y="48"/>
                </a:cubicBezTo>
                <a:cubicBezTo>
                  <a:pt x="380" y="49"/>
                  <a:pt x="381" y="49"/>
                  <a:pt x="381" y="49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8" y="51"/>
                  <a:pt x="378" y="51"/>
                  <a:pt x="378" y="51"/>
                </a:cubicBezTo>
                <a:cubicBezTo>
                  <a:pt x="376" y="51"/>
                  <a:pt x="373" y="51"/>
                  <a:pt x="372" y="50"/>
                </a:cubicBezTo>
                <a:cubicBezTo>
                  <a:pt x="372" y="49"/>
                  <a:pt x="370" y="48"/>
                  <a:pt x="372" y="48"/>
                </a:cubicBezTo>
                <a:cubicBezTo>
                  <a:pt x="374" y="48"/>
                  <a:pt x="376" y="48"/>
                  <a:pt x="376" y="49"/>
                </a:cubicBezTo>
                <a:cubicBezTo>
                  <a:pt x="377" y="49"/>
                  <a:pt x="377" y="49"/>
                  <a:pt x="377" y="48"/>
                </a:cubicBezTo>
                <a:cubicBezTo>
                  <a:pt x="376" y="48"/>
                  <a:pt x="376" y="48"/>
                  <a:pt x="376" y="48"/>
                </a:cubicBezTo>
                <a:cubicBezTo>
                  <a:pt x="376" y="47"/>
                  <a:pt x="374" y="47"/>
                  <a:pt x="376" y="46"/>
                </a:cubicBezTo>
                <a:cubicBezTo>
                  <a:pt x="375" y="45"/>
                  <a:pt x="375" y="45"/>
                  <a:pt x="375" y="45"/>
                </a:cubicBezTo>
                <a:cubicBezTo>
                  <a:pt x="376" y="44"/>
                  <a:pt x="378" y="45"/>
                  <a:pt x="380" y="44"/>
                </a:cubicBezTo>
                <a:cubicBezTo>
                  <a:pt x="377" y="43"/>
                  <a:pt x="377" y="43"/>
                  <a:pt x="377" y="43"/>
                </a:cubicBezTo>
                <a:cubicBezTo>
                  <a:pt x="376" y="42"/>
                  <a:pt x="380" y="41"/>
                  <a:pt x="382" y="40"/>
                </a:cubicBezTo>
                <a:cubicBezTo>
                  <a:pt x="386" y="42"/>
                  <a:pt x="381" y="43"/>
                  <a:pt x="383" y="45"/>
                </a:cubicBezTo>
                <a:cubicBezTo>
                  <a:pt x="387" y="45"/>
                  <a:pt x="387" y="45"/>
                  <a:pt x="389" y="44"/>
                </a:cubicBezTo>
                <a:cubicBezTo>
                  <a:pt x="387" y="43"/>
                  <a:pt x="387" y="44"/>
                  <a:pt x="385" y="44"/>
                </a:cubicBezTo>
                <a:cubicBezTo>
                  <a:pt x="384" y="44"/>
                  <a:pt x="385" y="43"/>
                  <a:pt x="385" y="43"/>
                </a:cubicBezTo>
                <a:cubicBezTo>
                  <a:pt x="384" y="41"/>
                  <a:pt x="388" y="42"/>
                  <a:pt x="391" y="42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388" y="40"/>
                  <a:pt x="385" y="41"/>
                  <a:pt x="384" y="39"/>
                </a:cubicBezTo>
                <a:cubicBezTo>
                  <a:pt x="387" y="39"/>
                  <a:pt x="390" y="40"/>
                  <a:pt x="393" y="39"/>
                </a:cubicBezTo>
                <a:cubicBezTo>
                  <a:pt x="393" y="39"/>
                  <a:pt x="393" y="39"/>
                  <a:pt x="393" y="39"/>
                </a:cubicBezTo>
                <a:cubicBezTo>
                  <a:pt x="394" y="38"/>
                  <a:pt x="392" y="38"/>
                  <a:pt x="392" y="38"/>
                </a:cubicBezTo>
                <a:cubicBezTo>
                  <a:pt x="393" y="37"/>
                  <a:pt x="395" y="37"/>
                  <a:pt x="394" y="37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1" y="33"/>
                  <a:pt x="391" y="33"/>
                  <a:pt x="391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3" y="34"/>
                  <a:pt x="393" y="34"/>
                  <a:pt x="393" y="34"/>
                </a:cubicBezTo>
                <a:cubicBezTo>
                  <a:pt x="391" y="35"/>
                  <a:pt x="392" y="38"/>
                  <a:pt x="391" y="38"/>
                </a:cubicBezTo>
                <a:cubicBezTo>
                  <a:pt x="391" y="38"/>
                  <a:pt x="391" y="38"/>
                  <a:pt x="391" y="39"/>
                </a:cubicBezTo>
                <a:cubicBezTo>
                  <a:pt x="391" y="39"/>
                  <a:pt x="391" y="39"/>
                  <a:pt x="391" y="39"/>
                </a:cubicBezTo>
                <a:cubicBezTo>
                  <a:pt x="389" y="39"/>
                  <a:pt x="386" y="39"/>
                  <a:pt x="385" y="39"/>
                </a:cubicBezTo>
                <a:cubicBezTo>
                  <a:pt x="386" y="38"/>
                  <a:pt x="386" y="38"/>
                  <a:pt x="386" y="38"/>
                </a:cubicBezTo>
                <a:cubicBezTo>
                  <a:pt x="383" y="36"/>
                  <a:pt x="382" y="35"/>
                  <a:pt x="383" y="33"/>
                </a:cubicBezTo>
                <a:cubicBezTo>
                  <a:pt x="383" y="33"/>
                  <a:pt x="380" y="32"/>
                  <a:pt x="382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1" y="32"/>
                  <a:pt x="381" y="32"/>
                  <a:pt x="381" y="32"/>
                </a:cubicBezTo>
                <a:cubicBezTo>
                  <a:pt x="380" y="34"/>
                  <a:pt x="385" y="38"/>
                  <a:pt x="380" y="40"/>
                </a:cubicBezTo>
                <a:cubicBezTo>
                  <a:pt x="378" y="40"/>
                  <a:pt x="378" y="40"/>
                  <a:pt x="378" y="40"/>
                </a:cubicBezTo>
                <a:cubicBezTo>
                  <a:pt x="374" y="41"/>
                  <a:pt x="372" y="43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8" y="43"/>
                  <a:pt x="368" y="42"/>
                  <a:pt x="369" y="42"/>
                </a:cubicBezTo>
                <a:cubicBezTo>
                  <a:pt x="367" y="41"/>
                  <a:pt x="371" y="40"/>
                  <a:pt x="374" y="40"/>
                </a:cubicBezTo>
                <a:cubicBezTo>
                  <a:pt x="373" y="40"/>
                  <a:pt x="373" y="40"/>
                  <a:pt x="373" y="40"/>
                </a:cubicBezTo>
                <a:cubicBezTo>
                  <a:pt x="370" y="38"/>
                  <a:pt x="367" y="41"/>
                  <a:pt x="363" y="40"/>
                </a:cubicBezTo>
                <a:cubicBezTo>
                  <a:pt x="364" y="40"/>
                  <a:pt x="365" y="40"/>
                  <a:pt x="366" y="39"/>
                </a:cubicBezTo>
                <a:cubicBezTo>
                  <a:pt x="368" y="38"/>
                  <a:pt x="365" y="37"/>
                  <a:pt x="364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5"/>
                  <a:pt x="361" y="37"/>
                  <a:pt x="359" y="35"/>
                </a:cubicBezTo>
                <a:cubicBezTo>
                  <a:pt x="359" y="34"/>
                  <a:pt x="363" y="35"/>
                  <a:pt x="363" y="35"/>
                </a:cubicBezTo>
                <a:cubicBezTo>
                  <a:pt x="359" y="35"/>
                  <a:pt x="362" y="33"/>
                  <a:pt x="361" y="33"/>
                </a:cubicBezTo>
                <a:cubicBezTo>
                  <a:pt x="360" y="32"/>
                  <a:pt x="368" y="30"/>
                  <a:pt x="361" y="29"/>
                </a:cubicBezTo>
                <a:cubicBezTo>
                  <a:pt x="359" y="29"/>
                  <a:pt x="362" y="30"/>
                  <a:pt x="361" y="30"/>
                </a:cubicBezTo>
                <a:cubicBezTo>
                  <a:pt x="357" y="31"/>
                  <a:pt x="362" y="32"/>
                  <a:pt x="359" y="33"/>
                </a:cubicBezTo>
                <a:cubicBezTo>
                  <a:pt x="358" y="32"/>
                  <a:pt x="355" y="33"/>
                  <a:pt x="354" y="33"/>
                </a:cubicBezTo>
                <a:cubicBezTo>
                  <a:pt x="354" y="34"/>
                  <a:pt x="354" y="35"/>
                  <a:pt x="355" y="35"/>
                </a:cubicBezTo>
                <a:cubicBezTo>
                  <a:pt x="358" y="34"/>
                  <a:pt x="356" y="34"/>
                  <a:pt x="358" y="33"/>
                </a:cubicBezTo>
                <a:cubicBezTo>
                  <a:pt x="359" y="34"/>
                  <a:pt x="359" y="35"/>
                  <a:pt x="358" y="36"/>
                </a:cubicBezTo>
                <a:cubicBezTo>
                  <a:pt x="359" y="36"/>
                  <a:pt x="360" y="36"/>
                  <a:pt x="360" y="36"/>
                </a:cubicBezTo>
                <a:cubicBezTo>
                  <a:pt x="357" y="36"/>
                  <a:pt x="358" y="37"/>
                  <a:pt x="357" y="38"/>
                </a:cubicBezTo>
                <a:cubicBezTo>
                  <a:pt x="358" y="38"/>
                  <a:pt x="359" y="38"/>
                  <a:pt x="360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7" y="40"/>
                  <a:pt x="360" y="40"/>
                  <a:pt x="361" y="41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7" y="42"/>
                  <a:pt x="353" y="41"/>
                  <a:pt x="352" y="40"/>
                </a:cubicBezTo>
                <a:cubicBezTo>
                  <a:pt x="353" y="39"/>
                  <a:pt x="353" y="39"/>
                  <a:pt x="353" y="39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38"/>
                  <a:pt x="350" y="37"/>
                  <a:pt x="351" y="37"/>
                </a:cubicBezTo>
                <a:cubicBezTo>
                  <a:pt x="351" y="37"/>
                  <a:pt x="352" y="37"/>
                  <a:pt x="353" y="37"/>
                </a:cubicBezTo>
                <a:cubicBezTo>
                  <a:pt x="350" y="37"/>
                  <a:pt x="350" y="37"/>
                  <a:pt x="350" y="37"/>
                </a:cubicBezTo>
                <a:cubicBezTo>
                  <a:pt x="352" y="36"/>
                  <a:pt x="352" y="36"/>
                  <a:pt x="352" y="36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9" y="36"/>
                  <a:pt x="349" y="37"/>
                  <a:pt x="348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6" y="37"/>
                  <a:pt x="344" y="39"/>
                  <a:pt x="342" y="38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44" y="37"/>
                  <a:pt x="344" y="37"/>
                  <a:pt x="343" y="36"/>
                </a:cubicBezTo>
                <a:cubicBezTo>
                  <a:pt x="344" y="36"/>
                  <a:pt x="344" y="36"/>
                  <a:pt x="345" y="36"/>
                </a:cubicBezTo>
                <a:cubicBezTo>
                  <a:pt x="344" y="35"/>
                  <a:pt x="348" y="34"/>
                  <a:pt x="346" y="33"/>
                </a:cubicBezTo>
                <a:cubicBezTo>
                  <a:pt x="346" y="34"/>
                  <a:pt x="344" y="33"/>
                  <a:pt x="343" y="33"/>
                </a:cubicBezTo>
                <a:cubicBezTo>
                  <a:pt x="342" y="32"/>
                  <a:pt x="345" y="32"/>
                  <a:pt x="345" y="32"/>
                </a:cubicBezTo>
                <a:cubicBezTo>
                  <a:pt x="340" y="32"/>
                  <a:pt x="340" y="32"/>
                  <a:pt x="340" y="32"/>
                </a:cubicBezTo>
                <a:cubicBezTo>
                  <a:pt x="340" y="32"/>
                  <a:pt x="341" y="33"/>
                  <a:pt x="341" y="33"/>
                </a:cubicBezTo>
                <a:cubicBezTo>
                  <a:pt x="340" y="33"/>
                  <a:pt x="342" y="35"/>
                  <a:pt x="339" y="34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40" y="35"/>
                  <a:pt x="339" y="35"/>
                  <a:pt x="339" y="35"/>
                </a:cubicBezTo>
                <a:cubicBezTo>
                  <a:pt x="340" y="35"/>
                  <a:pt x="341" y="36"/>
                  <a:pt x="339" y="37"/>
                </a:cubicBezTo>
                <a:cubicBezTo>
                  <a:pt x="337" y="37"/>
                  <a:pt x="336" y="37"/>
                  <a:pt x="335" y="36"/>
                </a:cubicBezTo>
                <a:cubicBezTo>
                  <a:pt x="335" y="36"/>
                  <a:pt x="337" y="35"/>
                  <a:pt x="337" y="35"/>
                </a:cubicBezTo>
                <a:cubicBezTo>
                  <a:pt x="337" y="35"/>
                  <a:pt x="336" y="35"/>
                  <a:pt x="336" y="34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9" y="33"/>
                  <a:pt x="337" y="33"/>
                  <a:pt x="336" y="32"/>
                </a:cubicBezTo>
                <a:cubicBezTo>
                  <a:pt x="335" y="33"/>
                  <a:pt x="335" y="33"/>
                  <a:pt x="335" y="33"/>
                </a:cubicBezTo>
                <a:cubicBezTo>
                  <a:pt x="334" y="33"/>
                  <a:pt x="334" y="33"/>
                  <a:pt x="333" y="33"/>
                </a:cubicBezTo>
                <a:cubicBezTo>
                  <a:pt x="333" y="32"/>
                  <a:pt x="334" y="32"/>
                  <a:pt x="334" y="32"/>
                </a:cubicBezTo>
                <a:cubicBezTo>
                  <a:pt x="338" y="32"/>
                  <a:pt x="336" y="31"/>
                  <a:pt x="337" y="30"/>
                </a:cubicBezTo>
                <a:cubicBezTo>
                  <a:pt x="335" y="30"/>
                  <a:pt x="336" y="31"/>
                  <a:pt x="335" y="31"/>
                </a:cubicBezTo>
                <a:cubicBezTo>
                  <a:pt x="334" y="31"/>
                  <a:pt x="333" y="31"/>
                  <a:pt x="332" y="30"/>
                </a:cubicBezTo>
                <a:cubicBezTo>
                  <a:pt x="332" y="30"/>
                  <a:pt x="332" y="30"/>
                  <a:pt x="333" y="29"/>
                </a:cubicBezTo>
                <a:cubicBezTo>
                  <a:pt x="335" y="29"/>
                  <a:pt x="339" y="29"/>
                  <a:pt x="337" y="27"/>
                </a:cubicBezTo>
                <a:cubicBezTo>
                  <a:pt x="333" y="26"/>
                  <a:pt x="336" y="30"/>
                  <a:pt x="332" y="29"/>
                </a:cubicBezTo>
                <a:cubicBezTo>
                  <a:pt x="332" y="31"/>
                  <a:pt x="329" y="30"/>
                  <a:pt x="328" y="32"/>
                </a:cubicBezTo>
                <a:cubicBezTo>
                  <a:pt x="325" y="32"/>
                  <a:pt x="325" y="33"/>
                  <a:pt x="322" y="33"/>
                </a:cubicBezTo>
                <a:cubicBezTo>
                  <a:pt x="320" y="31"/>
                  <a:pt x="320" y="30"/>
                  <a:pt x="322" y="29"/>
                </a:cubicBezTo>
                <a:cubicBezTo>
                  <a:pt x="321" y="30"/>
                  <a:pt x="321" y="30"/>
                  <a:pt x="321" y="30"/>
                </a:cubicBezTo>
                <a:cubicBezTo>
                  <a:pt x="320" y="30"/>
                  <a:pt x="320" y="30"/>
                  <a:pt x="319" y="30"/>
                </a:cubicBezTo>
                <a:cubicBezTo>
                  <a:pt x="319" y="29"/>
                  <a:pt x="320" y="28"/>
                  <a:pt x="321" y="28"/>
                </a:cubicBezTo>
                <a:cubicBezTo>
                  <a:pt x="323" y="29"/>
                  <a:pt x="324" y="28"/>
                  <a:pt x="327" y="29"/>
                </a:cubicBezTo>
                <a:cubicBezTo>
                  <a:pt x="327" y="30"/>
                  <a:pt x="322" y="30"/>
                  <a:pt x="322" y="32"/>
                </a:cubicBezTo>
                <a:cubicBezTo>
                  <a:pt x="326" y="31"/>
                  <a:pt x="326" y="30"/>
                  <a:pt x="329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8"/>
                  <a:pt x="328" y="29"/>
                  <a:pt x="327" y="28"/>
                </a:cubicBezTo>
                <a:cubicBezTo>
                  <a:pt x="325" y="28"/>
                  <a:pt x="319" y="27"/>
                  <a:pt x="321" y="25"/>
                </a:cubicBezTo>
                <a:cubicBezTo>
                  <a:pt x="318" y="26"/>
                  <a:pt x="317" y="25"/>
                  <a:pt x="315" y="24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3" y="26"/>
                  <a:pt x="317" y="25"/>
                  <a:pt x="318" y="26"/>
                </a:cubicBezTo>
                <a:cubicBezTo>
                  <a:pt x="314" y="27"/>
                  <a:pt x="317" y="30"/>
                  <a:pt x="317" y="31"/>
                </a:cubicBezTo>
                <a:cubicBezTo>
                  <a:pt x="317" y="32"/>
                  <a:pt x="317" y="33"/>
                  <a:pt x="315" y="33"/>
                </a:cubicBezTo>
                <a:cubicBezTo>
                  <a:pt x="314" y="33"/>
                  <a:pt x="314" y="33"/>
                  <a:pt x="314" y="33"/>
                </a:cubicBezTo>
                <a:cubicBezTo>
                  <a:pt x="318" y="30"/>
                  <a:pt x="310" y="31"/>
                  <a:pt x="309" y="29"/>
                </a:cubicBezTo>
                <a:cubicBezTo>
                  <a:pt x="308" y="30"/>
                  <a:pt x="308" y="31"/>
                  <a:pt x="305" y="32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5" y="31"/>
                  <a:pt x="304" y="30"/>
                  <a:pt x="305" y="30"/>
                </a:cubicBezTo>
                <a:cubicBezTo>
                  <a:pt x="304" y="30"/>
                  <a:pt x="302" y="29"/>
                  <a:pt x="303" y="28"/>
                </a:cubicBezTo>
                <a:cubicBezTo>
                  <a:pt x="304" y="27"/>
                  <a:pt x="306" y="29"/>
                  <a:pt x="308" y="28"/>
                </a:cubicBezTo>
                <a:cubicBezTo>
                  <a:pt x="307" y="27"/>
                  <a:pt x="306" y="26"/>
                  <a:pt x="304" y="26"/>
                </a:cubicBezTo>
                <a:cubicBezTo>
                  <a:pt x="304" y="25"/>
                  <a:pt x="305" y="24"/>
                  <a:pt x="306" y="24"/>
                </a:cubicBezTo>
                <a:cubicBezTo>
                  <a:pt x="300" y="24"/>
                  <a:pt x="305" y="26"/>
                  <a:pt x="300" y="27"/>
                </a:cubicBezTo>
                <a:cubicBezTo>
                  <a:pt x="302" y="29"/>
                  <a:pt x="297" y="30"/>
                  <a:pt x="300" y="32"/>
                </a:cubicBezTo>
                <a:cubicBezTo>
                  <a:pt x="297" y="32"/>
                  <a:pt x="297" y="34"/>
                  <a:pt x="295" y="35"/>
                </a:cubicBezTo>
                <a:cubicBezTo>
                  <a:pt x="294" y="34"/>
                  <a:pt x="294" y="33"/>
                  <a:pt x="295" y="32"/>
                </a:cubicBezTo>
                <a:cubicBezTo>
                  <a:pt x="294" y="31"/>
                  <a:pt x="297" y="29"/>
                  <a:pt x="293" y="29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85" y="31"/>
                  <a:pt x="293" y="29"/>
                  <a:pt x="289" y="28"/>
                </a:cubicBezTo>
                <a:cubicBezTo>
                  <a:pt x="290" y="27"/>
                  <a:pt x="293" y="28"/>
                  <a:pt x="293" y="27"/>
                </a:cubicBezTo>
                <a:cubicBezTo>
                  <a:pt x="291" y="27"/>
                  <a:pt x="293" y="26"/>
                  <a:pt x="293" y="26"/>
                </a:cubicBezTo>
                <a:cubicBezTo>
                  <a:pt x="291" y="27"/>
                  <a:pt x="289" y="25"/>
                  <a:pt x="285" y="25"/>
                </a:cubicBezTo>
                <a:cubicBezTo>
                  <a:pt x="290" y="24"/>
                  <a:pt x="287" y="23"/>
                  <a:pt x="291" y="22"/>
                </a:cubicBezTo>
                <a:cubicBezTo>
                  <a:pt x="294" y="23"/>
                  <a:pt x="298" y="22"/>
                  <a:pt x="299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7" y="21"/>
                  <a:pt x="297" y="21"/>
                  <a:pt x="296" y="22"/>
                </a:cubicBezTo>
                <a:cubicBezTo>
                  <a:pt x="293" y="22"/>
                  <a:pt x="293" y="20"/>
                  <a:pt x="292" y="20"/>
                </a:cubicBezTo>
                <a:cubicBezTo>
                  <a:pt x="291" y="21"/>
                  <a:pt x="287" y="21"/>
                  <a:pt x="287" y="20"/>
                </a:cubicBezTo>
                <a:cubicBezTo>
                  <a:pt x="283" y="21"/>
                  <a:pt x="285" y="23"/>
                  <a:pt x="285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3" y="24"/>
                  <a:pt x="282" y="23"/>
                  <a:pt x="282" y="24"/>
                </a:cubicBezTo>
                <a:cubicBezTo>
                  <a:pt x="281" y="25"/>
                  <a:pt x="286" y="25"/>
                  <a:pt x="282" y="26"/>
                </a:cubicBezTo>
                <a:cubicBezTo>
                  <a:pt x="280" y="27"/>
                  <a:pt x="278" y="25"/>
                  <a:pt x="276" y="25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5" y="27"/>
                  <a:pt x="274" y="28"/>
                  <a:pt x="272" y="27"/>
                </a:cubicBezTo>
                <a:cubicBezTo>
                  <a:pt x="273" y="26"/>
                  <a:pt x="270" y="24"/>
                  <a:pt x="274" y="24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0"/>
                  <a:pt x="275" y="18"/>
                  <a:pt x="271" y="16"/>
                </a:cubicBezTo>
                <a:cubicBezTo>
                  <a:pt x="272" y="16"/>
                  <a:pt x="272" y="16"/>
                  <a:pt x="273" y="16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70" y="13"/>
                  <a:pt x="270" y="14"/>
                  <a:pt x="269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6"/>
                  <a:pt x="269" y="16"/>
                  <a:pt x="268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3" y="19"/>
                  <a:pt x="269" y="21"/>
                  <a:pt x="272" y="22"/>
                </a:cubicBezTo>
                <a:cubicBezTo>
                  <a:pt x="273" y="24"/>
                  <a:pt x="269" y="24"/>
                  <a:pt x="267" y="25"/>
                </a:cubicBezTo>
                <a:cubicBezTo>
                  <a:pt x="266" y="26"/>
                  <a:pt x="268" y="27"/>
                  <a:pt x="269" y="28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6" y="28"/>
                  <a:pt x="264" y="28"/>
                  <a:pt x="263" y="28"/>
                </a:cubicBezTo>
                <a:cubicBezTo>
                  <a:pt x="267" y="27"/>
                  <a:pt x="262" y="25"/>
                  <a:pt x="263" y="24"/>
                </a:cubicBezTo>
                <a:cubicBezTo>
                  <a:pt x="266" y="25"/>
                  <a:pt x="267" y="23"/>
                  <a:pt x="269" y="23"/>
                </a:cubicBezTo>
                <a:cubicBezTo>
                  <a:pt x="268" y="22"/>
                  <a:pt x="267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2" y="24"/>
                  <a:pt x="262" y="25"/>
                  <a:pt x="261" y="27"/>
                </a:cubicBezTo>
                <a:cubicBezTo>
                  <a:pt x="258" y="27"/>
                  <a:pt x="258" y="26"/>
                  <a:pt x="256" y="26"/>
                </a:cubicBezTo>
                <a:cubicBezTo>
                  <a:pt x="259" y="25"/>
                  <a:pt x="259" y="22"/>
                  <a:pt x="262" y="21"/>
                </a:cubicBezTo>
                <a:cubicBezTo>
                  <a:pt x="261" y="20"/>
                  <a:pt x="266" y="19"/>
                  <a:pt x="263" y="18"/>
                </a:cubicBezTo>
                <a:cubicBezTo>
                  <a:pt x="262" y="16"/>
                  <a:pt x="262" y="14"/>
                  <a:pt x="258" y="13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6"/>
                  <a:pt x="263" y="17"/>
                  <a:pt x="260" y="19"/>
                </a:cubicBezTo>
                <a:cubicBezTo>
                  <a:pt x="259" y="19"/>
                  <a:pt x="258" y="19"/>
                  <a:pt x="258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8" y="18"/>
                  <a:pt x="258" y="17"/>
                  <a:pt x="256" y="17"/>
                </a:cubicBezTo>
                <a:cubicBezTo>
                  <a:pt x="255" y="19"/>
                  <a:pt x="256" y="20"/>
                  <a:pt x="256" y="21"/>
                </a:cubicBezTo>
                <a:cubicBezTo>
                  <a:pt x="259" y="21"/>
                  <a:pt x="255" y="24"/>
                  <a:pt x="256" y="25"/>
                </a:cubicBezTo>
                <a:cubicBezTo>
                  <a:pt x="250" y="24"/>
                  <a:pt x="255" y="28"/>
                  <a:pt x="250" y="28"/>
                </a:cubicBezTo>
                <a:cubicBezTo>
                  <a:pt x="250" y="29"/>
                  <a:pt x="250" y="29"/>
                  <a:pt x="250" y="29"/>
                </a:cubicBezTo>
                <a:cubicBezTo>
                  <a:pt x="249" y="29"/>
                  <a:pt x="249" y="29"/>
                  <a:pt x="248" y="29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5" y="30"/>
                  <a:pt x="245" y="29"/>
                  <a:pt x="243" y="28"/>
                </a:cubicBezTo>
                <a:cubicBezTo>
                  <a:pt x="244" y="28"/>
                  <a:pt x="246" y="28"/>
                  <a:pt x="247" y="28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8" y="23"/>
                  <a:pt x="250" y="24"/>
                  <a:pt x="252" y="24"/>
                </a:cubicBezTo>
                <a:cubicBezTo>
                  <a:pt x="249" y="24"/>
                  <a:pt x="250" y="22"/>
                  <a:pt x="248" y="22"/>
                </a:cubicBezTo>
                <a:cubicBezTo>
                  <a:pt x="245" y="21"/>
                  <a:pt x="245" y="23"/>
                  <a:pt x="243" y="23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8" y="25"/>
                  <a:pt x="243" y="26"/>
                  <a:pt x="245" y="28"/>
                </a:cubicBezTo>
                <a:cubicBezTo>
                  <a:pt x="245" y="28"/>
                  <a:pt x="244" y="27"/>
                  <a:pt x="244" y="27"/>
                </a:cubicBezTo>
                <a:cubicBezTo>
                  <a:pt x="243" y="26"/>
                  <a:pt x="240" y="24"/>
                  <a:pt x="242" y="23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1" y="21"/>
                  <a:pt x="238" y="20"/>
                  <a:pt x="241" y="20"/>
                </a:cubicBezTo>
                <a:cubicBezTo>
                  <a:pt x="242" y="20"/>
                  <a:pt x="241" y="21"/>
                  <a:pt x="243" y="21"/>
                </a:cubicBezTo>
                <a:cubicBezTo>
                  <a:pt x="243" y="21"/>
                  <a:pt x="241" y="20"/>
                  <a:pt x="243" y="20"/>
                </a:cubicBezTo>
                <a:cubicBezTo>
                  <a:pt x="243" y="20"/>
                  <a:pt x="242" y="19"/>
                  <a:pt x="241" y="20"/>
                </a:cubicBezTo>
                <a:cubicBezTo>
                  <a:pt x="238" y="19"/>
                  <a:pt x="245" y="16"/>
                  <a:pt x="239" y="16"/>
                </a:cubicBezTo>
                <a:cubicBezTo>
                  <a:pt x="239" y="16"/>
                  <a:pt x="239" y="16"/>
                  <a:pt x="240" y="16"/>
                </a:cubicBezTo>
                <a:cubicBezTo>
                  <a:pt x="240" y="14"/>
                  <a:pt x="242" y="14"/>
                  <a:pt x="244" y="14"/>
                </a:cubicBezTo>
                <a:cubicBezTo>
                  <a:pt x="243" y="13"/>
                  <a:pt x="242" y="14"/>
                  <a:pt x="241" y="13"/>
                </a:cubicBezTo>
                <a:cubicBezTo>
                  <a:pt x="242" y="12"/>
                  <a:pt x="240" y="11"/>
                  <a:pt x="243" y="1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38" y="10"/>
                  <a:pt x="239" y="12"/>
                  <a:pt x="237" y="12"/>
                </a:cubicBezTo>
                <a:cubicBezTo>
                  <a:pt x="236" y="11"/>
                  <a:pt x="238" y="9"/>
                  <a:pt x="238" y="8"/>
                </a:cubicBezTo>
                <a:cubicBezTo>
                  <a:pt x="236" y="6"/>
                  <a:pt x="235" y="9"/>
                  <a:pt x="232" y="8"/>
                </a:cubicBezTo>
                <a:cubicBezTo>
                  <a:pt x="232" y="9"/>
                  <a:pt x="233" y="10"/>
                  <a:pt x="235" y="10"/>
                </a:cubicBezTo>
                <a:cubicBezTo>
                  <a:pt x="233" y="11"/>
                  <a:pt x="236" y="12"/>
                  <a:pt x="233" y="13"/>
                </a:cubicBezTo>
                <a:cubicBezTo>
                  <a:pt x="227" y="13"/>
                  <a:pt x="231" y="15"/>
                  <a:pt x="228" y="17"/>
                </a:cubicBezTo>
                <a:cubicBezTo>
                  <a:pt x="227" y="18"/>
                  <a:pt x="230" y="18"/>
                  <a:pt x="231" y="19"/>
                </a:cubicBezTo>
                <a:cubicBezTo>
                  <a:pt x="231" y="20"/>
                  <a:pt x="229" y="21"/>
                  <a:pt x="228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4" y="21"/>
                  <a:pt x="223" y="20"/>
                  <a:pt x="221" y="19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2" y="16"/>
                  <a:pt x="227" y="14"/>
                  <a:pt x="228" y="11"/>
                </a:cubicBezTo>
                <a:cubicBezTo>
                  <a:pt x="224" y="11"/>
                  <a:pt x="228" y="13"/>
                  <a:pt x="225" y="14"/>
                </a:cubicBezTo>
                <a:cubicBezTo>
                  <a:pt x="224" y="14"/>
                  <a:pt x="224" y="14"/>
                  <a:pt x="224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4"/>
                  <a:pt x="219" y="15"/>
                  <a:pt x="221" y="16"/>
                </a:cubicBezTo>
                <a:cubicBezTo>
                  <a:pt x="216" y="17"/>
                  <a:pt x="220" y="19"/>
                  <a:pt x="219" y="21"/>
                </a:cubicBezTo>
                <a:cubicBezTo>
                  <a:pt x="215" y="20"/>
                  <a:pt x="215" y="18"/>
                  <a:pt x="212" y="17"/>
                </a:cubicBezTo>
                <a:cubicBezTo>
                  <a:pt x="211" y="16"/>
                  <a:pt x="214" y="16"/>
                  <a:pt x="215" y="15"/>
                </a:cubicBezTo>
                <a:cubicBezTo>
                  <a:pt x="214" y="15"/>
                  <a:pt x="214" y="14"/>
                  <a:pt x="214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6" y="13"/>
                  <a:pt x="213" y="14"/>
                  <a:pt x="212" y="13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3" y="12"/>
                  <a:pt x="213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1"/>
                  <a:pt x="212" y="11"/>
                  <a:pt x="212" y="12"/>
                </a:cubicBezTo>
                <a:cubicBezTo>
                  <a:pt x="211" y="12"/>
                  <a:pt x="209" y="12"/>
                  <a:pt x="208" y="11"/>
                </a:cubicBezTo>
                <a:cubicBezTo>
                  <a:pt x="208" y="11"/>
                  <a:pt x="209" y="11"/>
                  <a:pt x="209" y="11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9"/>
                  <a:pt x="216" y="11"/>
                  <a:pt x="217" y="9"/>
                </a:cubicBezTo>
                <a:cubicBezTo>
                  <a:pt x="216" y="9"/>
                  <a:pt x="216" y="8"/>
                  <a:pt x="214" y="8"/>
                </a:cubicBezTo>
                <a:cubicBezTo>
                  <a:pt x="214" y="9"/>
                  <a:pt x="216" y="9"/>
                  <a:pt x="215" y="10"/>
                </a:cubicBezTo>
                <a:cubicBezTo>
                  <a:pt x="213" y="10"/>
                  <a:pt x="210" y="10"/>
                  <a:pt x="209" y="9"/>
                </a:cubicBezTo>
                <a:cubicBezTo>
                  <a:pt x="213" y="9"/>
                  <a:pt x="209" y="7"/>
                  <a:pt x="210" y="6"/>
                </a:cubicBezTo>
                <a:cubicBezTo>
                  <a:pt x="207" y="6"/>
                  <a:pt x="207" y="6"/>
                  <a:pt x="207" y="6"/>
                </a:cubicBezTo>
                <a:cubicBezTo>
                  <a:pt x="205" y="8"/>
                  <a:pt x="207" y="11"/>
                  <a:pt x="207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5" y="15"/>
                  <a:pt x="207" y="14"/>
                  <a:pt x="208" y="14"/>
                </a:cubicBezTo>
                <a:cubicBezTo>
                  <a:pt x="210" y="16"/>
                  <a:pt x="210" y="19"/>
                  <a:pt x="208" y="21"/>
                </a:cubicBezTo>
                <a:cubicBezTo>
                  <a:pt x="207" y="20"/>
                  <a:pt x="204" y="20"/>
                  <a:pt x="204" y="19"/>
                </a:cubicBezTo>
                <a:cubicBezTo>
                  <a:pt x="205" y="18"/>
                  <a:pt x="204" y="16"/>
                  <a:pt x="203" y="15"/>
                </a:cubicBezTo>
                <a:cubicBezTo>
                  <a:pt x="203" y="18"/>
                  <a:pt x="201" y="21"/>
                  <a:pt x="204" y="23"/>
                </a:cubicBezTo>
                <a:cubicBezTo>
                  <a:pt x="204" y="22"/>
                  <a:pt x="204" y="22"/>
                  <a:pt x="204" y="22"/>
                </a:cubicBezTo>
                <a:cubicBezTo>
                  <a:pt x="205" y="22"/>
                  <a:pt x="206" y="21"/>
                  <a:pt x="208" y="21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208" y="24"/>
                  <a:pt x="206" y="23"/>
                  <a:pt x="204" y="23"/>
                </a:cubicBezTo>
                <a:cubicBezTo>
                  <a:pt x="207" y="25"/>
                  <a:pt x="203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2" y="26"/>
                  <a:pt x="198" y="25"/>
                  <a:pt x="202" y="24"/>
                </a:cubicBezTo>
                <a:cubicBezTo>
                  <a:pt x="201" y="24"/>
                  <a:pt x="199" y="24"/>
                  <a:pt x="199" y="23"/>
                </a:cubicBezTo>
                <a:cubicBezTo>
                  <a:pt x="195" y="23"/>
                  <a:pt x="200" y="20"/>
                  <a:pt x="197" y="20"/>
                </a:cubicBezTo>
                <a:cubicBezTo>
                  <a:pt x="197" y="19"/>
                  <a:pt x="199" y="19"/>
                  <a:pt x="200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9" y="20"/>
                  <a:pt x="197" y="19"/>
                  <a:pt x="195" y="18"/>
                </a:cubicBezTo>
                <a:cubicBezTo>
                  <a:pt x="198" y="17"/>
                  <a:pt x="198" y="15"/>
                  <a:pt x="200" y="13"/>
                </a:cubicBezTo>
                <a:cubicBezTo>
                  <a:pt x="197" y="13"/>
                  <a:pt x="199" y="12"/>
                  <a:pt x="197" y="11"/>
                </a:cubicBezTo>
                <a:cubicBezTo>
                  <a:pt x="195" y="12"/>
                  <a:pt x="193" y="15"/>
                  <a:pt x="192" y="17"/>
                </a:cubicBezTo>
                <a:cubicBezTo>
                  <a:pt x="191" y="18"/>
                  <a:pt x="186" y="18"/>
                  <a:pt x="186" y="20"/>
                </a:cubicBezTo>
                <a:cubicBezTo>
                  <a:pt x="188" y="20"/>
                  <a:pt x="191" y="20"/>
                  <a:pt x="190" y="21"/>
                </a:cubicBezTo>
                <a:cubicBezTo>
                  <a:pt x="188" y="22"/>
                  <a:pt x="185" y="23"/>
                  <a:pt x="182" y="22"/>
                </a:cubicBezTo>
                <a:cubicBezTo>
                  <a:pt x="183" y="22"/>
                  <a:pt x="182" y="21"/>
                  <a:pt x="183" y="21"/>
                </a:cubicBezTo>
                <a:cubicBezTo>
                  <a:pt x="184" y="22"/>
                  <a:pt x="184" y="22"/>
                  <a:pt x="184" y="22"/>
                </a:cubicBezTo>
                <a:cubicBezTo>
                  <a:pt x="185" y="22"/>
                  <a:pt x="186" y="22"/>
                  <a:pt x="186" y="22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21"/>
                  <a:pt x="183" y="21"/>
                  <a:pt x="182" y="21"/>
                </a:cubicBezTo>
                <a:cubicBezTo>
                  <a:pt x="176" y="17"/>
                  <a:pt x="188" y="17"/>
                  <a:pt x="188" y="13"/>
                </a:cubicBezTo>
                <a:cubicBezTo>
                  <a:pt x="190" y="11"/>
                  <a:pt x="196" y="11"/>
                  <a:pt x="195" y="9"/>
                </a:cubicBezTo>
                <a:cubicBezTo>
                  <a:pt x="199" y="5"/>
                  <a:pt x="197" y="11"/>
                  <a:pt x="201" y="10"/>
                </a:cubicBezTo>
                <a:cubicBezTo>
                  <a:pt x="202" y="9"/>
                  <a:pt x="197" y="8"/>
                  <a:pt x="201" y="6"/>
                </a:cubicBezTo>
                <a:cubicBezTo>
                  <a:pt x="198" y="6"/>
                  <a:pt x="198" y="6"/>
                  <a:pt x="198" y="6"/>
                </a:cubicBezTo>
                <a:cubicBezTo>
                  <a:pt x="199" y="5"/>
                  <a:pt x="202" y="4"/>
                  <a:pt x="204" y="3"/>
                </a:cubicBezTo>
                <a:cubicBezTo>
                  <a:pt x="204" y="1"/>
                  <a:pt x="204" y="1"/>
                  <a:pt x="204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202" y="1"/>
                  <a:pt x="201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194" y="4"/>
                  <a:pt x="196" y="10"/>
                  <a:pt x="186" y="12"/>
                </a:cubicBezTo>
                <a:cubicBezTo>
                  <a:pt x="185" y="13"/>
                  <a:pt x="184" y="15"/>
                  <a:pt x="180" y="15"/>
                </a:cubicBezTo>
                <a:cubicBezTo>
                  <a:pt x="182" y="14"/>
                  <a:pt x="178" y="13"/>
                  <a:pt x="181" y="12"/>
                </a:cubicBezTo>
                <a:cubicBezTo>
                  <a:pt x="178" y="11"/>
                  <a:pt x="179" y="13"/>
                  <a:pt x="175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7" y="15"/>
                  <a:pt x="177" y="18"/>
                  <a:pt x="173" y="18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3" y="13"/>
                  <a:pt x="173" y="12"/>
                  <a:pt x="176" y="12"/>
                </a:cubicBezTo>
                <a:cubicBezTo>
                  <a:pt x="176" y="10"/>
                  <a:pt x="183" y="12"/>
                  <a:pt x="184" y="10"/>
                </a:cubicBezTo>
                <a:cubicBezTo>
                  <a:pt x="183" y="10"/>
                  <a:pt x="182" y="10"/>
                  <a:pt x="182" y="9"/>
                </a:cubicBezTo>
                <a:cubicBezTo>
                  <a:pt x="181" y="9"/>
                  <a:pt x="179" y="9"/>
                  <a:pt x="179" y="9"/>
                </a:cubicBezTo>
                <a:cubicBezTo>
                  <a:pt x="179" y="7"/>
                  <a:pt x="182" y="8"/>
                  <a:pt x="184" y="8"/>
                </a:cubicBezTo>
                <a:cubicBezTo>
                  <a:pt x="184" y="7"/>
                  <a:pt x="184" y="7"/>
                  <a:pt x="184" y="7"/>
                </a:cubicBezTo>
                <a:cubicBezTo>
                  <a:pt x="181" y="8"/>
                  <a:pt x="181" y="8"/>
                  <a:pt x="181" y="8"/>
                </a:cubicBezTo>
                <a:cubicBezTo>
                  <a:pt x="178" y="6"/>
                  <a:pt x="184" y="5"/>
                  <a:pt x="184" y="3"/>
                </a:cubicBezTo>
                <a:cubicBezTo>
                  <a:pt x="180" y="3"/>
                  <a:pt x="178" y="3"/>
                  <a:pt x="175" y="4"/>
                </a:cubicBezTo>
                <a:cubicBezTo>
                  <a:pt x="175" y="4"/>
                  <a:pt x="176" y="4"/>
                  <a:pt x="177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7" y="5"/>
                  <a:pt x="177" y="5"/>
                  <a:pt x="177" y="5"/>
                </a:cubicBezTo>
                <a:cubicBezTo>
                  <a:pt x="176" y="5"/>
                  <a:pt x="175" y="5"/>
                  <a:pt x="175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4" y="6"/>
                  <a:pt x="171" y="10"/>
                  <a:pt x="177" y="9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3" y="9"/>
                  <a:pt x="173" y="9"/>
                  <a:pt x="173" y="9"/>
                </a:cubicBezTo>
                <a:cubicBezTo>
                  <a:pt x="169" y="10"/>
                  <a:pt x="171" y="7"/>
                  <a:pt x="169" y="6"/>
                </a:cubicBezTo>
                <a:cubicBezTo>
                  <a:pt x="171" y="6"/>
                  <a:pt x="172" y="5"/>
                  <a:pt x="171" y="5"/>
                </a:cubicBezTo>
                <a:cubicBezTo>
                  <a:pt x="169" y="6"/>
                  <a:pt x="164" y="7"/>
                  <a:pt x="166" y="9"/>
                </a:cubicBezTo>
                <a:cubicBezTo>
                  <a:pt x="166" y="10"/>
                  <a:pt x="161" y="12"/>
                  <a:pt x="165" y="11"/>
                </a:cubicBezTo>
                <a:cubicBezTo>
                  <a:pt x="166" y="11"/>
                  <a:pt x="166" y="10"/>
                  <a:pt x="167" y="11"/>
                </a:cubicBezTo>
                <a:cubicBezTo>
                  <a:pt x="167" y="12"/>
                  <a:pt x="167" y="14"/>
                  <a:pt x="164" y="15"/>
                </a:cubicBezTo>
                <a:cubicBezTo>
                  <a:pt x="163" y="15"/>
                  <a:pt x="161" y="15"/>
                  <a:pt x="160" y="14"/>
                </a:cubicBezTo>
                <a:cubicBezTo>
                  <a:pt x="159" y="15"/>
                  <a:pt x="160" y="15"/>
                  <a:pt x="158" y="16"/>
                </a:cubicBezTo>
                <a:cubicBezTo>
                  <a:pt x="157" y="15"/>
                  <a:pt x="156" y="15"/>
                  <a:pt x="155" y="15"/>
                </a:cubicBezTo>
                <a:cubicBezTo>
                  <a:pt x="155" y="14"/>
                  <a:pt x="156" y="13"/>
                  <a:pt x="156" y="13"/>
                </a:cubicBezTo>
                <a:cubicBezTo>
                  <a:pt x="154" y="12"/>
                  <a:pt x="154" y="13"/>
                  <a:pt x="152" y="12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9"/>
                  <a:pt x="151" y="10"/>
                  <a:pt x="150" y="9"/>
                </a:cubicBezTo>
                <a:cubicBezTo>
                  <a:pt x="152" y="8"/>
                  <a:pt x="157" y="9"/>
                  <a:pt x="159" y="9"/>
                </a:cubicBezTo>
                <a:cubicBezTo>
                  <a:pt x="158" y="8"/>
                  <a:pt x="156" y="9"/>
                  <a:pt x="154" y="8"/>
                </a:cubicBezTo>
                <a:cubicBezTo>
                  <a:pt x="156" y="7"/>
                  <a:pt x="160" y="9"/>
                  <a:pt x="161" y="7"/>
                </a:cubicBezTo>
                <a:cubicBezTo>
                  <a:pt x="158" y="8"/>
                  <a:pt x="156" y="8"/>
                  <a:pt x="153" y="7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1" y="4"/>
                  <a:pt x="154" y="3"/>
                </a:cubicBezTo>
                <a:cubicBezTo>
                  <a:pt x="155" y="3"/>
                  <a:pt x="156" y="3"/>
                  <a:pt x="156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52" y="2"/>
                  <a:pt x="159" y="1"/>
                  <a:pt x="157" y="0"/>
                </a:cubicBezTo>
                <a:cubicBezTo>
                  <a:pt x="155" y="0"/>
                  <a:pt x="156" y="1"/>
                  <a:pt x="155" y="1"/>
                </a:cubicBezTo>
                <a:cubicBezTo>
                  <a:pt x="154" y="1"/>
                  <a:pt x="154" y="1"/>
                  <a:pt x="153" y="1"/>
                </a:cubicBezTo>
                <a:cubicBezTo>
                  <a:pt x="154" y="0"/>
                  <a:pt x="154" y="0"/>
                  <a:pt x="154" y="0"/>
                </a:cubicBezTo>
                <a:cubicBezTo>
                  <a:pt x="152" y="0"/>
                  <a:pt x="148" y="1"/>
                  <a:pt x="145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1"/>
                  <a:pt x="147" y="1"/>
                  <a:pt x="147" y="1"/>
                </a:cubicBezTo>
                <a:cubicBezTo>
                  <a:pt x="150" y="2"/>
                  <a:pt x="150" y="2"/>
                  <a:pt x="150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49" y="2"/>
                  <a:pt x="148" y="2"/>
                  <a:pt x="147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4" y="5"/>
                  <a:pt x="142" y="5"/>
                  <a:pt x="140" y="4"/>
                </a:cubicBezTo>
                <a:cubicBezTo>
                  <a:pt x="139" y="4"/>
                  <a:pt x="140" y="3"/>
                  <a:pt x="140" y="3"/>
                </a:cubicBezTo>
                <a:cubicBezTo>
                  <a:pt x="144" y="2"/>
                  <a:pt x="140" y="1"/>
                  <a:pt x="142" y="0"/>
                </a:cubicBezTo>
                <a:cubicBezTo>
                  <a:pt x="140" y="1"/>
                  <a:pt x="140" y="1"/>
                  <a:pt x="140" y="1"/>
                </a:cubicBezTo>
                <a:cubicBezTo>
                  <a:pt x="142" y="3"/>
                  <a:pt x="138" y="5"/>
                  <a:pt x="136" y="7"/>
                </a:cubicBezTo>
                <a:cubicBezTo>
                  <a:pt x="135" y="8"/>
                  <a:pt x="140" y="10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39" y="12"/>
                  <a:pt x="140" y="12"/>
                  <a:pt x="141" y="11"/>
                </a:cubicBezTo>
                <a:cubicBezTo>
                  <a:pt x="143" y="13"/>
                  <a:pt x="146" y="15"/>
                  <a:pt x="141" y="15"/>
                </a:cubicBezTo>
                <a:cubicBezTo>
                  <a:pt x="142" y="16"/>
                  <a:pt x="142" y="17"/>
                  <a:pt x="142" y="17"/>
                </a:cubicBezTo>
                <a:cubicBezTo>
                  <a:pt x="141" y="17"/>
                  <a:pt x="140" y="17"/>
                  <a:pt x="140" y="17"/>
                </a:cubicBezTo>
                <a:cubicBezTo>
                  <a:pt x="137" y="16"/>
                  <a:pt x="140" y="15"/>
                  <a:pt x="140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8" y="11"/>
                  <a:pt x="130" y="11"/>
                  <a:pt x="134" y="9"/>
                </a:cubicBezTo>
                <a:cubicBezTo>
                  <a:pt x="133" y="9"/>
                  <a:pt x="132" y="9"/>
                  <a:pt x="131" y="9"/>
                </a:cubicBezTo>
                <a:cubicBezTo>
                  <a:pt x="130" y="8"/>
                  <a:pt x="132" y="8"/>
                  <a:pt x="133" y="7"/>
                </a:cubicBezTo>
                <a:cubicBezTo>
                  <a:pt x="131" y="5"/>
                  <a:pt x="138" y="2"/>
                  <a:pt x="136" y="0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3"/>
                  <a:pt x="130" y="5"/>
                  <a:pt x="130" y="7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5"/>
                  <a:pt x="126" y="4"/>
                  <a:pt x="124" y="3"/>
                </a:cubicBezTo>
                <a:cubicBezTo>
                  <a:pt x="127" y="2"/>
                  <a:pt x="127" y="5"/>
                  <a:pt x="131" y="4"/>
                </a:cubicBezTo>
                <a:cubicBezTo>
                  <a:pt x="128" y="3"/>
                  <a:pt x="131" y="2"/>
                  <a:pt x="129" y="0"/>
                </a:cubicBezTo>
                <a:cubicBezTo>
                  <a:pt x="124" y="1"/>
                  <a:pt x="120" y="0"/>
                  <a:pt x="116" y="1"/>
                </a:cubicBezTo>
                <a:cubicBezTo>
                  <a:pt x="116" y="1"/>
                  <a:pt x="118" y="2"/>
                  <a:pt x="118" y="2"/>
                </a:cubicBezTo>
                <a:cubicBezTo>
                  <a:pt x="118" y="3"/>
                  <a:pt x="116" y="2"/>
                  <a:pt x="115" y="3"/>
                </a:cubicBezTo>
                <a:cubicBezTo>
                  <a:pt x="116" y="4"/>
                  <a:pt x="126" y="1"/>
                  <a:pt x="121" y="4"/>
                </a:cubicBezTo>
                <a:cubicBezTo>
                  <a:pt x="121" y="5"/>
                  <a:pt x="122" y="6"/>
                  <a:pt x="123" y="7"/>
                </a:cubicBezTo>
                <a:cubicBezTo>
                  <a:pt x="122" y="7"/>
                  <a:pt x="120" y="7"/>
                  <a:pt x="118" y="7"/>
                </a:cubicBezTo>
                <a:cubicBezTo>
                  <a:pt x="118" y="7"/>
                  <a:pt x="117" y="7"/>
                  <a:pt x="117" y="6"/>
                </a:cubicBezTo>
                <a:cubicBezTo>
                  <a:pt x="117" y="6"/>
                  <a:pt x="118" y="6"/>
                  <a:pt x="118" y="6"/>
                </a:cubicBezTo>
                <a:cubicBezTo>
                  <a:pt x="116" y="6"/>
                  <a:pt x="117" y="3"/>
                  <a:pt x="114" y="4"/>
                </a:cubicBezTo>
                <a:cubicBezTo>
                  <a:pt x="112" y="4"/>
                  <a:pt x="112" y="3"/>
                  <a:pt x="113" y="3"/>
                </a:cubicBezTo>
                <a:cubicBezTo>
                  <a:pt x="112" y="2"/>
                  <a:pt x="110" y="2"/>
                  <a:pt x="110" y="1"/>
                </a:cubicBezTo>
                <a:cubicBezTo>
                  <a:pt x="109" y="2"/>
                  <a:pt x="110" y="3"/>
                  <a:pt x="108" y="3"/>
                </a:cubicBezTo>
                <a:cubicBezTo>
                  <a:pt x="108" y="0"/>
                  <a:pt x="102" y="1"/>
                  <a:pt x="99" y="1"/>
                </a:cubicBezTo>
                <a:cubicBezTo>
                  <a:pt x="99" y="3"/>
                  <a:pt x="105" y="4"/>
                  <a:pt x="108" y="5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6"/>
                  <a:pt x="103" y="5"/>
                  <a:pt x="102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4" y="4"/>
                  <a:pt x="96" y="2"/>
                  <a:pt x="96" y="1"/>
                </a:cubicBezTo>
                <a:cubicBezTo>
                  <a:pt x="84" y="1"/>
                  <a:pt x="71" y="3"/>
                  <a:pt x="59" y="4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7"/>
                  <a:pt x="59" y="6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0"/>
                  <a:pt x="58" y="10"/>
                  <a:pt x="56" y="11"/>
                </a:cubicBezTo>
                <a:cubicBezTo>
                  <a:pt x="59" y="12"/>
                  <a:pt x="62" y="13"/>
                  <a:pt x="65" y="13"/>
                </a:cubicBezTo>
                <a:cubicBezTo>
                  <a:pt x="64" y="14"/>
                  <a:pt x="60" y="14"/>
                  <a:pt x="58" y="14"/>
                </a:cubicBezTo>
                <a:cubicBezTo>
                  <a:pt x="62" y="14"/>
                  <a:pt x="62" y="17"/>
                  <a:pt x="66" y="17"/>
                </a:cubicBezTo>
                <a:cubicBezTo>
                  <a:pt x="65" y="18"/>
                  <a:pt x="63" y="18"/>
                  <a:pt x="61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5" y="22"/>
                  <a:pt x="62" y="21"/>
                  <a:pt x="60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4"/>
                  <a:pt x="60" y="23"/>
                  <a:pt x="61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3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7"/>
                  <a:pt x="62" y="25"/>
                  <a:pt x="60" y="26"/>
                </a:cubicBezTo>
                <a:cubicBezTo>
                  <a:pt x="60" y="27"/>
                  <a:pt x="65" y="28"/>
                  <a:pt x="61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0"/>
                  <a:pt x="63" y="30"/>
                  <a:pt x="62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3" y="31"/>
                  <a:pt x="62" y="31"/>
                </a:cubicBezTo>
                <a:cubicBezTo>
                  <a:pt x="65" y="33"/>
                  <a:pt x="65" y="33"/>
                  <a:pt x="65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3" y="34"/>
                  <a:pt x="64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7"/>
                  <a:pt x="69" y="37"/>
                  <a:pt x="71" y="38"/>
                </a:cubicBezTo>
                <a:cubicBezTo>
                  <a:pt x="67" y="39"/>
                  <a:pt x="65" y="37"/>
                  <a:pt x="61" y="37"/>
                </a:cubicBezTo>
                <a:cubicBezTo>
                  <a:pt x="64" y="38"/>
                  <a:pt x="65" y="39"/>
                  <a:pt x="68" y="39"/>
                </a:cubicBezTo>
                <a:cubicBezTo>
                  <a:pt x="68" y="41"/>
                  <a:pt x="66" y="39"/>
                  <a:pt x="64" y="40"/>
                </a:cubicBezTo>
                <a:cubicBezTo>
                  <a:pt x="64" y="40"/>
                  <a:pt x="67" y="41"/>
                  <a:pt x="65" y="41"/>
                </a:cubicBezTo>
                <a:cubicBezTo>
                  <a:pt x="64" y="41"/>
                  <a:pt x="62" y="40"/>
                  <a:pt x="60" y="41"/>
                </a:cubicBezTo>
                <a:cubicBezTo>
                  <a:pt x="62" y="44"/>
                  <a:pt x="72" y="43"/>
                  <a:pt x="68" y="47"/>
                </a:cubicBezTo>
                <a:cubicBezTo>
                  <a:pt x="63" y="49"/>
                  <a:pt x="68" y="51"/>
                  <a:pt x="66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1" y="47"/>
                  <a:pt x="59" y="48"/>
                </a:cubicBezTo>
                <a:cubicBezTo>
                  <a:pt x="56" y="49"/>
                  <a:pt x="61" y="49"/>
                  <a:pt x="60" y="51"/>
                </a:cubicBezTo>
                <a:cubicBezTo>
                  <a:pt x="61" y="51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4" y="49"/>
                  <a:pt x="51" y="46"/>
                  <a:pt x="47" y="48"/>
                </a:cubicBezTo>
                <a:cubicBezTo>
                  <a:pt x="46" y="47"/>
                  <a:pt x="42" y="49"/>
                  <a:pt x="40" y="48"/>
                </a:cubicBezTo>
                <a:cubicBezTo>
                  <a:pt x="30" y="48"/>
                  <a:pt x="19" y="45"/>
                  <a:pt x="8" y="47"/>
                </a:cubicBezTo>
                <a:cubicBezTo>
                  <a:pt x="8" y="47"/>
                  <a:pt x="8" y="49"/>
                  <a:pt x="5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2"/>
                  <a:pt x="5" y="51"/>
                  <a:pt x="5" y="52"/>
                </a:cubicBezTo>
                <a:cubicBezTo>
                  <a:pt x="7" y="53"/>
                  <a:pt x="12" y="52"/>
                  <a:pt x="13" y="54"/>
                </a:cubicBezTo>
                <a:cubicBezTo>
                  <a:pt x="10" y="54"/>
                  <a:pt x="5" y="53"/>
                  <a:pt x="3" y="54"/>
                </a:cubicBezTo>
                <a:cubicBezTo>
                  <a:pt x="4" y="55"/>
                  <a:pt x="7" y="55"/>
                  <a:pt x="9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7" y="56"/>
                  <a:pt x="7" y="58"/>
                  <a:pt x="9" y="58"/>
                </a:cubicBezTo>
                <a:cubicBezTo>
                  <a:pt x="9" y="58"/>
                  <a:pt x="8" y="58"/>
                  <a:pt x="7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0" y="62"/>
                  <a:pt x="9" y="62"/>
                </a:cubicBezTo>
                <a:cubicBezTo>
                  <a:pt x="8" y="62"/>
                  <a:pt x="8" y="63"/>
                  <a:pt x="9" y="63"/>
                </a:cubicBezTo>
                <a:cubicBezTo>
                  <a:pt x="9" y="64"/>
                  <a:pt x="6" y="64"/>
                  <a:pt x="7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8" y="65"/>
                  <a:pt x="6" y="66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8"/>
                  <a:pt x="8" y="68"/>
                  <a:pt x="6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10" y="70"/>
                  <a:pt x="7" y="70"/>
                </a:cubicBezTo>
                <a:cubicBezTo>
                  <a:pt x="0" y="71"/>
                  <a:pt x="13" y="74"/>
                  <a:pt x="6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8" y="77"/>
                  <a:pt x="7" y="77"/>
                </a:cubicBezTo>
                <a:cubicBezTo>
                  <a:pt x="12" y="80"/>
                  <a:pt x="12" y="80"/>
                  <a:pt x="12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0" y="80"/>
                  <a:pt x="9" y="80"/>
                </a:cubicBezTo>
                <a:cubicBezTo>
                  <a:pt x="12" y="81"/>
                  <a:pt x="12" y="81"/>
                  <a:pt x="12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1"/>
                  <a:pt x="7" y="81"/>
                  <a:pt x="5" y="81"/>
                </a:cubicBezTo>
                <a:cubicBezTo>
                  <a:pt x="7" y="82"/>
                  <a:pt x="8" y="82"/>
                  <a:pt x="10" y="83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3"/>
                  <a:pt x="7" y="84"/>
                  <a:pt x="8" y="84"/>
                </a:cubicBezTo>
                <a:cubicBezTo>
                  <a:pt x="7" y="85"/>
                  <a:pt x="4" y="84"/>
                  <a:pt x="5" y="85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10" y="88"/>
                  <a:pt x="14" y="88"/>
                  <a:pt x="16" y="90"/>
                </a:cubicBezTo>
                <a:cubicBezTo>
                  <a:pt x="19" y="90"/>
                  <a:pt x="22" y="92"/>
                  <a:pt x="26" y="92"/>
                </a:cubicBezTo>
                <a:cubicBezTo>
                  <a:pt x="28" y="93"/>
                  <a:pt x="32" y="93"/>
                  <a:pt x="35" y="94"/>
                </a:cubicBezTo>
                <a:cubicBezTo>
                  <a:pt x="35" y="94"/>
                  <a:pt x="33" y="94"/>
                  <a:pt x="32" y="94"/>
                </a:cubicBezTo>
                <a:cubicBezTo>
                  <a:pt x="33" y="96"/>
                  <a:pt x="35" y="93"/>
                  <a:pt x="36" y="95"/>
                </a:cubicBezTo>
                <a:cubicBezTo>
                  <a:pt x="37" y="96"/>
                  <a:pt x="39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2" y="97"/>
                  <a:pt x="33" y="97"/>
                  <a:pt x="34" y="97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9"/>
                  <a:pt x="34" y="100"/>
                  <a:pt x="36" y="100"/>
                </a:cubicBezTo>
                <a:cubicBezTo>
                  <a:pt x="36" y="101"/>
                  <a:pt x="33" y="100"/>
                  <a:pt x="35" y="101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105"/>
                  <a:pt x="41" y="105"/>
                  <a:pt x="37" y="106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09"/>
                  <a:pt x="39" y="109"/>
                  <a:pt x="40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0"/>
                  <a:pt x="40" y="111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39" y="111"/>
                  <a:pt x="39" y="111"/>
                  <a:pt x="40" y="112"/>
                </a:cubicBezTo>
                <a:cubicBezTo>
                  <a:pt x="39" y="112"/>
                  <a:pt x="39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14"/>
                  <a:pt x="39" y="116"/>
                  <a:pt x="41" y="11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3" y="120"/>
                  <a:pt x="44" y="121"/>
                  <a:pt x="46" y="121"/>
                </a:cubicBezTo>
                <a:cubicBezTo>
                  <a:pt x="47" y="123"/>
                  <a:pt x="42" y="122"/>
                  <a:pt x="42" y="12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5"/>
                  <a:pt x="39" y="124"/>
                  <a:pt x="39" y="125"/>
                </a:cubicBezTo>
                <a:cubicBezTo>
                  <a:pt x="41" y="125"/>
                  <a:pt x="42" y="126"/>
                  <a:pt x="44" y="126"/>
                </a:cubicBezTo>
                <a:cubicBezTo>
                  <a:pt x="43" y="127"/>
                  <a:pt x="42" y="126"/>
                  <a:pt x="42" y="126"/>
                </a:cubicBezTo>
                <a:cubicBezTo>
                  <a:pt x="45" y="127"/>
                  <a:pt x="41" y="128"/>
                  <a:pt x="42" y="128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39" y="132"/>
                  <a:pt x="50" y="130"/>
                  <a:pt x="51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3" y="133"/>
                  <a:pt x="57" y="133"/>
                  <a:pt x="60" y="133"/>
                </a:cubicBezTo>
                <a:cubicBezTo>
                  <a:pt x="59" y="135"/>
                  <a:pt x="53" y="133"/>
                  <a:pt x="52" y="134"/>
                </a:cubicBezTo>
                <a:cubicBezTo>
                  <a:pt x="55" y="135"/>
                  <a:pt x="59" y="134"/>
                  <a:pt x="61" y="135"/>
                </a:cubicBezTo>
                <a:cubicBezTo>
                  <a:pt x="58" y="136"/>
                  <a:pt x="52" y="136"/>
                  <a:pt x="48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9"/>
                  <a:pt x="59" y="137"/>
                  <a:pt x="62" y="139"/>
                </a:cubicBezTo>
                <a:cubicBezTo>
                  <a:pt x="61" y="140"/>
                  <a:pt x="56" y="140"/>
                  <a:pt x="53" y="140"/>
                </a:cubicBezTo>
                <a:cubicBezTo>
                  <a:pt x="56" y="140"/>
                  <a:pt x="58" y="140"/>
                  <a:pt x="60" y="141"/>
                </a:cubicBezTo>
                <a:cubicBezTo>
                  <a:pt x="57" y="142"/>
                  <a:pt x="53" y="142"/>
                  <a:pt x="50" y="142"/>
                </a:cubicBezTo>
                <a:cubicBezTo>
                  <a:pt x="55" y="142"/>
                  <a:pt x="62" y="142"/>
                  <a:pt x="66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2" y="143"/>
                  <a:pt x="63" y="143"/>
                  <a:pt x="64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8" y="145"/>
                  <a:pt x="52" y="143"/>
                  <a:pt x="51" y="146"/>
                </a:cubicBezTo>
                <a:cubicBezTo>
                  <a:pt x="52" y="146"/>
                  <a:pt x="53" y="146"/>
                  <a:pt x="55" y="146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61" y="148"/>
                  <a:pt x="64" y="146"/>
                  <a:pt x="66" y="148"/>
                </a:cubicBezTo>
                <a:cubicBezTo>
                  <a:pt x="66" y="148"/>
                  <a:pt x="65" y="148"/>
                  <a:pt x="64" y="148"/>
                </a:cubicBezTo>
                <a:cubicBezTo>
                  <a:pt x="63" y="148"/>
                  <a:pt x="63" y="149"/>
                  <a:pt x="62" y="14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50"/>
                  <a:pt x="55" y="149"/>
                  <a:pt x="53" y="150"/>
                </a:cubicBezTo>
                <a:cubicBezTo>
                  <a:pt x="57" y="150"/>
                  <a:pt x="61" y="150"/>
                  <a:pt x="65" y="151"/>
                </a:cubicBezTo>
                <a:cubicBezTo>
                  <a:pt x="68" y="149"/>
                  <a:pt x="71" y="152"/>
                  <a:pt x="74" y="151"/>
                </a:cubicBezTo>
                <a:cubicBezTo>
                  <a:pt x="73" y="152"/>
                  <a:pt x="69" y="151"/>
                  <a:pt x="68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5" y="152"/>
                  <a:pt x="62" y="151"/>
                  <a:pt x="62" y="152"/>
                </a:cubicBezTo>
                <a:cubicBezTo>
                  <a:pt x="65" y="153"/>
                  <a:pt x="68" y="153"/>
                  <a:pt x="71" y="153"/>
                </a:cubicBezTo>
                <a:cubicBezTo>
                  <a:pt x="79" y="151"/>
                  <a:pt x="78" y="156"/>
                  <a:pt x="86" y="154"/>
                </a:cubicBezTo>
                <a:cubicBezTo>
                  <a:pt x="85" y="152"/>
                  <a:pt x="92" y="154"/>
                  <a:pt x="94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8" y="153"/>
                  <a:pt x="97" y="153"/>
                  <a:pt x="97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5" y="152"/>
                  <a:pt x="95" y="152"/>
                  <a:pt x="95" y="151"/>
                </a:cubicBezTo>
                <a:cubicBezTo>
                  <a:pt x="99" y="150"/>
                  <a:pt x="97" y="149"/>
                  <a:pt x="98" y="147"/>
                </a:cubicBezTo>
                <a:cubicBezTo>
                  <a:pt x="104" y="147"/>
                  <a:pt x="101" y="145"/>
                  <a:pt x="103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4"/>
                  <a:pt x="101" y="144"/>
                  <a:pt x="102" y="143"/>
                </a:cubicBezTo>
                <a:cubicBezTo>
                  <a:pt x="104" y="143"/>
                  <a:pt x="105" y="144"/>
                  <a:pt x="107" y="145"/>
                </a:cubicBezTo>
                <a:cubicBezTo>
                  <a:pt x="106" y="147"/>
                  <a:pt x="102" y="148"/>
                  <a:pt x="103" y="151"/>
                </a:cubicBezTo>
                <a:cubicBezTo>
                  <a:pt x="98" y="151"/>
                  <a:pt x="101" y="153"/>
                  <a:pt x="99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9" y="157"/>
                  <a:pt x="109" y="152"/>
                  <a:pt x="114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1"/>
                  <a:pt x="111" y="149"/>
                  <a:pt x="114" y="148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6" y="147"/>
                  <a:pt x="113" y="147"/>
                  <a:pt x="112" y="146"/>
                </a:cubicBezTo>
                <a:cubicBezTo>
                  <a:pt x="113" y="146"/>
                  <a:pt x="117" y="147"/>
                  <a:pt x="118" y="145"/>
                </a:cubicBezTo>
                <a:cubicBezTo>
                  <a:pt x="119" y="145"/>
                  <a:pt x="121" y="145"/>
                  <a:pt x="122" y="145"/>
                </a:cubicBezTo>
                <a:cubicBezTo>
                  <a:pt x="123" y="147"/>
                  <a:pt x="119" y="148"/>
                  <a:pt x="119" y="149"/>
                </a:cubicBezTo>
                <a:cubicBezTo>
                  <a:pt x="124" y="151"/>
                  <a:pt x="124" y="154"/>
                  <a:pt x="129" y="155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8" y="154"/>
                  <a:pt x="128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2"/>
                  <a:pt x="122" y="151"/>
                  <a:pt x="122" y="149"/>
                </a:cubicBezTo>
                <a:cubicBezTo>
                  <a:pt x="124" y="149"/>
                  <a:pt x="123" y="150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6" y="150"/>
                  <a:pt x="128" y="150"/>
                  <a:pt x="128" y="151"/>
                </a:cubicBezTo>
                <a:cubicBezTo>
                  <a:pt x="126" y="153"/>
                  <a:pt x="134" y="152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2" y="154"/>
                  <a:pt x="132" y="153"/>
                  <a:pt x="134" y="152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7" y="153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3"/>
                  <a:pt x="138" y="152"/>
                  <a:pt x="142" y="151"/>
                </a:cubicBezTo>
                <a:cubicBezTo>
                  <a:pt x="146" y="152"/>
                  <a:pt x="147" y="154"/>
                  <a:pt x="149" y="155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7"/>
                  <a:pt x="143" y="157"/>
                  <a:pt x="143" y="157"/>
                </a:cubicBezTo>
                <a:cubicBezTo>
                  <a:pt x="143" y="157"/>
                  <a:pt x="143" y="156"/>
                  <a:pt x="144" y="156"/>
                </a:cubicBezTo>
                <a:cubicBezTo>
                  <a:pt x="143" y="155"/>
                  <a:pt x="142" y="156"/>
                  <a:pt x="142" y="155"/>
                </a:cubicBezTo>
                <a:cubicBezTo>
                  <a:pt x="141" y="159"/>
                  <a:pt x="139" y="154"/>
                  <a:pt x="135" y="155"/>
                </a:cubicBezTo>
                <a:cubicBezTo>
                  <a:pt x="134" y="156"/>
                  <a:pt x="137" y="157"/>
                  <a:pt x="137" y="157"/>
                </a:cubicBezTo>
                <a:cubicBezTo>
                  <a:pt x="135" y="158"/>
                  <a:pt x="136" y="160"/>
                  <a:pt x="136" y="161"/>
                </a:cubicBezTo>
                <a:cubicBezTo>
                  <a:pt x="137" y="161"/>
                  <a:pt x="139" y="160"/>
                  <a:pt x="140" y="159"/>
                </a:cubicBezTo>
                <a:cubicBezTo>
                  <a:pt x="142" y="160"/>
                  <a:pt x="137" y="161"/>
                  <a:pt x="138" y="162"/>
                </a:cubicBezTo>
                <a:cubicBezTo>
                  <a:pt x="141" y="162"/>
                  <a:pt x="143" y="161"/>
                  <a:pt x="146" y="161"/>
                </a:cubicBezTo>
                <a:cubicBezTo>
                  <a:pt x="147" y="162"/>
                  <a:pt x="148" y="162"/>
                  <a:pt x="147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1" y="162"/>
                  <a:pt x="153" y="164"/>
                  <a:pt x="156" y="162"/>
                </a:cubicBezTo>
                <a:cubicBezTo>
                  <a:pt x="157" y="162"/>
                  <a:pt x="159" y="161"/>
                  <a:pt x="156" y="160"/>
                </a:cubicBezTo>
                <a:cubicBezTo>
                  <a:pt x="158" y="159"/>
                  <a:pt x="158" y="158"/>
                  <a:pt x="160" y="158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59"/>
                  <a:pt x="165" y="159"/>
                  <a:pt x="167" y="159"/>
                </a:cubicBezTo>
                <a:cubicBezTo>
                  <a:pt x="166" y="160"/>
                  <a:pt x="166" y="161"/>
                  <a:pt x="165" y="161"/>
                </a:cubicBezTo>
                <a:cubicBezTo>
                  <a:pt x="166" y="161"/>
                  <a:pt x="167" y="161"/>
                  <a:pt x="168" y="161"/>
                </a:cubicBezTo>
                <a:cubicBezTo>
                  <a:pt x="167" y="162"/>
                  <a:pt x="166" y="162"/>
                  <a:pt x="166" y="162"/>
                </a:cubicBezTo>
                <a:cubicBezTo>
                  <a:pt x="169" y="163"/>
                  <a:pt x="176" y="162"/>
                  <a:pt x="179" y="163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0" y="161"/>
                  <a:pt x="184" y="162"/>
                </a:cubicBezTo>
                <a:cubicBezTo>
                  <a:pt x="186" y="161"/>
                  <a:pt x="190" y="161"/>
                  <a:pt x="190" y="160"/>
                </a:cubicBezTo>
                <a:cubicBezTo>
                  <a:pt x="193" y="159"/>
                  <a:pt x="195" y="158"/>
                  <a:pt x="197" y="159"/>
                </a:cubicBezTo>
                <a:cubicBezTo>
                  <a:pt x="198" y="160"/>
                  <a:pt x="193" y="161"/>
                  <a:pt x="192" y="162"/>
                </a:cubicBezTo>
                <a:cubicBezTo>
                  <a:pt x="193" y="163"/>
                  <a:pt x="194" y="163"/>
                  <a:pt x="195" y="163"/>
                </a:cubicBezTo>
                <a:cubicBezTo>
                  <a:pt x="201" y="164"/>
                  <a:pt x="201" y="161"/>
                  <a:pt x="206" y="161"/>
                </a:cubicBezTo>
                <a:cubicBezTo>
                  <a:pt x="207" y="162"/>
                  <a:pt x="208" y="162"/>
                  <a:pt x="208" y="163"/>
                </a:cubicBezTo>
                <a:cubicBezTo>
                  <a:pt x="210" y="161"/>
                  <a:pt x="213" y="164"/>
                  <a:pt x="215" y="162"/>
                </a:cubicBezTo>
                <a:cubicBezTo>
                  <a:pt x="213" y="161"/>
                  <a:pt x="214" y="160"/>
                  <a:pt x="214" y="160"/>
                </a:cubicBezTo>
                <a:cubicBezTo>
                  <a:pt x="213" y="157"/>
                  <a:pt x="218" y="159"/>
                  <a:pt x="219" y="159"/>
                </a:cubicBezTo>
                <a:cubicBezTo>
                  <a:pt x="222" y="161"/>
                  <a:pt x="215" y="160"/>
                  <a:pt x="217" y="162"/>
                </a:cubicBezTo>
                <a:cubicBezTo>
                  <a:pt x="218" y="162"/>
                  <a:pt x="219" y="162"/>
                  <a:pt x="220" y="162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5" y="165"/>
                  <a:pt x="226" y="161"/>
                  <a:pt x="231" y="161"/>
                </a:cubicBezTo>
                <a:cubicBezTo>
                  <a:pt x="231" y="161"/>
                  <a:pt x="231" y="160"/>
                  <a:pt x="232" y="160"/>
                </a:cubicBezTo>
                <a:cubicBezTo>
                  <a:pt x="234" y="160"/>
                  <a:pt x="233" y="161"/>
                  <a:pt x="234" y="161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0"/>
                  <a:pt x="239" y="160"/>
                  <a:pt x="240" y="160"/>
                </a:cubicBezTo>
                <a:cubicBezTo>
                  <a:pt x="245" y="158"/>
                  <a:pt x="249" y="161"/>
                  <a:pt x="253" y="159"/>
                </a:cubicBezTo>
                <a:cubicBezTo>
                  <a:pt x="254" y="159"/>
                  <a:pt x="255" y="159"/>
                  <a:pt x="254" y="160"/>
                </a:cubicBezTo>
                <a:cubicBezTo>
                  <a:pt x="253" y="161"/>
                  <a:pt x="251" y="162"/>
                  <a:pt x="248" y="162"/>
                </a:cubicBezTo>
                <a:cubicBezTo>
                  <a:pt x="247" y="162"/>
                  <a:pt x="246" y="161"/>
                  <a:pt x="246" y="161"/>
                </a:cubicBezTo>
                <a:cubicBezTo>
                  <a:pt x="245" y="160"/>
                  <a:pt x="242" y="160"/>
                  <a:pt x="241" y="161"/>
                </a:cubicBezTo>
                <a:cubicBezTo>
                  <a:pt x="236" y="160"/>
                  <a:pt x="235" y="163"/>
                  <a:pt x="232" y="163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41" y="160"/>
                  <a:pt x="248" y="166"/>
                  <a:pt x="256" y="163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57" y="162"/>
                  <a:pt x="258" y="162"/>
                  <a:pt x="259" y="162"/>
                </a:cubicBezTo>
                <a:cubicBezTo>
                  <a:pt x="262" y="160"/>
                  <a:pt x="258" y="159"/>
                  <a:pt x="260" y="157"/>
                </a:cubicBezTo>
                <a:cubicBezTo>
                  <a:pt x="261" y="157"/>
                  <a:pt x="263" y="157"/>
                  <a:pt x="263" y="157"/>
                </a:cubicBezTo>
                <a:cubicBezTo>
                  <a:pt x="264" y="158"/>
                  <a:pt x="263" y="158"/>
                  <a:pt x="262" y="159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61"/>
                  <a:pt x="266" y="162"/>
                  <a:pt x="264" y="162"/>
                </a:cubicBezTo>
                <a:cubicBezTo>
                  <a:pt x="263" y="162"/>
                  <a:pt x="263" y="162"/>
                  <a:pt x="262" y="162"/>
                </a:cubicBezTo>
                <a:cubicBezTo>
                  <a:pt x="262" y="163"/>
                  <a:pt x="262" y="163"/>
                  <a:pt x="262" y="163"/>
                </a:cubicBezTo>
                <a:cubicBezTo>
                  <a:pt x="263" y="163"/>
                  <a:pt x="264" y="164"/>
                  <a:pt x="265" y="164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3"/>
                  <a:pt x="270" y="162"/>
                  <a:pt x="269" y="161"/>
                </a:cubicBezTo>
                <a:cubicBezTo>
                  <a:pt x="270" y="159"/>
                  <a:pt x="272" y="160"/>
                  <a:pt x="274" y="160"/>
                </a:cubicBezTo>
                <a:cubicBezTo>
                  <a:pt x="274" y="161"/>
                  <a:pt x="273" y="161"/>
                  <a:pt x="272" y="162"/>
                </a:cubicBezTo>
                <a:cubicBezTo>
                  <a:pt x="272" y="162"/>
                  <a:pt x="272" y="163"/>
                  <a:pt x="273" y="164"/>
                </a:cubicBezTo>
                <a:cubicBezTo>
                  <a:pt x="275" y="164"/>
                  <a:pt x="274" y="162"/>
                  <a:pt x="276" y="162"/>
                </a:cubicBezTo>
                <a:cubicBezTo>
                  <a:pt x="278" y="162"/>
                  <a:pt x="276" y="163"/>
                  <a:pt x="276" y="163"/>
                </a:cubicBezTo>
                <a:cubicBezTo>
                  <a:pt x="278" y="163"/>
                  <a:pt x="280" y="162"/>
                  <a:pt x="282" y="163"/>
                </a:cubicBezTo>
                <a:cubicBezTo>
                  <a:pt x="285" y="162"/>
                  <a:pt x="285" y="162"/>
                  <a:pt x="285" y="162"/>
                </a:cubicBezTo>
                <a:cubicBezTo>
                  <a:pt x="284" y="161"/>
                  <a:pt x="283" y="161"/>
                  <a:pt x="284" y="161"/>
                </a:cubicBezTo>
                <a:cubicBezTo>
                  <a:pt x="284" y="160"/>
                  <a:pt x="284" y="160"/>
                  <a:pt x="285" y="160"/>
                </a:cubicBezTo>
                <a:cubicBezTo>
                  <a:pt x="285" y="160"/>
                  <a:pt x="284" y="159"/>
                  <a:pt x="284" y="159"/>
                </a:cubicBezTo>
                <a:cubicBezTo>
                  <a:pt x="286" y="157"/>
                  <a:pt x="289" y="159"/>
                  <a:pt x="291" y="159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7" y="163"/>
                  <a:pt x="289" y="162"/>
                  <a:pt x="291" y="162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2" y="161"/>
                  <a:pt x="294" y="161"/>
                  <a:pt x="295" y="162"/>
                </a:cubicBezTo>
                <a:cubicBezTo>
                  <a:pt x="296" y="162"/>
                  <a:pt x="291" y="163"/>
                  <a:pt x="294" y="162"/>
                </a:cubicBezTo>
                <a:cubicBezTo>
                  <a:pt x="296" y="163"/>
                  <a:pt x="296" y="161"/>
                  <a:pt x="298" y="161"/>
                </a:cubicBezTo>
                <a:cubicBezTo>
                  <a:pt x="299" y="161"/>
                  <a:pt x="298" y="161"/>
                  <a:pt x="298" y="162"/>
                </a:cubicBezTo>
                <a:cubicBezTo>
                  <a:pt x="300" y="162"/>
                  <a:pt x="300" y="162"/>
                  <a:pt x="300" y="162"/>
                </a:cubicBezTo>
                <a:cubicBezTo>
                  <a:pt x="304" y="162"/>
                  <a:pt x="300" y="163"/>
                  <a:pt x="301" y="164"/>
                </a:cubicBezTo>
                <a:cubicBezTo>
                  <a:pt x="304" y="164"/>
                  <a:pt x="304" y="163"/>
                  <a:pt x="306" y="162"/>
                </a:cubicBezTo>
                <a:cubicBezTo>
                  <a:pt x="307" y="162"/>
                  <a:pt x="307" y="163"/>
                  <a:pt x="308" y="163"/>
                </a:cubicBezTo>
                <a:cubicBezTo>
                  <a:pt x="309" y="162"/>
                  <a:pt x="312" y="163"/>
                  <a:pt x="313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9" y="161"/>
                  <a:pt x="313" y="161"/>
                  <a:pt x="315" y="161"/>
                </a:cubicBezTo>
                <a:cubicBezTo>
                  <a:pt x="318" y="162"/>
                  <a:pt x="316" y="162"/>
                  <a:pt x="317" y="163"/>
                </a:cubicBezTo>
                <a:cubicBezTo>
                  <a:pt x="318" y="163"/>
                  <a:pt x="318" y="163"/>
                  <a:pt x="319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1" y="162"/>
                  <a:pt x="325" y="161"/>
                  <a:pt x="326" y="160"/>
                </a:cubicBezTo>
                <a:cubicBezTo>
                  <a:pt x="326" y="160"/>
                  <a:pt x="325" y="160"/>
                  <a:pt x="325" y="160"/>
                </a:cubicBezTo>
                <a:cubicBezTo>
                  <a:pt x="328" y="160"/>
                  <a:pt x="330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0" y="161"/>
                  <a:pt x="333" y="163"/>
                  <a:pt x="330" y="163"/>
                </a:cubicBezTo>
                <a:cubicBezTo>
                  <a:pt x="328" y="162"/>
                  <a:pt x="328" y="162"/>
                  <a:pt x="328" y="162"/>
                </a:cubicBezTo>
                <a:cubicBezTo>
                  <a:pt x="327" y="162"/>
                  <a:pt x="327" y="163"/>
                  <a:pt x="326" y="163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4"/>
                  <a:pt x="324" y="164"/>
                </a:cubicBezTo>
                <a:cubicBezTo>
                  <a:pt x="329" y="163"/>
                  <a:pt x="329" y="163"/>
                  <a:pt x="329" y="163"/>
                </a:cubicBezTo>
                <a:cubicBezTo>
                  <a:pt x="331" y="164"/>
                  <a:pt x="331" y="164"/>
                  <a:pt x="331" y="164"/>
                </a:cubicBezTo>
                <a:cubicBezTo>
                  <a:pt x="333" y="163"/>
                  <a:pt x="339" y="163"/>
                  <a:pt x="339" y="163"/>
                </a:cubicBezTo>
                <a:cubicBezTo>
                  <a:pt x="337" y="162"/>
                  <a:pt x="337" y="162"/>
                  <a:pt x="337" y="162"/>
                </a:cubicBezTo>
                <a:cubicBezTo>
                  <a:pt x="340" y="161"/>
                  <a:pt x="340" y="161"/>
                  <a:pt x="340" y="161"/>
                </a:cubicBezTo>
                <a:cubicBezTo>
                  <a:pt x="342" y="161"/>
                  <a:pt x="345" y="161"/>
                  <a:pt x="346" y="162"/>
                </a:cubicBezTo>
                <a:cubicBezTo>
                  <a:pt x="345" y="163"/>
                  <a:pt x="342" y="162"/>
                  <a:pt x="342" y="163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5" y="164"/>
                  <a:pt x="347" y="163"/>
                  <a:pt x="348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9" y="163"/>
                  <a:pt x="351" y="161"/>
                  <a:pt x="354" y="161"/>
                </a:cubicBezTo>
                <a:cubicBezTo>
                  <a:pt x="356" y="163"/>
                  <a:pt x="350" y="162"/>
                  <a:pt x="350" y="164"/>
                </a:cubicBezTo>
                <a:cubicBezTo>
                  <a:pt x="354" y="164"/>
                  <a:pt x="356" y="162"/>
                  <a:pt x="359" y="162"/>
                </a:cubicBezTo>
                <a:cubicBezTo>
                  <a:pt x="362" y="162"/>
                  <a:pt x="366" y="161"/>
                  <a:pt x="369" y="162"/>
                </a:cubicBezTo>
                <a:cubicBezTo>
                  <a:pt x="368" y="162"/>
                  <a:pt x="367" y="163"/>
                  <a:pt x="367" y="163"/>
                </a:cubicBezTo>
                <a:cubicBezTo>
                  <a:pt x="370" y="164"/>
                  <a:pt x="369" y="162"/>
                  <a:pt x="370" y="162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70" y="160"/>
                  <a:pt x="371" y="160"/>
                </a:cubicBezTo>
                <a:cubicBezTo>
                  <a:pt x="376" y="160"/>
                  <a:pt x="371" y="158"/>
                  <a:pt x="374" y="157"/>
                </a:cubicBezTo>
                <a:cubicBezTo>
                  <a:pt x="379" y="158"/>
                  <a:pt x="374" y="160"/>
                  <a:pt x="376" y="160"/>
                </a:cubicBezTo>
                <a:cubicBezTo>
                  <a:pt x="377" y="160"/>
                  <a:pt x="379" y="160"/>
                  <a:pt x="380" y="159"/>
                </a:cubicBezTo>
                <a:cubicBezTo>
                  <a:pt x="379" y="159"/>
                  <a:pt x="378" y="159"/>
                  <a:pt x="378" y="158"/>
                </a:cubicBezTo>
                <a:cubicBezTo>
                  <a:pt x="379" y="157"/>
                  <a:pt x="380" y="158"/>
                  <a:pt x="381" y="159"/>
                </a:cubicBezTo>
                <a:cubicBezTo>
                  <a:pt x="382" y="159"/>
                  <a:pt x="381" y="159"/>
                  <a:pt x="380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3" y="159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5" y="160"/>
                  <a:pt x="386" y="159"/>
                  <a:pt x="384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1" y="157"/>
                  <a:pt x="385" y="156"/>
                  <a:pt x="383" y="155"/>
                </a:cubicBezTo>
                <a:cubicBezTo>
                  <a:pt x="384" y="154"/>
                  <a:pt x="385" y="153"/>
                  <a:pt x="387" y="153"/>
                </a:cubicBezTo>
                <a:cubicBezTo>
                  <a:pt x="390" y="153"/>
                  <a:pt x="389" y="155"/>
                  <a:pt x="389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7" y="155"/>
                  <a:pt x="387" y="155"/>
                  <a:pt x="387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5"/>
                  <a:pt x="386" y="155"/>
                  <a:pt x="386" y="155"/>
                </a:cubicBezTo>
                <a:cubicBezTo>
                  <a:pt x="387" y="156"/>
                  <a:pt x="390" y="155"/>
                  <a:pt x="391" y="156"/>
                </a:cubicBezTo>
                <a:cubicBezTo>
                  <a:pt x="390" y="156"/>
                  <a:pt x="390" y="156"/>
                  <a:pt x="390" y="156"/>
                </a:cubicBezTo>
                <a:cubicBezTo>
                  <a:pt x="391" y="157"/>
                  <a:pt x="392" y="157"/>
                  <a:pt x="392" y="157"/>
                </a:cubicBezTo>
                <a:cubicBezTo>
                  <a:pt x="389" y="158"/>
                  <a:pt x="389" y="158"/>
                  <a:pt x="389" y="158"/>
                </a:cubicBezTo>
                <a:cubicBezTo>
                  <a:pt x="389" y="157"/>
                  <a:pt x="389" y="155"/>
                  <a:pt x="385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5" y="158"/>
                  <a:pt x="385" y="158"/>
                  <a:pt x="385" y="158"/>
                </a:cubicBezTo>
                <a:cubicBezTo>
                  <a:pt x="386" y="159"/>
                  <a:pt x="387" y="158"/>
                  <a:pt x="389" y="158"/>
                </a:cubicBezTo>
                <a:cubicBezTo>
                  <a:pt x="390" y="158"/>
                  <a:pt x="392" y="159"/>
                  <a:pt x="391" y="160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8" y="160"/>
                  <a:pt x="388" y="160"/>
                  <a:pt x="389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90" y="160"/>
                  <a:pt x="396" y="160"/>
                  <a:pt x="396" y="159"/>
                </a:cubicBezTo>
                <a:cubicBezTo>
                  <a:pt x="397" y="159"/>
                  <a:pt x="398" y="159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8" y="159"/>
                </a:cubicBezTo>
                <a:cubicBezTo>
                  <a:pt x="399" y="159"/>
                  <a:pt x="400" y="159"/>
                  <a:pt x="401" y="159"/>
                </a:cubicBezTo>
                <a:cubicBezTo>
                  <a:pt x="399" y="158"/>
                  <a:pt x="401" y="157"/>
                  <a:pt x="402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9" y="157"/>
                  <a:pt x="399" y="157"/>
                  <a:pt x="399" y="157"/>
                </a:cubicBezTo>
                <a:cubicBezTo>
                  <a:pt x="399" y="157"/>
                  <a:pt x="399" y="158"/>
                  <a:pt x="398" y="158"/>
                </a:cubicBezTo>
                <a:cubicBezTo>
                  <a:pt x="397" y="159"/>
                  <a:pt x="396" y="158"/>
                  <a:pt x="394" y="157"/>
                </a:cubicBezTo>
                <a:cubicBezTo>
                  <a:pt x="394" y="156"/>
                  <a:pt x="395" y="155"/>
                  <a:pt x="395" y="154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91" y="155"/>
                  <a:pt x="390" y="154"/>
                  <a:pt x="391" y="154"/>
                </a:cubicBezTo>
                <a:cubicBezTo>
                  <a:pt x="393" y="154"/>
                  <a:pt x="395" y="154"/>
                  <a:pt x="396" y="153"/>
                </a:cubicBezTo>
                <a:cubicBezTo>
                  <a:pt x="397" y="155"/>
                  <a:pt x="402" y="152"/>
                  <a:pt x="401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0" y="153"/>
                  <a:pt x="398" y="153"/>
                  <a:pt x="398" y="153"/>
                </a:cubicBezTo>
                <a:cubicBezTo>
                  <a:pt x="401" y="153"/>
                  <a:pt x="402" y="151"/>
                  <a:pt x="403" y="150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10" y="152"/>
                  <a:pt x="410" y="150"/>
                  <a:pt x="409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5" y="151"/>
                  <a:pt x="403" y="149"/>
                  <a:pt x="402" y="148"/>
                </a:cubicBezTo>
                <a:cubicBezTo>
                  <a:pt x="403" y="147"/>
                  <a:pt x="406" y="146"/>
                  <a:pt x="406" y="145"/>
                </a:cubicBezTo>
                <a:cubicBezTo>
                  <a:pt x="407" y="145"/>
                  <a:pt x="407" y="145"/>
                  <a:pt x="408" y="145"/>
                </a:cubicBezTo>
                <a:cubicBezTo>
                  <a:pt x="408" y="144"/>
                  <a:pt x="408" y="143"/>
                  <a:pt x="409" y="143"/>
                </a:cubicBezTo>
                <a:cubicBezTo>
                  <a:pt x="410" y="144"/>
                  <a:pt x="412" y="146"/>
                  <a:pt x="407" y="146"/>
                </a:cubicBezTo>
                <a:cubicBezTo>
                  <a:pt x="411" y="147"/>
                  <a:pt x="406" y="148"/>
                  <a:pt x="407" y="148"/>
                </a:cubicBezTo>
                <a:cubicBezTo>
                  <a:pt x="414" y="150"/>
                  <a:pt x="409" y="145"/>
                  <a:pt x="413" y="145"/>
                </a:cubicBezTo>
                <a:cubicBezTo>
                  <a:pt x="411" y="145"/>
                  <a:pt x="409" y="144"/>
                  <a:pt x="409" y="143"/>
                </a:cubicBezTo>
                <a:cubicBezTo>
                  <a:pt x="412" y="143"/>
                  <a:pt x="409" y="141"/>
                  <a:pt x="407" y="141"/>
                </a:cubicBezTo>
                <a:cubicBezTo>
                  <a:pt x="406" y="141"/>
                  <a:pt x="406" y="143"/>
                  <a:pt x="404" y="142"/>
                </a:cubicBezTo>
                <a:cubicBezTo>
                  <a:pt x="401" y="142"/>
                  <a:pt x="403" y="141"/>
                  <a:pt x="402" y="140"/>
                </a:cubicBezTo>
                <a:cubicBezTo>
                  <a:pt x="409" y="140"/>
                  <a:pt x="409" y="140"/>
                  <a:pt x="409" y="140"/>
                </a:cubicBezTo>
                <a:cubicBezTo>
                  <a:pt x="409" y="139"/>
                  <a:pt x="408" y="138"/>
                  <a:pt x="407" y="138"/>
                </a:cubicBezTo>
                <a:cubicBezTo>
                  <a:pt x="409" y="138"/>
                  <a:pt x="410" y="137"/>
                  <a:pt x="411" y="137"/>
                </a:cubicBezTo>
                <a:cubicBezTo>
                  <a:pt x="412" y="137"/>
                  <a:pt x="411" y="137"/>
                  <a:pt x="411" y="138"/>
                </a:cubicBezTo>
                <a:cubicBezTo>
                  <a:pt x="414" y="138"/>
                  <a:pt x="411" y="137"/>
                  <a:pt x="413" y="137"/>
                </a:cubicBezTo>
                <a:cubicBezTo>
                  <a:pt x="414" y="137"/>
                  <a:pt x="416" y="137"/>
                  <a:pt x="416" y="138"/>
                </a:cubicBezTo>
                <a:cubicBezTo>
                  <a:pt x="417" y="137"/>
                  <a:pt x="417" y="137"/>
                  <a:pt x="417" y="137"/>
                </a:cubicBezTo>
                <a:cubicBezTo>
                  <a:pt x="417" y="137"/>
                  <a:pt x="416" y="136"/>
                  <a:pt x="415" y="136"/>
                </a:cubicBezTo>
                <a:cubicBezTo>
                  <a:pt x="414" y="137"/>
                  <a:pt x="412" y="136"/>
                  <a:pt x="410" y="136"/>
                </a:cubicBezTo>
                <a:cubicBezTo>
                  <a:pt x="410" y="135"/>
                  <a:pt x="412" y="135"/>
                  <a:pt x="412" y="134"/>
                </a:cubicBezTo>
                <a:cubicBezTo>
                  <a:pt x="410" y="135"/>
                  <a:pt x="408" y="137"/>
                  <a:pt x="406" y="135"/>
                </a:cubicBezTo>
                <a:cubicBezTo>
                  <a:pt x="409" y="134"/>
                  <a:pt x="412" y="133"/>
                  <a:pt x="415" y="133"/>
                </a:cubicBezTo>
                <a:cubicBezTo>
                  <a:pt x="414" y="133"/>
                  <a:pt x="414" y="134"/>
                  <a:pt x="414" y="134"/>
                </a:cubicBezTo>
                <a:cubicBezTo>
                  <a:pt x="415" y="134"/>
                  <a:pt x="415" y="134"/>
                  <a:pt x="415" y="134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3" y="133"/>
                  <a:pt x="408" y="131"/>
                  <a:pt x="407" y="133"/>
                </a:cubicBezTo>
                <a:cubicBezTo>
                  <a:pt x="406" y="133"/>
                  <a:pt x="407" y="132"/>
                  <a:pt x="406" y="132"/>
                </a:cubicBezTo>
                <a:cubicBezTo>
                  <a:pt x="408" y="131"/>
                  <a:pt x="411" y="130"/>
                  <a:pt x="413" y="131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7" y="131"/>
                  <a:pt x="423" y="131"/>
                  <a:pt x="427" y="131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21" y="129"/>
                  <a:pt x="414" y="130"/>
                  <a:pt x="407" y="129"/>
                </a:cubicBezTo>
                <a:cubicBezTo>
                  <a:pt x="410" y="128"/>
                  <a:pt x="410" y="128"/>
                  <a:pt x="410" y="128"/>
                </a:cubicBezTo>
                <a:cubicBezTo>
                  <a:pt x="412" y="129"/>
                  <a:pt x="412" y="129"/>
                  <a:pt x="412" y="129"/>
                </a:cubicBezTo>
                <a:cubicBezTo>
                  <a:pt x="415" y="128"/>
                  <a:pt x="413" y="126"/>
                  <a:pt x="416" y="127"/>
                </a:cubicBezTo>
                <a:cubicBezTo>
                  <a:pt x="416" y="129"/>
                  <a:pt x="416" y="129"/>
                  <a:pt x="416" y="129"/>
                </a:cubicBezTo>
                <a:cubicBezTo>
                  <a:pt x="419" y="127"/>
                  <a:pt x="423" y="129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5" y="126"/>
                  <a:pt x="421" y="126"/>
                  <a:pt x="420" y="127"/>
                </a:cubicBezTo>
                <a:cubicBezTo>
                  <a:pt x="420" y="127"/>
                  <a:pt x="421" y="127"/>
                  <a:pt x="421" y="127"/>
                </a:cubicBezTo>
                <a:cubicBezTo>
                  <a:pt x="418" y="128"/>
                  <a:pt x="417" y="126"/>
                  <a:pt x="414" y="126"/>
                </a:cubicBezTo>
                <a:cubicBezTo>
                  <a:pt x="418" y="125"/>
                  <a:pt x="423" y="125"/>
                  <a:pt x="428" y="126"/>
                </a:cubicBezTo>
                <a:cubicBezTo>
                  <a:pt x="431" y="125"/>
                  <a:pt x="431" y="125"/>
                  <a:pt x="431" y="125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3" y="125"/>
                  <a:pt x="434" y="125"/>
                  <a:pt x="435" y="125"/>
                </a:cubicBezTo>
                <a:cubicBezTo>
                  <a:pt x="436" y="125"/>
                  <a:pt x="437" y="125"/>
                  <a:pt x="437" y="126"/>
                </a:cubicBezTo>
                <a:cubicBezTo>
                  <a:pt x="439" y="126"/>
                  <a:pt x="439" y="126"/>
                  <a:pt x="439" y="126"/>
                </a:cubicBezTo>
                <a:cubicBezTo>
                  <a:pt x="436" y="126"/>
                  <a:pt x="436" y="123"/>
                  <a:pt x="433" y="1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8DA04271-2EF0-45BB-A5D6-9FD91D656121}"/>
              </a:ext>
            </a:extLst>
          </p:cNvPr>
          <p:cNvSpPr txBox="1"/>
          <p:nvPr/>
        </p:nvSpPr>
        <p:spPr>
          <a:xfrm>
            <a:off x="1825793" y="1252254"/>
            <a:ext cx="2582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dirty="0">
                <a:gradFill>
                  <a:gsLst>
                    <a:gs pos="37000">
                      <a:srgbClr val="C95C38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lang="zh-CN" altLang="en-US" sz="13800" b="1" dirty="0">
              <a:gradFill>
                <a:gsLst>
                  <a:gs pos="37000">
                    <a:srgbClr val="C95C38"/>
                  </a:gs>
                  <a:gs pos="79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4AADA1-CD4C-409C-8996-B0F5E36817EF}"/>
              </a:ext>
            </a:extLst>
          </p:cNvPr>
          <p:cNvGrpSpPr/>
          <p:nvPr/>
        </p:nvGrpSpPr>
        <p:grpSpPr>
          <a:xfrm>
            <a:off x="138470" y="3609733"/>
            <a:ext cx="5957530" cy="1571868"/>
            <a:chOff x="2589116" y="4571392"/>
            <a:chExt cx="5957530" cy="1571868"/>
          </a:xfrm>
        </p:grpSpPr>
        <p:sp>
          <p:nvSpPr>
            <p:cNvPr id="20" name="文本框 11">
              <a:extLst>
                <a:ext uri="{FF2B5EF4-FFF2-40B4-BE49-F238E27FC236}">
                  <a16:creationId xmlns:a16="http://schemas.microsoft.com/office/drawing/2014/main" id="{403C29DC-EF64-4B0D-A626-D13227E5F3DB}"/>
                </a:ext>
              </a:extLst>
            </p:cNvPr>
            <p:cNvSpPr txBox="1"/>
            <p:nvPr/>
          </p:nvSpPr>
          <p:spPr>
            <a:xfrm>
              <a:off x="3641270" y="4571392"/>
              <a:ext cx="40386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地域文化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FAA176C-9E1B-4B97-AC4E-4BB5F3295189}"/>
                </a:ext>
              </a:extLst>
            </p:cNvPr>
            <p:cNvSpPr txBox="1"/>
            <p:nvPr/>
          </p:nvSpPr>
          <p:spPr>
            <a:xfrm>
              <a:off x="2589116" y="5866261"/>
              <a:ext cx="5957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PLEASE ENTER THE CORRESPONDING ENGLISH TRANSLATION HERE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0BD2B96-6593-4CDE-AB71-5DD59846F97D}"/>
              </a:ext>
            </a:extLst>
          </p:cNvPr>
          <p:cNvCxnSpPr>
            <a:cxnSpLocks/>
          </p:cNvCxnSpPr>
          <p:nvPr/>
        </p:nvCxnSpPr>
        <p:spPr>
          <a:xfrm>
            <a:off x="2911495" y="3365375"/>
            <a:ext cx="41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6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、地域文化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31CF3A-E3F5-45F6-8FD9-00CA58DB4E35}"/>
              </a:ext>
            </a:extLst>
          </p:cNvPr>
          <p:cNvSpPr txBox="1"/>
          <p:nvPr/>
        </p:nvSpPr>
        <p:spPr>
          <a:xfrm>
            <a:off x="1359623" y="2816298"/>
            <a:ext cx="4809295" cy="248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被誉为“世界宗教博物馆”。泉州的宗教有道教、佛教、伊斯兰教、景教（古天主教的一个支派）、天主教、印度教（婆罗门教）、基督教、摩尼教（明教）、日本教和拜物教、犹太教等诸多宗教，其宗教传播历史悠久、史迹丰富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F150943-BFB5-4A5F-B2D2-4CA796168F46}"/>
              </a:ext>
            </a:extLst>
          </p:cNvPr>
          <p:cNvGrpSpPr/>
          <p:nvPr/>
        </p:nvGrpSpPr>
        <p:grpSpPr>
          <a:xfrm rot="5400000">
            <a:off x="7215701" y="1708265"/>
            <a:ext cx="3128308" cy="4248472"/>
            <a:chOff x="6693044" y="1109324"/>
            <a:chExt cx="3630448" cy="4827999"/>
          </a:xfrm>
          <a:blipFill dpi="0" rotWithShape="0">
            <a:blip r:embed="rId4"/>
            <a:srcRect/>
            <a:stretch>
              <a:fillRect/>
            </a:stretch>
          </a:blip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8D4EA9B-C49A-4C95-A2C1-B8B803F968A3}"/>
                </a:ext>
              </a:extLst>
            </p:cNvPr>
            <p:cNvSpPr/>
            <p:nvPr/>
          </p:nvSpPr>
          <p:spPr>
            <a:xfrm>
              <a:off x="6693044" y="1904875"/>
              <a:ext cx="64807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5419865-CAE3-4CA7-8F27-79CB1F0E00E0}"/>
                </a:ext>
              </a:extLst>
            </p:cNvPr>
            <p:cNvSpPr/>
            <p:nvPr/>
          </p:nvSpPr>
          <p:spPr>
            <a:xfrm>
              <a:off x="7438637" y="1109324"/>
              <a:ext cx="64807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1085882-2ABF-47B1-8995-3D10D011680D}"/>
                </a:ext>
              </a:extLst>
            </p:cNvPr>
            <p:cNvSpPr/>
            <p:nvPr/>
          </p:nvSpPr>
          <p:spPr>
            <a:xfrm>
              <a:off x="8184232" y="1870958"/>
              <a:ext cx="64807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943E087-D181-4A0D-96C2-AFC2AC3755BD}"/>
                </a:ext>
              </a:extLst>
            </p:cNvPr>
            <p:cNvSpPr/>
            <p:nvPr/>
          </p:nvSpPr>
          <p:spPr>
            <a:xfrm>
              <a:off x="8929826" y="1335529"/>
              <a:ext cx="64807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11711D0-2851-4214-846F-A80C67F2FAAA}"/>
                </a:ext>
              </a:extLst>
            </p:cNvPr>
            <p:cNvSpPr/>
            <p:nvPr/>
          </p:nvSpPr>
          <p:spPr>
            <a:xfrm>
              <a:off x="9675420" y="1788502"/>
              <a:ext cx="648072" cy="403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91859C3-1530-4A06-A934-DAEB65D2E978}"/>
              </a:ext>
            </a:extLst>
          </p:cNvPr>
          <p:cNvSpPr txBox="1"/>
          <p:nvPr/>
        </p:nvSpPr>
        <p:spPr>
          <a:xfrm>
            <a:off x="1359624" y="1928450"/>
            <a:ext cx="183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宗教文化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E34E8E0-73DC-46E5-9147-5ECAD10EB573}"/>
              </a:ext>
            </a:extLst>
          </p:cNvPr>
          <p:cNvSpPr>
            <a:spLocks noEditPoints="1"/>
          </p:cNvSpPr>
          <p:nvPr/>
        </p:nvSpPr>
        <p:spPr bwMode="auto">
          <a:xfrm>
            <a:off x="888734" y="1838580"/>
            <a:ext cx="375446" cy="665652"/>
          </a:xfrm>
          <a:custGeom>
            <a:avLst/>
            <a:gdLst>
              <a:gd name="T0" fmla="*/ 617 w 624"/>
              <a:gd name="T1" fmla="*/ 297 h 1346"/>
              <a:gd name="T2" fmla="*/ 329 w 624"/>
              <a:gd name="T3" fmla="*/ 9 h 1346"/>
              <a:gd name="T4" fmla="*/ 295 w 624"/>
              <a:gd name="T5" fmla="*/ 9 h 1346"/>
              <a:gd name="T6" fmla="*/ 7 w 624"/>
              <a:gd name="T7" fmla="*/ 297 h 1346"/>
              <a:gd name="T8" fmla="*/ 0 w 624"/>
              <a:gd name="T9" fmla="*/ 314 h 1346"/>
              <a:gd name="T10" fmla="*/ 0 w 624"/>
              <a:gd name="T11" fmla="*/ 890 h 1346"/>
              <a:gd name="T12" fmla="*/ 11 w 624"/>
              <a:gd name="T13" fmla="*/ 910 h 1346"/>
              <a:gd name="T14" fmla="*/ 288 w 624"/>
              <a:gd name="T15" fmla="*/ 1083 h 1346"/>
              <a:gd name="T16" fmla="*/ 288 w 624"/>
              <a:gd name="T17" fmla="*/ 1322 h 1346"/>
              <a:gd name="T18" fmla="*/ 312 w 624"/>
              <a:gd name="T19" fmla="*/ 1346 h 1346"/>
              <a:gd name="T20" fmla="*/ 336 w 624"/>
              <a:gd name="T21" fmla="*/ 1322 h 1346"/>
              <a:gd name="T22" fmla="*/ 336 w 624"/>
              <a:gd name="T23" fmla="*/ 1083 h 1346"/>
              <a:gd name="T24" fmla="*/ 613 w 624"/>
              <a:gd name="T25" fmla="*/ 910 h 1346"/>
              <a:gd name="T26" fmla="*/ 624 w 624"/>
              <a:gd name="T27" fmla="*/ 890 h 1346"/>
              <a:gd name="T28" fmla="*/ 624 w 624"/>
              <a:gd name="T29" fmla="*/ 314 h 1346"/>
              <a:gd name="T30" fmla="*/ 617 w 624"/>
              <a:gd name="T31" fmla="*/ 297 h 1346"/>
              <a:gd name="T32" fmla="*/ 576 w 624"/>
              <a:gd name="T33" fmla="*/ 877 h 1346"/>
              <a:gd name="T34" fmla="*/ 336 w 624"/>
              <a:gd name="T35" fmla="*/ 1027 h 1346"/>
              <a:gd name="T36" fmla="*/ 336 w 624"/>
              <a:gd name="T37" fmla="*/ 969 h 1346"/>
              <a:gd name="T38" fmla="*/ 336 w 624"/>
              <a:gd name="T39" fmla="*/ 903 h 1346"/>
              <a:gd name="T40" fmla="*/ 541 w 624"/>
              <a:gd name="T41" fmla="*/ 766 h 1346"/>
              <a:gd name="T42" fmla="*/ 548 w 624"/>
              <a:gd name="T43" fmla="*/ 733 h 1346"/>
              <a:gd name="T44" fmla="*/ 515 w 624"/>
              <a:gd name="T45" fmla="*/ 726 h 1346"/>
              <a:gd name="T46" fmla="*/ 336 w 624"/>
              <a:gd name="T47" fmla="*/ 845 h 1346"/>
              <a:gd name="T48" fmla="*/ 336 w 624"/>
              <a:gd name="T49" fmla="*/ 668 h 1346"/>
              <a:gd name="T50" fmla="*/ 475 w 624"/>
              <a:gd name="T51" fmla="*/ 575 h 1346"/>
              <a:gd name="T52" fmla="*/ 482 w 624"/>
              <a:gd name="T53" fmla="*/ 542 h 1346"/>
              <a:gd name="T54" fmla="*/ 449 w 624"/>
              <a:gd name="T55" fmla="*/ 535 h 1346"/>
              <a:gd name="T56" fmla="*/ 336 w 624"/>
              <a:gd name="T57" fmla="*/ 610 h 1346"/>
              <a:gd name="T58" fmla="*/ 336 w 624"/>
              <a:gd name="T59" fmla="*/ 437 h 1346"/>
              <a:gd name="T60" fmla="*/ 420 w 624"/>
              <a:gd name="T61" fmla="*/ 381 h 1346"/>
              <a:gd name="T62" fmla="*/ 427 w 624"/>
              <a:gd name="T63" fmla="*/ 347 h 1346"/>
              <a:gd name="T64" fmla="*/ 394 w 624"/>
              <a:gd name="T65" fmla="*/ 341 h 1346"/>
              <a:gd name="T66" fmla="*/ 336 w 624"/>
              <a:gd name="T67" fmla="*/ 379 h 1346"/>
              <a:gd name="T68" fmla="*/ 336 w 624"/>
              <a:gd name="T69" fmla="*/ 314 h 1346"/>
              <a:gd name="T70" fmla="*/ 312 w 624"/>
              <a:gd name="T71" fmla="*/ 290 h 1346"/>
              <a:gd name="T72" fmla="*/ 288 w 624"/>
              <a:gd name="T73" fmla="*/ 314 h 1346"/>
              <a:gd name="T74" fmla="*/ 288 w 624"/>
              <a:gd name="T75" fmla="*/ 379 h 1346"/>
              <a:gd name="T76" fmla="*/ 230 w 624"/>
              <a:gd name="T77" fmla="*/ 341 h 1346"/>
              <a:gd name="T78" fmla="*/ 197 w 624"/>
              <a:gd name="T79" fmla="*/ 347 h 1346"/>
              <a:gd name="T80" fmla="*/ 204 w 624"/>
              <a:gd name="T81" fmla="*/ 381 h 1346"/>
              <a:gd name="T82" fmla="*/ 288 w 624"/>
              <a:gd name="T83" fmla="*/ 437 h 1346"/>
              <a:gd name="T84" fmla="*/ 288 w 624"/>
              <a:gd name="T85" fmla="*/ 610 h 1346"/>
              <a:gd name="T86" fmla="*/ 175 w 624"/>
              <a:gd name="T87" fmla="*/ 535 h 1346"/>
              <a:gd name="T88" fmla="*/ 142 w 624"/>
              <a:gd name="T89" fmla="*/ 542 h 1346"/>
              <a:gd name="T90" fmla="*/ 149 w 624"/>
              <a:gd name="T91" fmla="*/ 575 h 1346"/>
              <a:gd name="T92" fmla="*/ 288 w 624"/>
              <a:gd name="T93" fmla="*/ 668 h 1346"/>
              <a:gd name="T94" fmla="*/ 288 w 624"/>
              <a:gd name="T95" fmla="*/ 845 h 1346"/>
              <a:gd name="T96" fmla="*/ 109 w 624"/>
              <a:gd name="T97" fmla="*/ 726 h 1346"/>
              <a:gd name="T98" fmla="*/ 76 w 624"/>
              <a:gd name="T99" fmla="*/ 733 h 1346"/>
              <a:gd name="T100" fmla="*/ 83 w 624"/>
              <a:gd name="T101" fmla="*/ 766 h 1346"/>
              <a:gd name="T102" fmla="*/ 288 w 624"/>
              <a:gd name="T103" fmla="*/ 903 h 1346"/>
              <a:gd name="T104" fmla="*/ 288 w 624"/>
              <a:gd name="T105" fmla="*/ 969 h 1346"/>
              <a:gd name="T106" fmla="*/ 288 w 624"/>
              <a:gd name="T107" fmla="*/ 1027 h 1346"/>
              <a:gd name="T108" fmla="*/ 48 w 624"/>
              <a:gd name="T109" fmla="*/ 877 h 1346"/>
              <a:gd name="T110" fmla="*/ 48 w 624"/>
              <a:gd name="T111" fmla="*/ 324 h 1346"/>
              <a:gd name="T112" fmla="*/ 312 w 624"/>
              <a:gd name="T113" fmla="*/ 60 h 1346"/>
              <a:gd name="T114" fmla="*/ 576 w 624"/>
              <a:gd name="T115" fmla="*/ 324 h 1346"/>
              <a:gd name="T116" fmla="*/ 576 w 624"/>
              <a:gd name="T117" fmla="*/ 877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4" h="1346">
                <a:moveTo>
                  <a:pt x="617" y="297"/>
                </a:moveTo>
                <a:cubicBezTo>
                  <a:pt x="329" y="9"/>
                  <a:pt x="329" y="9"/>
                  <a:pt x="329" y="9"/>
                </a:cubicBezTo>
                <a:cubicBezTo>
                  <a:pt x="320" y="0"/>
                  <a:pt x="304" y="0"/>
                  <a:pt x="295" y="9"/>
                </a:cubicBezTo>
                <a:cubicBezTo>
                  <a:pt x="7" y="297"/>
                  <a:pt x="7" y="297"/>
                  <a:pt x="7" y="297"/>
                </a:cubicBezTo>
                <a:cubicBezTo>
                  <a:pt x="3" y="302"/>
                  <a:pt x="0" y="308"/>
                  <a:pt x="0" y="314"/>
                </a:cubicBezTo>
                <a:cubicBezTo>
                  <a:pt x="0" y="890"/>
                  <a:pt x="0" y="890"/>
                  <a:pt x="0" y="890"/>
                </a:cubicBezTo>
                <a:cubicBezTo>
                  <a:pt x="0" y="898"/>
                  <a:pt x="4" y="906"/>
                  <a:pt x="11" y="910"/>
                </a:cubicBezTo>
                <a:cubicBezTo>
                  <a:pt x="288" y="1083"/>
                  <a:pt x="288" y="1083"/>
                  <a:pt x="288" y="1083"/>
                </a:cubicBezTo>
                <a:cubicBezTo>
                  <a:pt x="288" y="1322"/>
                  <a:pt x="288" y="1322"/>
                  <a:pt x="288" y="1322"/>
                </a:cubicBezTo>
                <a:cubicBezTo>
                  <a:pt x="288" y="1335"/>
                  <a:pt x="299" y="1346"/>
                  <a:pt x="312" y="1346"/>
                </a:cubicBezTo>
                <a:cubicBezTo>
                  <a:pt x="325" y="1346"/>
                  <a:pt x="336" y="1335"/>
                  <a:pt x="336" y="1322"/>
                </a:cubicBezTo>
                <a:cubicBezTo>
                  <a:pt x="336" y="1083"/>
                  <a:pt x="336" y="1083"/>
                  <a:pt x="336" y="1083"/>
                </a:cubicBezTo>
                <a:cubicBezTo>
                  <a:pt x="613" y="910"/>
                  <a:pt x="613" y="910"/>
                  <a:pt x="613" y="910"/>
                </a:cubicBezTo>
                <a:cubicBezTo>
                  <a:pt x="620" y="906"/>
                  <a:pt x="624" y="898"/>
                  <a:pt x="624" y="890"/>
                </a:cubicBezTo>
                <a:cubicBezTo>
                  <a:pt x="624" y="314"/>
                  <a:pt x="624" y="314"/>
                  <a:pt x="624" y="314"/>
                </a:cubicBezTo>
                <a:cubicBezTo>
                  <a:pt x="624" y="308"/>
                  <a:pt x="621" y="302"/>
                  <a:pt x="617" y="297"/>
                </a:cubicBezTo>
                <a:close/>
                <a:moveTo>
                  <a:pt x="576" y="877"/>
                </a:moveTo>
                <a:cubicBezTo>
                  <a:pt x="336" y="1027"/>
                  <a:pt x="336" y="1027"/>
                  <a:pt x="336" y="1027"/>
                </a:cubicBezTo>
                <a:cubicBezTo>
                  <a:pt x="336" y="969"/>
                  <a:pt x="336" y="969"/>
                  <a:pt x="336" y="969"/>
                </a:cubicBezTo>
                <a:cubicBezTo>
                  <a:pt x="336" y="903"/>
                  <a:pt x="336" y="903"/>
                  <a:pt x="336" y="903"/>
                </a:cubicBezTo>
                <a:cubicBezTo>
                  <a:pt x="541" y="766"/>
                  <a:pt x="541" y="766"/>
                  <a:pt x="541" y="766"/>
                </a:cubicBezTo>
                <a:cubicBezTo>
                  <a:pt x="552" y="759"/>
                  <a:pt x="555" y="744"/>
                  <a:pt x="548" y="733"/>
                </a:cubicBezTo>
                <a:cubicBezTo>
                  <a:pt x="541" y="722"/>
                  <a:pt x="526" y="719"/>
                  <a:pt x="515" y="726"/>
                </a:cubicBezTo>
                <a:cubicBezTo>
                  <a:pt x="336" y="845"/>
                  <a:pt x="336" y="845"/>
                  <a:pt x="336" y="845"/>
                </a:cubicBezTo>
                <a:cubicBezTo>
                  <a:pt x="336" y="668"/>
                  <a:pt x="336" y="668"/>
                  <a:pt x="336" y="668"/>
                </a:cubicBezTo>
                <a:cubicBezTo>
                  <a:pt x="475" y="575"/>
                  <a:pt x="475" y="575"/>
                  <a:pt x="475" y="575"/>
                </a:cubicBezTo>
                <a:cubicBezTo>
                  <a:pt x="486" y="568"/>
                  <a:pt x="489" y="553"/>
                  <a:pt x="482" y="542"/>
                </a:cubicBezTo>
                <a:cubicBezTo>
                  <a:pt x="475" y="531"/>
                  <a:pt x="460" y="528"/>
                  <a:pt x="449" y="535"/>
                </a:cubicBezTo>
                <a:cubicBezTo>
                  <a:pt x="336" y="610"/>
                  <a:pt x="336" y="610"/>
                  <a:pt x="336" y="610"/>
                </a:cubicBezTo>
                <a:cubicBezTo>
                  <a:pt x="336" y="437"/>
                  <a:pt x="336" y="437"/>
                  <a:pt x="336" y="437"/>
                </a:cubicBezTo>
                <a:cubicBezTo>
                  <a:pt x="420" y="381"/>
                  <a:pt x="420" y="381"/>
                  <a:pt x="420" y="381"/>
                </a:cubicBezTo>
                <a:cubicBezTo>
                  <a:pt x="431" y="373"/>
                  <a:pt x="434" y="358"/>
                  <a:pt x="427" y="347"/>
                </a:cubicBezTo>
                <a:cubicBezTo>
                  <a:pt x="420" y="336"/>
                  <a:pt x="405" y="333"/>
                  <a:pt x="394" y="341"/>
                </a:cubicBezTo>
                <a:cubicBezTo>
                  <a:pt x="336" y="379"/>
                  <a:pt x="336" y="379"/>
                  <a:pt x="336" y="379"/>
                </a:cubicBezTo>
                <a:cubicBezTo>
                  <a:pt x="336" y="314"/>
                  <a:pt x="336" y="314"/>
                  <a:pt x="336" y="314"/>
                </a:cubicBezTo>
                <a:cubicBezTo>
                  <a:pt x="336" y="301"/>
                  <a:pt x="325" y="290"/>
                  <a:pt x="312" y="290"/>
                </a:cubicBezTo>
                <a:cubicBezTo>
                  <a:pt x="299" y="290"/>
                  <a:pt x="288" y="301"/>
                  <a:pt x="288" y="314"/>
                </a:cubicBezTo>
                <a:cubicBezTo>
                  <a:pt x="288" y="379"/>
                  <a:pt x="288" y="379"/>
                  <a:pt x="288" y="379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19" y="333"/>
                  <a:pt x="204" y="336"/>
                  <a:pt x="197" y="347"/>
                </a:cubicBezTo>
                <a:cubicBezTo>
                  <a:pt x="190" y="358"/>
                  <a:pt x="193" y="373"/>
                  <a:pt x="204" y="381"/>
                </a:cubicBezTo>
                <a:cubicBezTo>
                  <a:pt x="288" y="437"/>
                  <a:pt x="288" y="437"/>
                  <a:pt x="288" y="437"/>
                </a:cubicBezTo>
                <a:cubicBezTo>
                  <a:pt x="288" y="610"/>
                  <a:pt x="288" y="610"/>
                  <a:pt x="288" y="610"/>
                </a:cubicBezTo>
                <a:cubicBezTo>
                  <a:pt x="175" y="535"/>
                  <a:pt x="175" y="535"/>
                  <a:pt x="175" y="535"/>
                </a:cubicBezTo>
                <a:cubicBezTo>
                  <a:pt x="164" y="528"/>
                  <a:pt x="149" y="531"/>
                  <a:pt x="142" y="542"/>
                </a:cubicBezTo>
                <a:cubicBezTo>
                  <a:pt x="135" y="553"/>
                  <a:pt x="138" y="568"/>
                  <a:pt x="149" y="575"/>
                </a:cubicBezTo>
                <a:cubicBezTo>
                  <a:pt x="288" y="668"/>
                  <a:pt x="288" y="668"/>
                  <a:pt x="288" y="668"/>
                </a:cubicBezTo>
                <a:cubicBezTo>
                  <a:pt x="288" y="845"/>
                  <a:pt x="288" y="845"/>
                  <a:pt x="288" y="845"/>
                </a:cubicBezTo>
                <a:cubicBezTo>
                  <a:pt x="109" y="726"/>
                  <a:pt x="109" y="726"/>
                  <a:pt x="109" y="726"/>
                </a:cubicBezTo>
                <a:cubicBezTo>
                  <a:pt x="98" y="719"/>
                  <a:pt x="83" y="722"/>
                  <a:pt x="76" y="733"/>
                </a:cubicBezTo>
                <a:cubicBezTo>
                  <a:pt x="69" y="744"/>
                  <a:pt x="72" y="759"/>
                  <a:pt x="83" y="766"/>
                </a:cubicBezTo>
                <a:cubicBezTo>
                  <a:pt x="288" y="903"/>
                  <a:pt x="288" y="903"/>
                  <a:pt x="288" y="903"/>
                </a:cubicBezTo>
                <a:cubicBezTo>
                  <a:pt x="288" y="969"/>
                  <a:pt x="288" y="969"/>
                  <a:pt x="288" y="969"/>
                </a:cubicBezTo>
                <a:cubicBezTo>
                  <a:pt x="288" y="1027"/>
                  <a:pt x="288" y="1027"/>
                  <a:pt x="288" y="1027"/>
                </a:cubicBezTo>
                <a:cubicBezTo>
                  <a:pt x="48" y="877"/>
                  <a:pt x="48" y="877"/>
                  <a:pt x="48" y="877"/>
                </a:cubicBezTo>
                <a:cubicBezTo>
                  <a:pt x="48" y="324"/>
                  <a:pt x="48" y="324"/>
                  <a:pt x="48" y="324"/>
                </a:cubicBezTo>
                <a:cubicBezTo>
                  <a:pt x="312" y="60"/>
                  <a:pt x="312" y="60"/>
                  <a:pt x="312" y="60"/>
                </a:cubicBezTo>
                <a:cubicBezTo>
                  <a:pt x="576" y="324"/>
                  <a:pt x="576" y="324"/>
                  <a:pt x="576" y="324"/>
                </a:cubicBezTo>
                <a:lnTo>
                  <a:pt x="576" y="877"/>
                </a:lnTo>
                <a:close/>
              </a:path>
            </a:pathLst>
          </a:custGeom>
          <a:solidFill>
            <a:srgbClr val="CC5D39"/>
          </a:solidFill>
          <a:ln>
            <a:solidFill>
              <a:srgbClr val="CC5D39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solidFill>
                <a:srgbClr val="C95C38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、地域文化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1DAAB1F-7160-453B-8347-1247C7E8CDFC}"/>
              </a:ext>
            </a:extLst>
          </p:cNvPr>
          <p:cNvSpPr txBox="1"/>
          <p:nvPr/>
        </p:nvSpPr>
        <p:spPr>
          <a:xfrm>
            <a:off x="1054207" y="3019704"/>
            <a:ext cx="4959003" cy="199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泉州古建筑中最有地方特色的是泉州民居建筑，尤其是贵族、官僚、富豪、士大夫阶层中的文人、画家，他们的宅第规模可观，形式讲究，其造型、格局、技艺、用材等都蕴含着某个特定时代的文化气质。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1A0B08-395F-4926-8845-CA0409D64CCB}"/>
              </a:ext>
            </a:extLst>
          </p:cNvPr>
          <p:cNvSpPr txBox="1"/>
          <p:nvPr/>
        </p:nvSpPr>
        <p:spPr>
          <a:xfrm>
            <a:off x="1590267" y="2035871"/>
            <a:ext cx="1825342" cy="52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建筑文化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EF322BF-F1C6-47A1-A8A5-18DE82E4D9C5}"/>
              </a:ext>
            </a:extLst>
          </p:cNvPr>
          <p:cNvSpPr>
            <a:spLocks noEditPoints="1"/>
          </p:cNvSpPr>
          <p:nvPr/>
        </p:nvSpPr>
        <p:spPr bwMode="auto">
          <a:xfrm>
            <a:off x="1054206" y="1745579"/>
            <a:ext cx="430572" cy="810796"/>
          </a:xfrm>
          <a:custGeom>
            <a:avLst/>
            <a:gdLst>
              <a:gd name="T0" fmla="*/ 617 w 624"/>
              <a:gd name="T1" fmla="*/ 297 h 1346"/>
              <a:gd name="T2" fmla="*/ 329 w 624"/>
              <a:gd name="T3" fmla="*/ 9 h 1346"/>
              <a:gd name="T4" fmla="*/ 295 w 624"/>
              <a:gd name="T5" fmla="*/ 9 h 1346"/>
              <a:gd name="T6" fmla="*/ 7 w 624"/>
              <a:gd name="T7" fmla="*/ 297 h 1346"/>
              <a:gd name="T8" fmla="*/ 0 w 624"/>
              <a:gd name="T9" fmla="*/ 314 h 1346"/>
              <a:gd name="T10" fmla="*/ 0 w 624"/>
              <a:gd name="T11" fmla="*/ 890 h 1346"/>
              <a:gd name="T12" fmla="*/ 11 w 624"/>
              <a:gd name="T13" fmla="*/ 910 h 1346"/>
              <a:gd name="T14" fmla="*/ 288 w 624"/>
              <a:gd name="T15" fmla="*/ 1083 h 1346"/>
              <a:gd name="T16" fmla="*/ 288 w 624"/>
              <a:gd name="T17" fmla="*/ 1322 h 1346"/>
              <a:gd name="T18" fmla="*/ 312 w 624"/>
              <a:gd name="T19" fmla="*/ 1346 h 1346"/>
              <a:gd name="T20" fmla="*/ 336 w 624"/>
              <a:gd name="T21" fmla="*/ 1322 h 1346"/>
              <a:gd name="T22" fmla="*/ 336 w 624"/>
              <a:gd name="T23" fmla="*/ 1083 h 1346"/>
              <a:gd name="T24" fmla="*/ 613 w 624"/>
              <a:gd name="T25" fmla="*/ 910 h 1346"/>
              <a:gd name="T26" fmla="*/ 624 w 624"/>
              <a:gd name="T27" fmla="*/ 890 h 1346"/>
              <a:gd name="T28" fmla="*/ 624 w 624"/>
              <a:gd name="T29" fmla="*/ 314 h 1346"/>
              <a:gd name="T30" fmla="*/ 617 w 624"/>
              <a:gd name="T31" fmla="*/ 297 h 1346"/>
              <a:gd name="T32" fmla="*/ 576 w 624"/>
              <a:gd name="T33" fmla="*/ 877 h 1346"/>
              <a:gd name="T34" fmla="*/ 336 w 624"/>
              <a:gd name="T35" fmla="*/ 1027 h 1346"/>
              <a:gd name="T36" fmla="*/ 336 w 624"/>
              <a:gd name="T37" fmla="*/ 969 h 1346"/>
              <a:gd name="T38" fmla="*/ 336 w 624"/>
              <a:gd name="T39" fmla="*/ 903 h 1346"/>
              <a:gd name="T40" fmla="*/ 541 w 624"/>
              <a:gd name="T41" fmla="*/ 766 h 1346"/>
              <a:gd name="T42" fmla="*/ 548 w 624"/>
              <a:gd name="T43" fmla="*/ 733 h 1346"/>
              <a:gd name="T44" fmla="*/ 515 w 624"/>
              <a:gd name="T45" fmla="*/ 726 h 1346"/>
              <a:gd name="T46" fmla="*/ 336 w 624"/>
              <a:gd name="T47" fmla="*/ 845 h 1346"/>
              <a:gd name="T48" fmla="*/ 336 w 624"/>
              <a:gd name="T49" fmla="*/ 668 h 1346"/>
              <a:gd name="T50" fmla="*/ 475 w 624"/>
              <a:gd name="T51" fmla="*/ 575 h 1346"/>
              <a:gd name="T52" fmla="*/ 482 w 624"/>
              <a:gd name="T53" fmla="*/ 542 h 1346"/>
              <a:gd name="T54" fmla="*/ 449 w 624"/>
              <a:gd name="T55" fmla="*/ 535 h 1346"/>
              <a:gd name="T56" fmla="*/ 336 w 624"/>
              <a:gd name="T57" fmla="*/ 610 h 1346"/>
              <a:gd name="T58" fmla="*/ 336 w 624"/>
              <a:gd name="T59" fmla="*/ 437 h 1346"/>
              <a:gd name="T60" fmla="*/ 420 w 624"/>
              <a:gd name="T61" fmla="*/ 381 h 1346"/>
              <a:gd name="T62" fmla="*/ 427 w 624"/>
              <a:gd name="T63" fmla="*/ 347 h 1346"/>
              <a:gd name="T64" fmla="*/ 394 w 624"/>
              <a:gd name="T65" fmla="*/ 341 h 1346"/>
              <a:gd name="T66" fmla="*/ 336 w 624"/>
              <a:gd name="T67" fmla="*/ 379 h 1346"/>
              <a:gd name="T68" fmla="*/ 336 w 624"/>
              <a:gd name="T69" fmla="*/ 314 h 1346"/>
              <a:gd name="T70" fmla="*/ 312 w 624"/>
              <a:gd name="T71" fmla="*/ 290 h 1346"/>
              <a:gd name="T72" fmla="*/ 288 w 624"/>
              <a:gd name="T73" fmla="*/ 314 h 1346"/>
              <a:gd name="T74" fmla="*/ 288 w 624"/>
              <a:gd name="T75" fmla="*/ 379 h 1346"/>
              <a:gd name="T76" fmla="*/ 230 w 624"/>
              <a:gd name="T77" fmla="*/ 341 h 1346"/>
              <a:gd name="T78" fmla="*/ 197 w 624"/>
              <a:gd name="T79" fmla="*/ 347 h 1346"/>
              <a:gd name="T80" fmla="*/ 204 w 624"/>
              <a:gd name="T81" fmla="*/ 381 h 1346"/>
              <a:gd name="T82" fmla="*/ 288 w 624"/>
              <a:gd name="T83" fmla="*/ 437 h 1346"/>
              <a:gd name="T84" fmla="*/ 288 w 624"/>
              <a:gd name="T85" fmla="*/ 610 h 1346"/>
              <a:gd name="T86" fmla="*/ 175 w 624"/>
              <a:gd name="T87" fmla="*/ 535 h 1346"/>
              <a:gd name="T88" fmla="*/ 142 w 624"/>
              <a:gd name="T89" fmla="*/ 542 h 1346"/>
              <a:gd name="T90" fmla="*/ 149 w 624"/>
              <a:gd name="T91" fmla="*/ 575 h 1346"/>
              <a:gd name="T92" fmla="*/ 288 w 624"/>
              <a:gd name="T93" fmla="*/ 668 h 1346"/>
              <a:gd name="T94" fmla="*/ 288 w 624"/>
              <a:gd name="T95" fmla="*/ 845 h 1346"/>
              <a:gd name="T96" fmla="*/ 109 w 624"/>
              <a:gd name="T97" fmla="*/ 726 h 1346"/>
              <a:gd name="T98" fmla="*/ 76 w 624"/>
              <a:gd name="T99" fmla="*/ 733 h 1346"/>
              <a:gd name="T100" fmla="*/ 83 w 624"/>
              <a:gd name="T101" fmla="*/ 766 h 1346"/>
              <a:gd name="T102" fmla="*/ 288 w 624"/>
              <a:gd name="T103" fmla="*/ 903 h 1346"/>
              <a:gd name="T104" fmla="*/ 288 w 624"/>
              <a:gd name="T105" fmla="*/ 969 h 1346"/>
              <a:gd name="T106" fmla="*/ 288 w 624"/>
              <a:gd name="T107" fmla="*/ 1027 h 1346"/>
              <a:gd name="T108" fmla="*/ 48 w 624"/>
              <a:gd name="T109" fmla="*/ 877 h 1346"/>
              <a:gd name="T110" fmla="*/ 48 w 624"/>
              <a:gd name="T111" fmla="*/ 324 h 1346"/>
              <a:gd name="T112" fmla="*/ 312 w 624"/>
              <a:gd name="T113" fmla="*/ 60 h 1346"/>
              <a:gd name="T114" fmla="*/ 576 w 624"/>
              <a:gd name="T115" fmla="*/ 324 h 1346"/>
              <a:gd name="T116" fmla="*/ 576 w 624"/>
              <a:gd name="T117" fmla="*/ 877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4" h="1346">
                <a:moveTo>
                  <a:pt x="617" y="297"/>
                </a:moveTo>
                <a:cubicBezTo>
                  <a:pt x="329" y="9"/>
                  <a:pt x="329" y="9"/>
                  <a:pt x="329" y="9"/>
                </a:cubicBezTo>
                <a:cubicBezTo>
                  <a:pt x="320" y="0"/>
                  <a:pt x="304" y="0"/>
                  <a:pt x="295" y="9"/>
                </a:cubicBezTo>
                <a:cubicBezTo>
                  <a:pt x="7" y="297"/>
                  <a:pt x="7" y="297"/>
                  <a:pt x="7" y="297"/>
                </a:cubicBezTo>
                <a:cubicBezTo>
                  <a:pt x="3" y="302"/>
                  <a:pt x="0" y="308"/>
                  <a:pt x="0" y="314"/>
                </a:cubicBezTo>
                <a:cubicBezTo>
                  <a:pt x="0" y="890"/>
                  <a:pt x="0" y="890"/>
                  <a:pt x="0" y="890"/>
                </a:cubicBezTo>
                <a:cubicBezTo>
                  <a:pt x="0" y="898"/>
                  <a:pt x="4" y="906"/>
                  <a:pt x="11" y="910"/>
                </a:cubicBezTo>
                <a:cubicBezTo>
                  <a:pt x="288" y="1083"/>
                  <a:pt x="288" y="1083"/>
                  <a:pt x="288" y="1083"/>
                </a:cubicBezTo>
                <a:cubicBezTo>
                  <a:pt x="288" y="1322"/>
                  <a:pt x="288" y="1322"/>
                  <a:pt x="288" y="1322"/>
                </a:cubicBezTo>
                <a:cubicBezTo>
                  <a:pt x="288" y="1335"/>
                  <a:pt x="299" y="1346"/>
                  <a:pt x="312" y="1346"/>
                </a:cubicBezTo>
                <a:cubicBezTo>
                  <a:pt x="325" y="1346"/>
                  <a:pt x="336" y="1335"/>
                  <a:pt x="336" y="1322"/>
                </a:cubicBezTo>
                <a:cubicBezTo>
                  <a:pt x="336" y="1083"/>
                  <a:pt x="336" y="1083"/>
                  <a:pt x="336" y="1083"/>
                </a:cubicBezTo>
                <a:cubicBezTo>
                  <a:pt x="613" y="910"/>
                  <a:pt x="613" y="910"/>
                  <a:pt x="613" y="910"/>
                </a:cubicBezTo>
                <a:cubicBezTo>
                  <a:pt x="620" y="906"/>
                  <a:pt x="624" y="898"/>
                  <a:pt x="624" y="890"/>
                </a:cubicBezTo>
                <a:cubicBezTo>
                  <a:pt x="624" y="314"/>
                  <a:pt x="624" y="314"/>
                  <a:pt x="624" y="314"/>
                </a:cubicBezTo>
                <a:cubicBezTo>
                  <a:pt x="624" y="308"/>
                  <a:pt x="621" y="302"/>
                  <a:pt x="617" y="297"/>
                </a:cubicBezTo>
                <a:close/>
                <a:moveTo>
                  <a:pt x="576" y="877"/>
                </a:moveTo>
                <a:cubicBezTo>
                  <a:pt x="336" y="1027"/>
                  <a:pt x="336" y="1027"/>
                  <a:pt x="336" y="1027"/>
                </a:cubicBezTo>
                <a:cubicBezTo>
                  <a:pt x="336" y="969"/>
                  <a:pt x="336" y="969"/>
                  <a:pt x="336" y="969"/>
                </a:cubicBezTo>
                <a:cubicBezTo>
                  <a:pt x="336" y="903"/>
                  <a:pt x="336" y="903"/>
                  <a:pt x="336" y="903"/>
                </a:cubicBezTo>
                <a:cubicBezTo>
                  <a:pt x="541" y="766"/>
                  <a:pt x="541" y="766"/>
                  <a:pt x="541" y="766"/>
                </a:cubicBezTo>
                <a:cubicBezTo>
                  <a:pt x="552" y="759"/>
                  <a:pt x="555" y="744"/>
                  <a:pt x="548" y="733"/>
                </a:cubicBezTo>
                <a:cubicBezTo>
                  <a:pt x="541" y="722"/>
                  <a:pt x="526" y="719"/>
                  <a:pt x="515" y="726"/>
                </a:cubicBezTo>
                <a:cubicBezTo>
                  <a:pt x="336" y="845"/>
                  <a:pt x="336" y="845"/>
                  <a:pt x="336" y="845"/>
                </a:cubicBezTo>
                <a:cubicBezTo>
                  <a:pt x="336" y="668"/>
                  <a:pt x="336" y="668"/>
                  <a:pt x="336" y="668"/>
                </a:cubicBezTo>
                <a:cubicBezTo>
                  <a:pt x="475" y="575"/>
                  <a:pt x="475" y="575"/>
                  <a:pt x="475" y="575"/>
                </a:cubicBezTo>
                <a:cubicBezTo>
                  <a:pt x="486" y="568"/>
                  <a:pt x="489" y="553"/>
                  <a:pt x="482" y="542"/>
                </a:cubicBezTo>
                <a:cubicBezTo>
                  <a:pt x="475" y="531"/>
                  <a:pt x="460" y="528"/>
                  <a:pt x="449" y="535"/>
                </a:cubicBezTo>
                <a:cubicBezTo>
                  <a:pt x="336" y="610"/>
                  <a:pt x="336" y="610"/>
                  <a:pt x="336" y="610"/>
                </a:cubicBezTo>
                <a:cubicBezTo>
                  <a:pt x="336" y="437"/>
                  <a:pt x="336" y="437"/>
                  <a:pt x="336" y="437"/>
                </a:cubicBezTo>
                <a:cubicBezTo>
                  <a:pt x="420" y="381"/>
                  <a:pt x="420" y="381"/>
                  <a:pt x="420" y="381"/>
                </a:cubicBezTo>
                <a:cubicBezTo>
                  <a:pt x="431" y="373"/>
                  <a:pt x="434" y="358"/>
                  <a:pt x="427" y="347"/>
                </a:cubicBezTo>
                <a:cubicBezTo>
                  <a:pt x="420" y="336"/>
                  <a:pt x="405" y="333"/>
                  <a:pt x="394" y="341"/>
                </a:cubicBezTo>
                <a:cubicBezTo>
                  <a:pt x="336" y="379"/>
                  <a:pt x="336" y="379"/>
                  <a:pt x="336" y="379"/>
                </a:cubicBezTo>
                <a:cubicBezTo>
                  <a:pt x="336" y="314"/>
                  <a:pt x="336" y="314"/>
                  <a:pt x="336" y="314"/>
                </a:cubicBezTo>
                <a:cubicBezTo>
                  <a:pt x="336" y="301"/>
                  <a:pt x="325" y="290"/>
                  <a:pt x="312" y="290"/>
                </a:cubicBezTo>
                <a:cubicBezTo>
                  <a:pt x="299" y="290"/>
                  <a:pt x="288" y="301"/>
                  <a:pt x="288" y="314"/>
                </a:cubicBezTo>
                <a:cubicBezTo>
                  <a:pt x="288" y="379"/>
                  <a:pt x="288" y="379"/>
                  <a:pt x="288" y="379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19" y="333"/>
                  <a:pt x="204" y="336"/>
                  <a:pt x="197" y="347"/>
                </a:cubicBezTo>
                <a:cubicBezTo>
                  <a:pt x="190" y="358"/>
                  <a:pt x="193" y="373"/>
                  <a:pt x="204" y="381"/>
                </a:cubicBezTo>
                <a:cubicBezTo>
                  <a:pt x="288" y="437"/>
                  <a:pt x="288" y="437"/>
                  <a:pt x="288" y="437"/>
                </a:cubicBezTo>
                <a:cubicBezTo>
                  <a:pt x="288" y="610"/>
                  <a:pt x="288" y="610"/>
                  <a:pt x="288" y="610"/>
                </a:cubicBezTo>
                <a:cubicBezTo>
                  <a:pt x="175" y="535"/>
                  <a:pt x="175" y="535"/>
                  <a:pt x="175" y="535"/>
                </a:cubicBezTo>
                <a:cubicBezTo>
                  <a:pt x="164" y="528"/>
                  <a:pt x="149" y="531"/>
                  <a:pt x="142" y="542"/>
                </a:cubicBezTo>
                <a:cubicBezTo>
                  <a:pt x="135" y="553"/>
                  <a:pt x="138" y="568"/>
                  <a:pt x="149" y="575"/>
                </a:cubicBezTo>
                <a:cubicBezTo>
                  <a:pt x="288" y="668"/>
                  <a:pt x="288" y="668"/>
                  <a:pt x="288" y="668"/>
                </a:cubicBezTo>
                <a:cubicBezTo>
                  <a:pt x="288" y="845"/>
                  <a:pt x="288" y="845"/>
                  <a:pt x="288" y="845"/>
                </a:cubicBezTo>
                <a:cubicBezTo>
                  <a:pt x="109" y="726"/>
                  <a:pt x="109" y="726"/>
                  <a:pt x="109" y="726"/>
                </a:cubicBezTo>
                <a:cubicBezTo>
                  <a:pt x="98" y="719"/>
                  <a:pt x="83" y="722"/>
                  <a:pt x="76" y="733"/>
                </a:cubicBezTo>
                <a:cubicBezTo>
                  <a:pt x="69" y="744"/>
                  <a:pt x="72" y="759"/>
                  <a:pt x="83" y="766"/>
                </a:cubicBezTo>
                <a:cubicBezTo>
                  <a:pt x="288" y="903"/>
                  <a:pt x="288" y="903"/>
                  <a:pt x="288" y="903"/>
                </a:cubicBezTo>
                <a:cubicBezTo>
                  <a:pt x="288" y="969"/>
                  <a:pt x="288" y="969"/>
                  <a:pt x="288" y="969"/>
                </a:cubicBezTo>
                <a:cubicBezTo>
                  <a:pt x="288" y="1027"/>
                  <a:pt x="288" y="1027"/>
                  <a:pt x="288" y="1027"/>
                </a:cubicBezTo>
                <a:cubicBezTo>
                  <a:pt x="48" y="877"/>
                  <a:pt x="48" y="877"/>
                  <a:pt x="48" y="877"/>
                </a:cubicBezTo>
                <a:cubicBezTo>
                  <a:pt x="48" y="324"/>
                  <a:pt x="48" y="324"/>
                  <a:pt x="48" y="324"/>
                </a:cubicBezTo>
                <a:cubicBezTo>
                  <a:pt x="312" y="60"/>
                  <a:pt x="312" y="60"/>
                  <a:pt x="312" y="60"/>
                </a:cubicBezTo>
                <a:cubicBezTo>
                  <a:pt x="576" y="324"/>
                  <a:pt x="576" y="324"/>
                  <a:pt x="576" y="324"/>
                </a:cubicBezTo>
                <a:lnTo>
                  <a:pt x="576" y="877"/>
                </a:lnTo>
                <a:close/>
              </a:path>
            </a:pathLst>
          </a:custGeom>
          <a:solidFill>
            <a:srgbClr val="CC5D39"/>
          </a:solidFill>
          <a:ln>
            <a:solidFill>
              <a:srgbClr val="CC5D39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FA5A4EF-7DC2-4F02-8198-91DF9F0C107F}"/>
              </a:ext>
            </a:extLst>
          </p:cNvPr>
          <p:cNvGrpSpPr/>
          <p:nvPr/>
        </p:nvGrpSpPr>
        <p:grpSpPr>
          <a:xfrm>
            <a:off x="6178791" y="2035871"/>
            <a:ext cx="5195203" cy="3270552"/>
            <a:chOff x="5951984" y="866384"/>
            <a:chExt cx="6776609" cy="4639091"/>
          </a:xfrm>
          <a:blipFill>
            <a:blip r:embed="rId4"/>
            <a:stretch>
              <a:fillRect/>
            </a:stretch>
          </a:blipFill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5699A7A-5BFB-427D-938D-900A11D9DE90}"/>
                </a:ext>
              </a:extLst>
            </p:cNvPr>
            <p:cNvSpPr/>
            <p:nvPr/>
          </p:nvSpPr>
          <p:spPr>
            <a:xfrm>
              <a:off x="5951984" y="866384"/>
              <a:ext cx="2527313" cy="462905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8A98491A-FD0E-43C8-A3C0-424D75B2C2DF}"/>
                </a:ext>
              </a:extLst>
            </p:cNvPr>
            <p:cNvSpPr/>
            <p:nvPr/>
          </p:nvSpPr>
          <p:spPr>
            <a:xfrm>
              <a:off x="8076632" y="866384"/>
              <a:ext cx="2527313" cy="462905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68048B03-E3D6-446B-948F-1818A96BBA44}"/>
                </a:ext>
              </a:extLst>
            </p:cNvPr>
            <p:cNvSpPr/>
            <p:nvPr/>
          </p:nvSpPr>
          <p:spPr>
            <a:xfrm>
              <a:off x="10201280" y="876423"/>
              <a:ext cx="2527313" cy="462905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8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A4435E6-52E7-42C3-91B9-74051F43CEE3}"/>
              </a:ext>
            </a:extLst>
          </p:cNvPr>
          <p:cNvSpPr/>
          <p:nvPr/>
        </p:nvSpPr>
        <p:spPr>
          <a:xfrm>
            <a:off x="440521" y="336550"/>
            <a:ext cx="11310959" cy="6184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954FE04-DF06-4D86-B102-3119E7BA6428}"/>
              </a:ext>
            </a:extLst>
          </p:cNvPr>
          <p:cNvSpPr>
            <a:spLocks/>
          </p:cNvSpPr>
          <p:nvPr/>
        </p:nvSpPr>
        <p:spPr bwMode="auto">
          <a:xfrm>
            <a:off x="6227637" y="2011761"/>
            <a:ext cx="5345979" cy="3195944"/>
          </a:xfrm>
          <a:custGeom>
            <a:avLst/>
            <a:gdLst>
              <a:gd name="T0" fmla="*/ 405 w 439"/>
              <a:gd name="T1" fmla="*/ 122 h 166"/>
              <a:gd name="T2" fmla="*/ 392 w 439"/>
              <a:gd name="T3" fmla="*/ 112 h 166"/>
              <a:gd name="T4" fmla="*/ 410 w 439"/>
              <a:gd name="T5" fmla="*/ 96 h 166"/>
              <a:gd name="T6" fmla="*/ 405 w 439"/>
              <a:gd name="T7" fmla="*/ 94 h 166"/>
              <a:gd name="T8" fmla="*/ 396 w 439"/>
              <a:gd name="T9" fmla="*/ 86 h 166"/>
              <a:gd name="T10" fmla="*/ 406 w 439"/>
              <a:gd name="T11" fmla="*/ 77 h 166"/>
              <a:gd name="T12" fmla="*/ 426 w 439"/>
              <a:gd name="T13" fmla="*/ 74 h 166"/>
              <a:gd name="T14" fmla="*/ 400 w 439"/>
              <a:gd name="T15" fmla="*/ 75 h 166"/>
              <a:gd name="T16" fmla="*/ 426 w 439"/>
              <a:gd name="T17" fmla="*/ 51 h 166"/>
              <a:gd name="T18" fmla="*/ 407 w 439"/>
              <a:gd name="T19" fmla="*/ 68 h 166"/>
              <a:gd name="T20" fmla="*/ 404 w 439"/>
              <a:gd name="T21" fmla="*/ 63 h 166"/>
              <a:gd name="T22" fmla="*/ 395 w 439"/>
              <a:gd name="T23" fmla="*/ 51 h 166"/>
              <a:gd name="T24" fmla="*/ 380 w 439"/>
              <a:gd name="T25" fmla="*/ 44 h 166"/>
              <a:gd name="T26" fmla="*/ 391 w 439"/>
              <a:gd name="T27" fmla="*/ 33 h 166"/>
              <a:gd name="T28" fmla="*/ 367 w 439"/>
              <a:gd name="T29" fmla="*/ 43 h 166"/>
              <a:gd name="T30" fmla="*/ 358 w 439"/>
              <a:gd name="T31" fmla="*/ 33 h 166"/>
              <a:gd name="T32" fmla="*/ 348 w 439"/>
              <a:gd name="T33" fmla="*/ 37 h 166"/>
              <a:gd name="T34" fmla="*/ 337 w 439"/>
              <a:gd name="T35" fmla="*/ 35 h 166"/>
              <a:gd name="T36" fmla="*/ 321 w 439"/>
              <a:gd name="T37" fmla="*/ 30 h 166"/>
              <a:gd name="T38" fmla="*/ 305 w 439"/>
              <a:gd name="T39" fmla="*/ 32 h 166"/>
              <a:gd name="T40" fmla="*/ 285 w 439"/>
              <a:gd name="T41" fmla="*/ 25 h 166"/>
              <a:gd name="T42" fmla="*/ 275 w 439"/>
              <a:gd name="T43" fmla="*/ 23 h 166"/>
              <a:gd name="T44" fmla="*/ 266 w 439"/>
              <a:gd name="T45" fmla="*/ 22 h 166"/>
              <a:gd name="T46" fmla="*/ 250 w 439"/>
              <a:gd name="T47" fmla="*/ 28 h 166"/>
              <a:gd name="T48" fmla="*/ 243 w 439"/>
              <a:gd name="T49" fmla="*/ 21 h 166"/>
              <a:gd name="T50" fmla="*/ 228 w 439"/>
              <a:gd name="T51" fmla="*/ 21 h 166"/>
              <a:gd name="T52" fmla="*/ 213 w 439"/>
              <a:gd name="T53" fmla="*/ 11 h 166"/>
              <a:gd name="T54" fmla="*/ 208 w 439"/>
              <a:gd name="T55" fmla="*/ 21 h 166"/>
              <a:gd name="T56" fmla="*/ 195 w 439"/>
              <a:gd name="T57" fmla="*/ 18 h 166"/>
              <a:gd name="T58" fmla="*/ 198 w 439"/>
              <a:gd name="T59" fmla="*/ 6 h 166"/>
              <a:gd name="T60" fmla="*/ 179 w 439"/>
              <a:gd name="T61" fmla="*/ 9 h 166"/>
              <a:gd name="T62" fmla="*/ 171 w 439"/>
              <a:gd name="T63" fmla="*/ 5 h 166"/>
              <a:gd name="T64" fmla="*/ 156 w 439"/>
              <a:gd name="T65" fmla="*/ 6 h 166"/>
              <a:gd name="T66" fmla="*/ 140 w 439"/>
              <a:gd name="T67" fmla="*/ 3 h 166"/>
              <a:gd name="T68" fmla="*/ 131 w 439"/>
              <a:gd name="T69" fmla="*/ 9 h 166"/>
              <a:gd name="T70" fmla="*/ 118 w 439"/>
              <a:gd name="T71" fmla="*/ 6 h 166"/>
              <a:gd name="T72" fmla="*/ 60 w 439"/>
              <a:gd name="T73" fmla="*/ 7 h 166"/>
              <a:gd name="T74" fmla="*/ 63 w 439"/>
              <a:gd name="T75" fmla="*/ 25 h 166"/>
              <a:gd name="T76" fmla="*/ 64 w 439"/>
              <a:gd name="T77" fmla="*/ 40 h 166"/>
              <a:gd name="T78" fmla="*/ 6 w 439"/>
              <a:gd name="T79" fmla="*/ 51 h 166"/>
              <a:gd name="T80" fmla="*/ 6 w 439"/>
              <a:gd name="T81" fmla="*/ 66 h 166"/>
              <a:gd name="T82" fmla="*/ 8 w 439"/>
              <a:gd name="T83" fmla="*/ 84 h 166"/>
              <a:gd name="T84" fmla="*/ 38 w 439"/>
              <a:gd name="T85" fmla="*/ 102 h 166"/>
              <a:gd name="T86" fmla="*/ 43 w 439"/>
              <a:gd name="T87" fmla="*/ 119 h 166"/>
              <a:gd name="T88" fmla="*/ 51 w 439"/>
              <a:gd name="T89" fmla="*/ 137 h 166"/>
              <a:gd name="T90" fmla="*/ 60 w 439"/>
              <a:gd name="T91" fmla="*/ 148 h 166"/>
              <a:gd name="T92" fmla="*/ 103 w 439"/>
              <a:gd name="T93" fmla="*/ 144 h 166"/>
              <a:gd name="T94" fmla="*/ 129 w 439"/>
              <a:gd name="T95" fmla="*/ 155 h 166"/>
              <a:gd name="T96" fmla="*/ 137 w 439"/>
              <a:gd name="T97" fmla="*/ 154 h 166"/>
              <a:gd name="T98" fmla="*/ 156 w 439"/>
              <a:gd name="T99" fmla="*/ 160 h 166"/>
              <a:gd name="T100" fmla="*/ 215 w 439"/>
              <a:gd name="T101" fmla="*/ 162 h 166"/>
              <a:gd name="T102" fmla="*/ 232 w 439"/>
              <a:gd name="T103" fmla="*/ 163 h 166"/>
              <a:gd name="T104" fmla="*/ 274 w 439"/>
              <a:gd name="T105" fmla="*/ 160 h 166"/>
              <a:gd name="T106" fmla="*/ 295 w 439"/>
              <a:gd name="T107" fmla="*/ 162 h 166"/>
              <a:gd name="T108" fmla="*/ 325 w 439"/>
              <a:gd name="T109" fmla="*/ 160 h 166"/>
              <a:gd name="T110" fmla="*/ 343 w 439"/>
              <a:gd name="T111" fmla="*/ 164 h 166"/>
              <a:gd name="T112" fmla="*/ 380 w 439"/>
              <a:gd name="T113" fmla="*/ 160 h 166"/>
              <a:gd name="T114" fmla="*/ 389 w 439"/>
              <a:gd name="T115" fmla="*/ 158 h 166"/>
              <a:gd name="T116" fmla="*/ 401 w 439"/>
              <a:gd name="T117" fmla="*/ 159 h 166"/>
              <a:gd name="T118" fmla="*/ 403 w 439"/>
              <a:gd name="T119" fmla="*/ 150 h 166"/>
              <a:gd name="T120" fmla="*/ 407 w 439"/>
              <a:gd name="T121" fmla="*/ 138 h 166"/>
              <a:gd name="T122" fmla="*/ 413 w 439"/>
              <a:gd name="T123" fmla="*/ 131 h 166"/>
              <a:gd name="T124" fmla="*/ 433 w 439"/>
              <a:gd name="T125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166">
                <a:moveTo>
                  <a:pt x="433" y="125"/>
                </a:moveTo>
                <a:cubicBezTo>
                  <a:pt x="430" y="123"/>
                  <a:pt x="428" y="126"/>
                  <a:pt x="426" y="124"/>
                </a:cubicBezTo>
                <a:cubicBezTo>
                  <a:pt x="426" y="125"/>
                  <a:pt x="425" y="125"/>
                  <a:pt x="425" y="125"/>
                </a:cubicBezTo>
                <a:cubicBezTo>
                  <a:pt x="424" y="124"/>
                  <a:pt x="422" y="125"/>
                  <a:pt x="421" y="124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3"/>
                  <a:pt x="422" y="123"/>
                  <a:pt x="422" y="123"/>
                </a:cubicBezTo>
                <a:cubicBezTo>
                  <a:pt x="422" y="124"/>
                  <a:pt x="422" y="124"/>
                  <a:pt x="422" y="124"/>
                </a:cubicBezTo>
                <a:cubicBezTo>
                  <a:pt x="420" y="125"/>
                  <a:pt x="418" y="125"/>
                  <a:pt x="415" y="124"/>
                </a:cubicBezTo>
                <a:cubicBezTo>
                  <a:pt x="412" y="124"/>
                  <a:pt x="413" y="124"/>
                  <a:pt x="410" y="124"/>
                </a:cubicBezTo>
                <a:cubicBezTo>
                  <a:pt x="414" y="122"/>
                  <a:pt x="407" y="121"/>
                  <a:pt x="409" y="118"/>
                </a:cubicBezTo>
                <a:cubicBezTo>
                  <a:pt x="405" y="118"/>
                  <a:pt x="405" y="118"/>
                  <a:pt x="405" y="118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20"/>
                  <a:pt x="405" y="120"/>
                  <a:pt x="405" y="121"/>
                </a:cubicBezTo>
                <a:cubicBezTo>
                  <a:pt x="407" y="121"/>
                  <a:pt x="408" y="120"/>
                  <a:pt x="409" y="121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5" y="122"/>
                  <a:pt x="406" y="122"/>
                  <a:pt x="406" y="122"/>
                </a:cubicBezTo>
                <a:cubicBezTo>
                  <a:pt x="406" y="123"/>
                  <a:pt x="406" y="124"/>
                  <a:pt x="405" y="125"/>
                </a:cubicBezTo>
                <a:cubicBezTo>
                  <a:pt x="403" y="124"/>
                  <a:pt x="403" y="124"/>
                  <a:pt x="401" y="124"/>
                </a:cubicBezTo>
                <a:cubicBezTo>
                  <a:pt x="400" y="124"/>
                  <a:pt x="398" y="123"/>
                  <a:pt x="400" y="122"/>
                </a:cubicBezTo>
                <a:cubicBezTo>
                  <a:pt x="401" y="122"/>
                  <a:pt x="401" y="123"/>
                  <a:pt x="402" y="123"/>
                </a:cubicBezTo>
                <a:cubicBezTo>
                  <a:pt x="402" y="118"/>
                  <a:pt x="402" y="118"/>
                  <a:pt x="402" y="118"/>
                </a:cubicBezTo>
                <a:cubicBezTo>
                  <a:pt x="400" y="119"/>
                  <a:pt x="404" y="120"/>
                  <a:pt x="401" y="120"/>
                </a:cubicBezTo>
                <a:cubicBezTo>
                  <a:pt x="400" y="119"/>
                  <a:pt x="398" y="119"/>
                  <a:pt x="398" y="118"/>
                </a:cubicBezTo>
                <a:cubicBezTo>
                  <a:pt x="396" y="119"/>
                  <a:pt x="396" y="119"/>
                  <a:pt x="396" y="119"/>
                </a:cubicBezTo>
                <a:cubicBezTo>
                  <a:pt x="392" y="118"/>
                  <a:pt x="395" y="116"/>
                  <a:pt x="391" y="115"/>
                </a:cubicBezTo>
                <a:cubicBezTo>
                  <a:pt x="388" y="115"/>
                  <a:pt x="385" y="116"/>
                  <a:pt x="383" y="115"/>
                </a:cubicBezTo>
                <a:cubicBezTo>
                  <a:pt x="381" y="115"/>
                  <a:pt x="384" y="114"/>
                  <a:pt x="381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4" y="112"/>
                  <a:pt x="387" y="113"/>
                  <a:pt x="392" y="112"/>
                </a:cubicBezTo>
                <a:cubicBezTo>
                  <a:pt x="392" y="112"/>
                  <a:pt x="392" y="111"/>
                  <a:pt x="391" y="111"/>
                </a:cubicBezTo>
                <a:cubicBezTo>
                  <a:pt x="392" y="110"/>
                  <a:pt x="394" y="111"/>
                  <a:pt x="396" y="110"/>
                </a:cubicBezTo>
                <a:cubicBezTo>
                  <a:pt x="398" y="110"/>
                  <a:pt x="397" y="109"/>
                  <a:pt x="398" y="108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412" y="107"/>
                  <a:pt x="417" y="108"/>
                  <a:pt x="419" y="107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9" y="105"/>
                  <a:pt x="419" y="105"/>
                  <a:pt x="419" y="105"/>
                </a:cubicBezTo>
                <a:cubicBezTo>
                  <a:pt x="417" y="105"/>
                  <a:pt x="417" y="105"/>
                  <a:pt x="417" y="105"/>
                </a:cubicBezTo>
                <a:cubicBezTo>
                  <a:pt x="413" y="103"/>
                  <a:pt x="421" y="105"/>
                  <a:pt x="420" y="103"/>
                </a:cubicBezTo>
                <a:cubicBezTo>
                  <a:pt x="418" y="103"/>
                  <a:pt x="418" y="103"/>
                  <a:pt x="418" y="103"/>
                </a:cubicBezTo>
                <a:cubicBezTo>
                  <a:pt x="418" y="100"/>
                  <a:pt x="412" y="102"/>
                  <a:pt x="409" y="101"/>
                </a:cubicBezTo>
                <a:cubicBezTo>
                  <a:pt x="412" y="100"/>
                  <a:pt x="412" y="100"/>
                  <a:pt x="412" y="100"/>
                </a:cubicBezTo>
                <a:cubicBezTo>
                  <a:pt x="410" y="99"/>
                  <a:pt x="412" y="98"/>
                  <a:pt x="409" y="97"/>
                </a:cubicBezTo>
                <a:cubicBezTo>
                  <a:pt x="412" y="96"/>
                  <a:pt x="412" y="96"/>
                  <a:pt x="412" y="96"/>
                </a:cubicBezTo>
                <a:cubicBezTo>
                  <a:pt x="410" y="96"/>
                  <a:pt x="410" y="96"/>
                  <a:pt x="410" y="96"/>
                </a:cubicBezTo>
                <a:cubicBezTo>
                  <a:pt x="405" y="97"/>
                  <a:pt x="404" y="100"/>
                  <a:pt x="405" y="102"/>
                </a:cubicBezTo>
                <a:cubicBezTo>
                  <a:pt x="400" y="102"/>
                  <a:pt x="400" y="102"/>
                  <a:pt x="400" y="102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0" y="103"/>
                  <a:pt x="399" y="104"/>
                  <a:pt x="398" y="103"/>
                </a:cubicBezTo>
                <a:cubicBezTo>
                  <a:pt x="396" y="102"/>
                  <a:pt x="400" y="102"/>
                  <a:pt x="397" y="101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399" y="100"/>
                  <a:pt x="397" y="100"/>
                  <a:pt x="396" y="100"/>
                </a:cubicBezTo>
                <a:cubicBezTo>
                  <a:pt x="399" y="99"/>
                  <a:pt x="401" y="99"/>
                  <a:pt x="402" y="98"/>
                </a:cubicBezTo>
                <a:cubicBezTo>
                  <a:pt x="395" y="98"/>
                  <a:pt x="395" y="98"/>
                  <a:pt x="395" y="98"/>
                </a:cubicBezTo>
                <a:cubicBezTo>
                  <a:pt x="395" y="99"/>
                  <a:pt x="394" y="100"/>
                  <a:pt x="392" y="101"/>
                </a:cubicBezTo>
                <a:cubicBezTo>
                  <a:pt x="392" y="98"/>
                  <a:pt x="392" y="98"/>
                  <a:pt x="392" y="98"/>
                </a:cubicBezTo>
                <a:cubicBezTo>
                  <a:pt x="392" y="97"/>
                  <a:pt x="396" y="97"/>
                  <a:pt x="396" y="96"/>
                </a:cubicBezTo>
                <a:cubicBezTo>
                  <a:pt x="397" y="97"/>
                  <a:pt x="399" y="96"/>
                  <a:pt x="400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6" y="96"/>
                  <a:pt x="402" y="94"/>
                  <a:pt x="407" y="94"/>
                </a:cubicBezTo>
                <a:cubicBezTo>
                  <a:pt x="406" y="94"/>
                  <a:pt x="405" y="94"/>
                  <a:pt x="405" y="94"/>
                </a:cubicBezTo>
                <a:cubicBezTo>
                  <a:pt x="406" y="92"/>
                  <a:pt x="405" y="90"/>
                  <a:pt x="408" y="89"/>
                </a:cubicBezTo>
                <a:cubicBezTo>
                  <a:pt x="408" y="89"/>
                  <a:pt x="407" y="89"/>
                  <a:pt x="407" y="89"/>
                </a:cubicBezTo>
                <a:cubicBezTo>
                  <a:pt x="405" y="89"/>
                  <a:pt x="402" y="90"/>
                  <a:pt x="402" y="91"/>
                </a:cubicBezTo>
                <a:cubicBezTo>
                  <a:pt x="399" y="91"/>
                  <a:pt x="396" y="91"/>
                  <a:pt x="393" y="90"/>
                </a:cubicBezTo>
                <a:cubicBezTo>
                  <a:pt x="395" y="89"/>
                  <a:pt x="395" y="89"/>
                  <a:pt x="395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9"/>
                  <a:pt x="392" y="89"/>
                  <a:pt x="392" y="89"/>
                </a:cubicBezTo>
                <a:cubicBezTo>
                  <a:pt x="392" y="90"/>
                  <a:pt x="392" y="90"/>
                  <a:pt x="392" y="90"/>
                </a:cubicBezTo>
                <a:cubicBezTo>
                  <a:pt x="391" y="90"/>
                  <a:pt x="391" y="90"/>
                  <a:pt x="391" y="90"/>
                </a:cubicBezTo>
                <a:cubicBezTo>
                  <a:pt x="391" y="90"/>
                  <a:pt x="390" y="90"/>
                  <a:pt x="390" y="90"/>
                </a:cubicBezTo>
                <a:cubicBezTo>
                  <a:pt x="390" y="90"/>
                  <a:pt x="390" y="89"/>
                  <a:pt x="391" y="89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94" y="87"/>
                  <a:pt x="402" y="88"/>
                  <a:pt x="408" y="88"/>
                </a:cubicBezTo>
                <a:cubicBezTo>
                  <a:pt x="401" y="88"/>
                  <a:pt x="401" y="88"/>
                  <a:pt x="401" y="88"/>
                </a:cubicBezTo>
                <a:cubicBezTo>
                  <a:pt x="398" y="86"/>
                  <a:pt x="394" y="87"/>
                  <a:pt x="391" y="87"/>
                </a:cubicBezTo>
                <a:cubicBezTo>
                  <a:pt x="392" y="86"/>
                  <a:pt x="394" y="86"/>
                  <a:pt x="396" y="86"/>
                </a:cubicBezTo>
                <a:cubicBezTo>
                  <a:pt x="398" y="85"/>
                  <a:pt x="403" y="86"/>
                  <a:pt x="404" y="85"/>
                </a:cubicBezTo>
                <a:cubicBezTo>
                  <a:pt x="403" y="85"/>
                  <a:pt x="402" y="85"/>
                  <a:pt x="401" y="85"/>
                </a:cubicBezTo>
                <a:cubicBezTo>
                  <a:pt x="400" y="84"/>
                  <a:pt x="402" y="84"/>
                  <a:pt x="402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401" y="81"/>
                  <a:pt x="406" y="82"/>
                  <a:pt x="409" y="81"/>
                </a:cubicBezTo>
                <a:cubicBezTo>
                  <a:pt x="405" y="81"/>
                  <a:pt x="401" y="80"/>
                  <a:pt x="398" y="81"/>
                </a:cubicBezTo>
                <a:cubicBezTo>
                  <a:pt x="396" y="79"/>
                  <a:pt x="391" y="82"/>
                  <a:pt x="388" y="80"/>
                </a:cubicBezTo>
                <a:cubicBezTo>
                  <a:pt x="388" y="80"/>
                  <a:pt x="389" y="80"/>
                  <a:pt x="389" y="80"/>
                </a:cubicBezTo>
                <a:cubicBezTo>
                  <a:pt x="394" y="80"/>
                  <a:pt x="401" y="80"/>
                  <a:pt x="404" y="79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87" y="78"/>
                  <a:pt x="389" y="79"/>
                  <a:pt x="390" y="78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2" y="77"/>
                  <a:pt x="396" y="77"/>
                  <a:pt x="399" y="77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400" y="78"/>
                  <a:pt x="400" y="78"/>
                  <a:pt x="400" y="78"/>
                </a:cubicBezTo>
                <a:cubicBezTo>
                  <a:pt x="399" y="76"/>
                  <a:pt x="404" y="77"/>
                  <a:pt x="406" y="77"/>
                </a:cubicBezTo>
                <a:cubicBezTo>
                  <a:pt x="408" y="76"/>
                  <a:pt x="410" y="75"/>
                  <a:pt x="411" y="74"/>
                </a:cubicBezTo>
                <a:cubicBezTo>
                  <a:pt x="413" y="75"/>
                  <a:pt x="410" y="76"/>
                  <a:pt x="410" y="77"/>
                </a:cubicBezTo>
                <a:cubicBezTo>
                  <a:pt x="411" y="77"/>
                  <a:pt x="413" y="76"/>
                  <a:pt x="413" y="75"/>
                </a:cubicBezTo>
                <a:cubicBezTo>
                  <a:pt x="414" y="75"/>
                  <a:pt x="415" y="76"/>
                  <a:pt x="416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7"/>
                  <a:pt x="417" y="78"/>
                  <a:pt x="420" y="77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20" y="76"/>
                  <a:pt x="421" y="77"/>
                  <a:pt x="422" y="77"/>
                </a:cubicBezTo>
                <a:cubicBezTo>
                  <a:pt x="423" y="77"/>
                  <a:pt x="423" y="77"/>
                  <a:pt x="423" y="77"/>
                </a:cubicBezTo>
                <a:cubicBezTo>
                  <a:pt x="424" y="76"/>
                  <a:pt x="426" y="77"/>
                  <a:pt x="427" y="77"/>
                </a:cubicBezTo>
                <a:cubicBezTo>
                  <a:pt x="425" y="75"/>
                  <a:pt x="421" y="77"/>
                  <a:pt x="419" y="76"/>
                </a:cubicBezTo>
                <a:cubicBezTo>
                  <a:pt x="419" y="75"/>
                  <a:pt x="419" y="75"/>
                  <a:pt x="420" y="75"/>
                </a:cubicBezTo>
                <a:cubicBezTo>
                  <a:pt x="421" y="75"/>
                  <a:pt x="423" y="75"/>
                  <a:pt x="424" y="75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4" y="73"/>
                  <a:pt x="427" y="74"/>
                  <a:pt x="427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8" y="70"/>
                  <a:pt x="416" y="73"/>
                  <a:pt x="415" y="71"/>
                </a:cubicBezTo>
                <a:cubicBezTo>
                  <a:pt x="416" y="70"/>
                  <a:pt x="418" y="69"/>
                  <a:pt x="420" y="70"/>
                </a:cubicBezTo>
                <a:cubicBezTo>
                  <a:pt x="420" y="70"/>
                  <a:pt x="420" y="71"/>
                  <a:pt x="420" y="71"/>
                </a:cubicBezTo>
                <a:cubicBezTo>
                  <a:pt x="422" y="71"/>
                  <a:pt x="422" y="71"/>
                  <a:pt x="422" y="71"/>
                </a:cubicBezTo>
                <a:cubicBezTo>
                  <a:pt x="424" y="71"/>
                  <a:pt x="423" y="70"/>
                  <a:pt x="424" y="70"/>
                </a:cubicBezTo>
                <a:cubicBezTo>
                  <a:pt x="425" y="70"/>
                  <a:pt x="425" y="70"/>
                  <a:pt x="426" y="70"/>
                </a:cubicBezTo>
                <a:cubicBezTo>
                  <a:pt x="425" y="70"/>
                  <a:pt x="425" y="71"/>
                  <a:pt x="425" y="71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25" y="70"/>
                  <a:pt x="424" y="68"/>
                  <a:pt x="428" y="68"/>
                </a:cubicBezTo>
                <a:cubicBezTo>
                  <a:pt x="425" y="68"/>
                  <a:pt x="427" y="67"/>
                  <a:pt x="426" y="66"/>
                </a:cubicBezTo>
                <a:cubicBezTo>
                  <a:pt x="423" y="67"/>
                  <a:pt x="419" y="68"/>
                  <a:pt x="415" y="68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5" y="69"/>
                  <a:pt x="414" y="70"/>
                  <a:pt x="415" y="70"/>
                </a:cubicBezTo>
                <a:cubicBezTo>
                  <a:pt x="411" y="72"/>
                  <a:pt x="411" y="76"/>
                  <a:pt x="404" y="75"/>
                </a:cubicBezTo>
                <a:cubicBezTo>
                  <a:pt x="404" y="75"/>
                  <a:pt x="404" y="76"/>
                  <a:pt x="403" y="76"/>
                </a:cubicBezTo>
                <a:cubicBezTo>
                  <a:pt x="403" y="75"/>
                  <a:pt x="401" y="75"/>
                  <a:pt x="400" y="75"/>
                </a:cubicBezTo>
                <a:cubicBezTo>
                  <a:pt x="401" y="73"/>
                  <a:pt x="403" y="75"/>
                  <a:pt x="404" y="73"/>
                </a:cubicBezTo>
                <a:cubicBezTo>
                  <a:pt x="411" y="75"/>
                  <a:pt x="406" y="71"/>
                  <a:pt x="412" y="71"/>
                </a:cubicBezTo>
                <a:cubicBezTo>
                  <a:pt x="412" y="70"/>
                  <a:pt x="411" y="68"/>
                  <a:pt x="413" y="66"/>
                </a:cubicBezTo>
                <a:cubicBezTo>
                  <a:pt x="415" y="67"/>
                  <a:pt x="419" y="66"/>
                  <a:pt x="422" y="66"/>
                </a:cubicBezTo>
                <a:cubicBezTo>
                  <a:pt x="423" y="66"/>
                  <a:pt x="422" y="65"/>
                  <a:pt x="422" y="65"/>
                </a:cubicBezTo>
                <a:cubicBezTo>
                  <a:pt x="420" y="65"/>
                  <a:pt x="418" y="65"/>
                  <a:pt x="417" y="66"/>
                </a:cubicBezTo>
                <a:cubicBezTo>
                  <a:pt x="416" y="66"/>
                  <a:pt x="413" y="66"/>
                  <a:pt x="413" y="65"/>
                </a:cubicBezTo>
                <a:cubicBezTo>
                  <a:pt x="413" y="64"/>
                  <a:pt x="414" y="64"/>
                  <a:pt x="416" y="64"/>
                </a:cubicBezTo>
                <a:cubicBezTo>
                  <a:pt x="431" y="68"/>
                  <a:pt x="424" y="59"/>
                  <a:pt x="429" y="58"/>
                </a:cubicBezTo>
                <a:cubicBezTo>
                  <a:pt x="428" y="58"/>
                  <a:pt x="428" y="58"/>
                  <a:pt x="428" y="58"/>
                </a:cubicBezTo>
                <a:cubicBezTo>
                  <a:pt x="426" y="57"/>
                  <a:pt x="431" y="57"/>
                  <a:pt x="428" y="56"/>
                </a:cubicBezTo>
                <a:cubicBezTo>
                  <a:pt x="428" y="57"/>
                  <a:pt x="427" y="58"/>
                  <a:pt x="424" y="59"/>
                </a:cubicBezTo>
                <a:cubicBezTo>
                  <a:pt x="423" y="59"/>
                  <a:pt x="424" y="58"/>
                  <a:pt x="424" y="58"/>
                </a:cubicBezTo>
                <a:cubicBezTo>
                  <a:pt x="422" y="58"/>
                  <a:pt x="422" y="58"/>
                  <a:pt x="422" y="58"/>
                </a:cubicBezTo>
                <a:cubicBezTo>
                  <a:pt x="422" y="55"/>
                  <a:pt x="422" y="55"/>
                  <a:pt x="422" y="55"/>
                </a:cubicBezTo>
                <a:cubicBezTo>
                  <a:pt x="422" y="54"/>
                  <a:pt x="426" y="53"/>
                  <a:pt x="426" y="51"/>
                </a:cubicBezTo>
                <a:cubicBezTo>
                  <a:pt x="426" y="50"/>
                  <a:pt x="428" y="49"/>
                  <a:pt x="431" y="49"/>
                </a:cubicBezTo>
                <a:cubicBezTo>
                  <a:pt x="433" y="49"/>
                  <a:pt x="428" y="50"/>
                  <a:pt x="431" y="51"/>
                </a:cubicBezTo>
                <a:cubicBezTo>
                  <a:pt x="429" y="51"/>
                  <a:pt x="428" y="51"/>
                  <a:pt x="429" y="52"/>
                </a:cubicBezTo>
                <a:cubicBezTo>
                  <a:pt x="434" y="49"/>
                  <a:pt x="434" y="49"/>
                  <a:pt x="434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1" y="48"/>
                  <a:pt x="433" y="47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5"/>
                  <a:pt x="433" y="44"/>
                  <a:pt x="431" y="43"/>
                </a:cubicBezTo>
                <a:cubicBezTo>
                  <a:pt x="430" y="44"/>
                  <a:pt x="428" y="45"/>
                  <a:pt x="429" y="46"/>
                </a:cubicBezTo>
                <a:cubicBezTo>
                  <a:pt x="433" y="48"/>
                  <a:pt x="425" y="49"/>
                  <a:pt x="424" y="51"/>
                </a:cubicBezTo>
                <a:cubicBezTo>
                  <a:pt x="423" y="54"/>
                  <a:pt x="419" y="56"/>
                  <a:pt x="417" y="58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14" y="62"/>
                  <a:pt x="414" y="62"/>
                  <a:pt x="414" y="62"/>
                </a:cubicBezTo>
                <a:cubicBezTo>
                  <a:pt x="410" y="63"/>
                  <a:pt x="413" y="66"/>
                  <a:pt x="408" y="67"/>
                </a:cubicBezTo>
                <a:cubicBezTo>
                  <a:pt x="410" y="68"/>
                  <a:pt x="410" y="68"/>
                  <a:pt x="410" y="68"/>
                </a:cubicBezTo>
                <a:cubicBezTo>
                  <a:pt x="409" y="68"/>
                  <a:pt x="409" y="68"/>
                  <a:pt x="407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402" y="69"/>
                  <a:pt x="409" y="72"/>
                  <a:pt x="404" y="73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2" y="72"/>
                  <a:pt x="402" y="71"/>
                  <a:pt x="403" y="70"/>
                </a:cubicBezTo>
                <a:cubicBezTo>
                  <a:pt x="406" y="69"/>
                  <a:pt x="404" y="68"/>
                  <a:pt x="407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6" y="63"/>
                  <a:pt x="406" y="63"/>
                  <a:pt x="406" y="63"/>
                </a:cubicBezTo>
                <a:cubicBezTo>
                  <a:pt x="406" y="63"/>
                  <a:pt x="407" y="63"/>
                  <a:pt x="407" y="63"/>
                </a:cubicBezTo>
                <a:cubicBezTo>
                  <a:pt x="405" y="63"/>
                  <a:pt x="405" y="61"/>
                  <a:pt x="407" y="61"/>
                </a:cubicBezTo>
                <a:cubicBezTo>
                  <a:pt x="405" y="60"/>
                  <a:pt x="406" y="59"/>
                  <a:pt x="404" y="59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4" y="60"/>
                  <a:pt x="404" y="60"/>
                  <a:pt x="405" y="60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402" y="62"/>
                  <a:pt x="403" y="62"/>
                  <a:pt x="404" y="63"/>
                </a:cubicBezTo>
                <a:cubicBezTo>
                  <a:pt x="398" y="64"/>
                  <a:pt x="407" y="66"/>
                  <a:pt x="401" y="67"/>
                </a:cubicBezTo>
                <a:cubicBezTo>
                  <a:pt x="398" y="67"/>
                  <a:pt x="395" y="67"/>
                  <a:pt x="392" y="67"/>
                </a:cubicBezTo>
                <a:cubicBezTo>
                  <a:pt x="393" y="67"/>
                  <a:pt x="393" y="66"/>
                  <a:pt x="394" y="66"/>
                </a:cubicBezTo>
                <a:cubicBezTo>
                  <a:pt x="392" y="66"/>
                  <a:pt x="395" y="64"/>
                  <a:pt x="396" y="64"/>
                </a:cubicBezTo>
                <a:cubicBezTo>
                  <a:pt x="395" y="64"/>
                  <a:pt x="395" y="64"/>
                  <a:pt x="395" y="64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7" y="63"/>
                  <a:pt x="395" y="62"/>
                  <a:pt x="396" y="61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6" y="61"/>
                  <a:pt x="399" y="60"/>
                  <a:pt x="396" y="60"/>
                </a:cubicBezTo>
                <a:cubicBezTo>
                  <a:pt x="396" y="59"/>
                  <a:pt x="396" y="59"/>
                  <a:pt x="397" y="59"/>
                </a:cubicBezTo>
                <a:cubicBezTo>
                  <a:pt x="400" y="58"/>
                  <a:pt x="401" y="56"/>
                  <a:pt x="400" y="55"/>
                </a:cubicBezTo>
                <a:cubicBezTo>
                  <a:pt x="400" y="54"/>
                  <a:pt x="396" y="53"/>
                  <a:pt x="398" y="52"/>
                </a:cubicBezTo>
                <a:cubicBezTo>
                  <a:pt x="398" y="53"/>
                  <a:pt x="398" y="53"/>
                  <a:pt x="399" y="53"/>
                </a:cubicBezTo>
                <a:cubicBezTo>
                  <a:pt x="399" y="52"/>
                  <a:pt x="399" y="52"/>
                  <a:pt x="398" y="52"/>
                </a:cubicBezTo>
                <a:cubicBezTo>
                  <a:pt x="397" y="53"/>
                  <a:pt x="397" y="53"/>
                  <a:pt x="397" y="53"/>
                </a:cubicBezTo>
                <a:cubicBezTo>
                  <a:pt x="395" y="52"/>
                  <a:pt x="396" y="51"/>
                  <a:pt x="395" y="51"/>
                </a:cubicBezTo>
                <a:cubicBezTo>
                  <a:pt x="393" y="51"/>
                  <a:pt x="392" y="51"/>
                  <a:pt x="391" y="51"/>
                </a:cubicBezTo>
                <a:cubicBezTo>
                  <a:pt x="391" y="50"/>
                  <a:pt x="386" y="49"/>
                  <a:pt x="390" y="48"/>
                </a:cubicBezTo>
                <a:cubicBezTo>
                  <a:pt x="388" y="47"/>
                  <a:pt x="390" y="46"/>
                  <a:pt x="386" y="46"/>
                </a:cubicBezTo>
                <a:cubicBezTo>
                  <a:pt x="386" y="47"/>
                  <a:pt x="387" y="49"/>
                  <a:pt x="383" y="49"/>
                </a:cubicBezTo>
                <a:cubicBezTo>
                  <a:pt x="382" y="49"/>
                  <a:pt x="382" y="48"/>
                  <a:pt x="380" y="48"/>
                </a:cubicBezTo>
                <a:cubicBezTo>
                  <a:pt x="380" y="49"/>
                  <a:pt x="381" y="49"/>
                  <a:pt x="381" y="49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8" y="51"/>
                  <a:pt x="378" y="51"/>
                  <a:pt x="378" y="51"/>
                </a:cubicBezTo>
                <a:cubicBezTo>
                  <a:pt x="376" y="51"/>
                  <a:pt x="373" y="51"/>
                  <a:pt x="372" y="50"/>
                </a:cubicBezTo>
                <a:cubicBezTo>
                  <a:pt x="372" y="49"/>
                  <a:pt x="370" y="48"/>
                  <a:pt x="372" y="48"/>
                </a:cubicBezTo>
                <a:cubicBezTo>
                  <a:pt x="374" y="48"/>
                  <a:pt x="376" y="48"/>
                  <a:pt x="376" y="49"/>
                </a:cubicBezTo>
                <a:cubicBezTo>
                  <a:pt x="377" y="49"/>
                  <a:pt x="377" y="49"/>
                  <a:pt x="377" y="48"/>
                </a:cubicBezTo>
                <a:cubicBezTo>
                  <a:pt x="376" y="48"/>
                  <a:pt x="376" y="48"/>
                  <a:pt x="376" y="48"/>
                </a:cubicBezTo>
                <a:cubicBezTo>
                  <a:pt x="376" y="47"/>
                  <a:pt x="374" y="47"/>
                  <a:pt x="376" y="46"/>
                </a:cubicBezTo>
                <a:cubicBezTo>
                  <a:pt x="375" y="45"/>
                  <a:pt x="375" y="45"/>
                  <a:pt x="375" y="45"/>
                </a:cubicBezTo>
                <a:cubicBezTo>
                  <a:pt x="376" y="44"/>
                  <a:pt x="378" y="45"/>
                  <a:pt x="380" y="44"/>
                </a:cubicBezTo>
                <a:cubicBezTo>
                  <a:pt x="377" y="43"/>
                  <a:pt x="377" y="43"/>
                  <a:pt x="377" y="43"/>
                </a:cubicBezTo>
                <a:cubicBezTo>
                  <a:pt x="376" y="42"/>
                  <a:pt x="380" y="41"/>
                  <a:pt x="382" y="40"/>
                </a:cubicBezTo>
                <a:cubicBezTo>
                  <a:pt x="386" y="42"/>
                  <a:pt x="381" y="43"/>
                  <a:pt x="383" y="45"/>
                </a:cubicBezTo>
                <a:cubicBezTo>
                  <a:pt x="387" y="45"/>
                  <a:pt x="387" y="45"/>
                  <a:pt x="389" y="44"/>
                </a:cubicBezTo>
                <a:cubicBezTo>
                  <a:pt x="387" y="43"/>
                  <a:pt x="387" y="44"/>
                  <a:pt x="385" y="44"/>
                </a:cubicBezTo>
                <a:cubicBezTo>
                  <a:pt x="384" y="44"/>
                  <a:pt x="385" y="43"/>
                  <a:pt x="385" y="43"/>
                </a:cubicBezTo>
                <a:cubicBezTo>
                  <a:pt x="384" y="41"/>
                  <a:pt x="388" y="42"/>
                  <a:pt x="391" y="42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388" y="40"/>
                  <a:pt x="385" y="41"/>
                  <a:pt x="384" y="39"/>
                </a:cubicBezTo>
                <a:cubicBezTo>
                  <a:pt x="387" y="39"/>
                  <a:pt x="390" y="40"/>
                  <a:pt x="393" y="39"/>
                </a:cubicBezTo>
                <a:cubicBezTo>
                  <a:pt x="393" y="39"/>
                  <a:pt x="393" y="39"/>
                  <a:pt x="393" y="39"/>
                </a:cubicBezTo>
                <a:cubicBezTo>
                  <a:pt x="394" y="38"/>
                  <a:pt x="392" y="38"/>
                  <a:pt x="392" y="38"/>
                </a:cubicBezTo>
                <a:cubicBezTo>
                  <a:pt x="393" y="37"/>
                  <a:pt x="395" y="37"/>
                  <a:pt x="394" y="37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1" y="33"/>
                  <a:pt x="391" y="33"/>
                  <a:pt x="391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3" y="34"/>
                  <a:pt x="393" y="34"/>
                  <a:pt x="393" y="34"/>
                </a:cubicBezTo>
                <a:cubicBezTo>
                  <a:pt x="391" y="35"/>
                  <a:pt x="392" y="38"/>
                  <a:pt x="391" y="38"/>
                </a:cubicBezTo>
                <a:cubicBezTo>
                  <a:pt x="391" y="38"/>
                  <a:pt x="391" y="38"/>
                  <a:pt x="391" y="39"/>
                </a:cubicBezTo>
                <a:cubicBezTo>
                  <a:pt x="391" y="39"/>
                  <a:pt x="391" y="39"/>
                  <a:pt x="391" y="39"/>
                </a:cubicBezTo>
                <a:cubicBezTo>
                  <a:pt x="389" y="39"/>
                  <a:pt x="386" y="39"/>
                  <a:pt x="385" y="39"/>
                </a:cubicBezTo>
                <a:cubicBezTo>
                  <a:pt x="386" y="38"/>
                  <a:pt x="386" y="38"/>
                  <a:pt x="386" y="38"/>
                </a:cubicBezTo>
                <a:cubicBezTo>
                  <a:pt x="383" y="36"/>
                  <a:pt x="382" y="35"/>
                  <a:pt x="383" y="33"/>
                </a:cubicBezTo>
                <a:cubicBezTo>
                  <a:pt x="383" y="33"/>
                  <a:pt x="380" y="32"/>
                  <a:pt x="382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1" y="32"/>
                  <a:pt x="381" y="32"/>
                  <a:pt x="381" y="32"/>
                </a:cubicBezTo>
                <a:cubicBezTo>
                  <a:pt x="380" y="34"/>
                  <a:pt x="385" y="38"/>
                  <a:pt x="380" y="40"/>
                </a:cubicBezTo>
                <a:cubicBezTo>
                  <a:pt x="378" y="40"/>
                  <a:pt x="378" y="40"/>
                  <a:pt x="378" y="40"/>
                </a:cubicBezTo>
                <a:cubicBezTo>
                  <a:pt x="374" y="41"/>
                  <a:pt x="372" y="43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8" y="43"/>
                  <a:pt x="368" y="42"/>
                  <a:pt x="369" y="42"/>
                </a:cubicBezTo>
                <a:cubicBezTo>
                  <a:pt x="367" y="41"/>
                  <a:pt x="371" y="40"/>
                  <a:pt x="374" y="40"/>
                </a:cubicBezTo>
                <a:cubicBezTo>
                  <a:pt x="373" y="40"/>
                  <a:pt x="373" y="40"/>
                  <a:pt x="373" y="40"/>
                </a:cubicBezTo>
                <a:cubicBezTo>
                  <a:pt x="370" y="38"/>
                  <a:pt x="367" y="41"/>
                  <a:pt x="363" y="40"/>
                </a:cubicBezTo>
                <a:cubicBezTo>
                  <a:pt x="364" y="40"/>
                  <a:pt x="365" y="40"/>
                  <a:pt x="366" y="39"/>
                </a:cubicBezTo>
                <a:cubicBezTo>
                  <a:pt x="368" y="38"/>
                  <a:pt x="365" y="37"/>
                  <a:pt x="364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5"/>
                  <a:pt x="361" y="37"/>
                  <a:pt x="359" y="35"/>
                </a:cubicBezTo>
                <a:cubicBezTo>
                  <a:pt x="359" y="34"/>
                  <a:pt x="363" y="35"/>
                  <a:pt x="363" y="35"/>
                </a:cubicBezTo>
                <a:cubicBezTo>
                  <a:pt x="359" y="35"/>
                  <a:pt x="362" y="33"/>
                  <a:pt x="361" y="33"/>
                </a:cubicBezTo>
                <a:cubicBezTo>
                  <a:pt x="360" y="32"/>
                  <a:pt x="368" y="30"/>
                  <a:pt x="361" y="29"/>
                </a:cubicBezTo>
                <a:cubicBezTo>
                  <a:pt x="359" y="29"/>
                  <a:pt x="362" y="30"/>
                  <a:pt x="361" y="30"/>
                </a:cubicBezTo>
                <a:cubicBezTo>
                  <a:pt x="357" y="31"/>
                  <a:pt x="362" y="32"/>
                  <a:pt x="359" y="33"/>
                </a:cubicBezTo>
                <a:cubicBezTo>
                  <a:pt x="358" y="32"/>
                  <a:pt x="355" y="33"/>
                  <a:pt x="354" y="33"/>
                </a:cubicBezTo>
                <a:cubicBezTo>
                  <a:pt x="354" y="34"/>
                  <a:pt x="354" y="35"/>
                  <a:pt x="355" y="35"/>
                </a:cubicBezTo>
                <a:cubicBezTo>
                  <a:pt x="358" y="34"/>
                  <a:pt x="356" y="34"/>
                  <a:pt x="358" y="33"/>
                </a:cubicBezTo>
                <a:cubicBezTo>
                  <a:pt x="359" y="34"/>
                  <a:pt x="359" y="35"/>
                  <a:pt x="358" y="36"/>
                </a:cubicBezTo>
                <a:cubicBezTo>
                  <a:pt x="359" y="36"/>
                  <a:pt x="360" y="36"/>
                  <a:pt x="360" y="36"/>
                </a:cubicBezTo>
                <a:cubicBezTo>
                  <a:pt x="357" y="36"/>
                  <a:pt x="358" y="37"/>
                  <a:pt x="357" y="38"/>
                </a:cubicBezTo>
                <a:cubicBezTo>
                  <a:pt x="358" y="38"/>
                  <a:pt x="359" y="38"/>
                  <a:pt x="360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7" y="40"/>
                  <a:pt x="360" y="40"/>
                  <a:pt x="361" y="41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7" y="42"/>
                  <a:pt x="353" y="41"/>
                  <a:pt x="352" y="40"/>
                </a:cubicBezTo>
                <a:cubicBezTo>
                  <a:pt x="353" y="39"/>
                  <a:pt x="353" y="39"/>
                  <a:pt x="353" y="39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38"/>
                  <a:pt x="350" y="37"/>
                  <a:pt x="351" y="37"/>
                </a:cubicBezTo>
                <a:cubicBezTo>
                  <a:pt x="351" y="37"/>
                  <a:pt x="352" y="37"/>
                  <a:pt x="353" y="37"/>
                </a:cubicBezTo>
                <a:cubicBezTo>
                  <a:pt x="350" y="37"/>
                  <a:pt x="350" y="37"/>
                  <a:pt x="350" y="37"/>
                </a:cubicBezTo>
                <a:cubicBezTo>
                  <a:pt x="352" y="36"/>
                  <a:pt x="352" y="36"/>
                  <a:pt x="352" y="36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9" y="36"/>
                  <a:pt x="349" y="37"/>
                  <a:pt x="348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6" y="37"/>
                  <a:pt x="344" y="39"/>
                  <a:pt x="342" y="38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44" y="37"/>
                  <a:pt x="344" y="37"/>
                  <a:pt x="343" y="36"/>
                </a:cubicBezTo>
                <a:cubicBezTo>
                  <a:pt x="344" y="36"/>
                  <a:pt x="344" y="36"/>
                  <a:pt x="345" y="36"/>
                </a:cubicBezTo>
                <a:cubicBezTo>
                  <a:pt x="344" y="35"/>
                  <a:pt x="348" y="34"/>
                  <a:pt x="346" y="33"/>
                </a:cubicBezTo>
                <a:cubicBezTo>
                  <a:pt x="346" y="34"/>
                  <a:pt x="344" y="33"/>
                  <a:pt x="343" y="33"/>
                </a:cubicBezTo>
                <a:cubicBezTo>
                  <a:pt x="342" y="32"/>
                  <a:pt x="345" y="32"/>
                  <a:pt x="345" y="32"/>
                </a:cubicBezTo>
                <a:cubicBezTo>
                  <a:pt x="340" y="32"/>
                  <a:pt x="340" y="32"/>
                  <a:pt x="340" y="32"/>
                </a:cubicBezTo>
                <a:cubicBezTo>
                  <a:pt x="340" y="32"/>
                  <a:pt x="341" y="33"/>
                  <a:pt x="341" y="33"/>
                </a:cubicBezTo>
                <a:cubicBezTo>
                  <a:pt x="340" y="33"/>
                  <a:pt x="342" y="35"/>
                  <a:pt x="339" y="34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40" y="35"/>
                  <a:pt x="339" y="35"/>
                  <a:pt x="339" y="35"/>
                </a:cubicBezTo>
                <a:cubicBezTo>
                  <a:pt x="340" y="35"/>
                  <a:pt x="341" y="36"/>
                  <a:pt x="339" y="37"/>
                </a:cubicBezTo>
                <a:cubicBezTo>
                  <a:pt x="337" y="37"/>
                  <a:pt x="336" y="37"/>
                  <a:pt x="335" y="36"/>
                </a:cubicBezTo>
                <a:cubicBezTo>
                  <a:pt x="335" y="36"/>
                  <a:pt x="337" y="35"/>
                  <a:pt x="337" y="35"/>
                </a:cubicBezTo>
                <a:cubicBezTo>
                  <a:pt x="337" y="35"/>
                  <a:pt x="336" y="35"/>
                  <a:pt x="336" y="34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9" y="33"/>
                  <a:pt x="337" y="33"/>
                  <a:pt x="336" y="32"/>
                </a:cubicBezTo>
                <a:cubicBezTo>
                  <a:pt x="335" y="33"/>
                  <a:pt x="335" y="33"/>
                  <a:pt x="335" y="33"/>
                </a:cubicBezTo>
                <a:cubicBezTo>
                  <a:pt x="334" y="33"/>
                  <a:pt x="334" y="33"/>
                  <a:pt x="333" y="33"/>
                </a:cubicBezTo>
                <a:cubicBezTo>
                  <a:pt x="333" y="32"/>
                  <a:pt x="334" y="32"/>
                  <a:pt x="334" y="32"/>
                </a:cubicBezTo>
                <a:cubicBezTo>
                  <a:pt x="338" y="32"/>
                  <a:pt x="336" y="31"/>
                  <a:pt x="337" y="30"/>
                </a:cubicBezTo>
                <a:cubicBezTo>
                  <a:pt x="335" y="30"/>
                  <a:pt x="336" y="31"/>
                  <a:pt x="335" y="31"/>
                </a:cubicBezTo>
                <a:cubicBezTo>
                  <a:pt x="334" y="31"/>
                  <a:pt x="333" y="31"/>
                  <a:pt x="332" y="30"/>
                </a:cubicBezTo>
                <a:cubicBezTo>
                  <a:pt x="332" y="30"/>
                  <a:pt x="332" y="30"/>
                  <a:pt x="333" y="29"/>
                </a:cubicBezTo>
                <a:cubicBezTo>
                  <a:pt x="335" y="29"/>
                  <a:pt x="339" y="29"/>
                  <a:pt x="337" y="27"/>
                </a:cubicBezTo>
                <a:cubicBezTo>
                  <a:pt x="333" y="26"/>
                  <a:pt x="336" y="30"/>
                  <a:pt x="332" y="29"/>
                </a:cubicBezTo>
                <a:cubicBezTo>
                  <a:pt x="332" y="31"/>
                  <a:pt x="329" y="30"/>
                  <a:pt x="328" y="32"/>
                </a:cubicBezTo>
                <a:cubicBezTo>
                  <a:pt x="325" y="32"/>
                  <a:pt x="325" y="33"/>
                  <a:pt x="322" y="33"/>
                </a:cubicBezTo>
                <a:cubicBezTo>
                  <a:pt x="320" y="31"/>
                  <a:pt x="320" y="30"/>
                  <a:pt x="322" y="29"/>
                </a:cubicBezTo>
                <a:cubicBezTo>
                  <a:pt x="321" y="30"/>
                  <a:pt x="321" y="30"/>
                  <a:pt x="321" y="30"/>
                </a:cubicBezTo>
                <a:cubicBezTo>
                  <a:pt x="320" y="30"/>
                  <a:pt x="320" y="30"/>
                  <a:pt x="319" y="30"/>
                </a:cubicBezTo>
                <a:cubicBezTo>
                  <a:pt x="319" y="29"/>
                  <a:pt x="320" y="28"/>
                  <a:pt x="321" y="28"/>
                </a:cubicBezTo>
                <a:cubicBezTo>
                  <a:pt x="323" y="29"/>
                  <a:pt x="324" y="28"/>
                  <a:pt x="327" y="29"/>
                </a:cubicBezTo>
                <a:cubicBezTo>
                  <a:pt x="327" y="30"/>
                  <a:pt x="322" y="30"/>
                  <a:pt x="322" y="32"/>
                </a:cubicBezTo>
                <a:cubicBezTo>
                  <a:pt x="326" y="31"/>
                  <a:pt x="326" y="30"/>
                  <a:pt x="329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8"/>
                  <a:pt x="328" y="29"/>
                  <a:pt x="327" y="28"/>
                </a:cubicBezTo>
                <a:cubicBezTo>
                  <a:pt x="325" y="28"/>
                  <a:pt x="319" y="27"/>
                  <a:pt x="321" y="25"/>
                </a:cubicBezTo>
                <a:cubicBezTo>
                  <a:pt x="318" y="26"/>
                  <a:pt x="317" y="25"/>
                  <a:pt x="315" y="24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3" y="26"/>
                  <a:pt x="317" y="25"/>
                  <a:pt x="318" y="26"/>
                </a:cubicBezTo>
                <a:cubicBezTo>
                  <a:pt x="314" y="27"/>
                  <a:pt x="317" y="30"/>
                  <a:pt x="317" y="31"/>
                </a:cubicBezTo>
                <a:cubicBezTo>
                  <a:pt x="317" y="32"/>
                  <a:pt x="317" y="33"/>
                  <a:pt x="315" y="33"/>
                </a:cubicBezTo>
                <a:cubicBezTo>
                  <a:pt x="314" y="33"/>
                  <a:pt x="314" y="33"/>
                  <a:pt x="314" y="33"/>
                </a:cubicBezTo>
                <a:cubicBezTo>
                  <a:pt x="318" y="30"/>
                  <a:pt x="310" y="31"/>
                  <a:pt x="309" y="29"/>
                </a:cubicBezTo>
                <a:cubicBezTo>
                  <a:pt x="308" y="30"/>
                  <a:pt x="308" y="31"/>
                  <a:pt x="305" y="32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5" y="31"/>
                  <a:pt x="304" y="30"/>
                  <a:pt x="305" y="30"/>
                </a:cubicBezTo>
                <a:cubicBezTo>
                  <a:pt x="304" y="30"/>
                  <a:pt x="302" y="29"/>
                  <a:pt x="303" y="28"/>
                </a:cubicBezTo>
                <a:cubicBezTo>
                  <a:pt x="304" y="27"/>
                  <a:pt x="306" y="29"/>
                  <a:pt x="308" y="28"/>
                </a:cubicBezTo>
                <a:cubicBezTo>
                  <a:pt x="307" y="27"/>
                  <a:pt x="306" y="26"/>
                  <a:pt x="304" y="26"/>
                </a:cubicBezTo>
                <a:cubicBezTo>
                  <a:pt x="304" y="25"/>
                  <a:pt x="305" y="24"/>
                  <a:pt x="306" y="24"/>
                </a:cubicBezTo>
                <a:cubicBezTo>
                  <a:pt x="300" y="24"/>
                  <a:pt x="305" y="26"/>
                  <a:pt x="300" y="27"/>
                </a:cubicBezTo>
                <a:cubicBezTo>
                  <a:pt x="302" y="29"/>
                  <a:pt x="297" y="30"/>
                  <a:pt x="300" y="32"/>
                </a:cubicBezTo>
                <a:cubicBezTo>
                  <a:pt x="297" y="32"/>
                  <a:pt x="297" y="34"/>
                  <a:pt x="295" y="35"/>
                </a:cubicBezTo>
                <a:cubicBezTo>
                  <a:pt x="294" y="34"/>
                  <a:pt x="294" y="33"/>
                  <a:pt x="295" y="32"/>
                </a:cubicBezTo>
                <a:cubicBezTo>
                  <a:pt x="294" y="31"/>
                  <a:pt x="297" y="29"/>
                  <a:pt x="293" y="29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85" y="31"/>
                  <a:pt x="293" y="29"/>
                  <a:pt x="289" y="28"/>
                </a:cubicBezTo>
                <a:cubicBezTo>
                  <a:pt x="290" y="27"/>
                  <a:pt x="293" y="28"/>
                  <a:pt x="293" y="27"/>
                </a:cubicBezTo>
                <a:cubicBezTo>
                  <a:pt x="291" y="27"/>
                  <a:pt x="293" y="26"/>
                  <a:pt x="293" y="26"/>
                </a:cubicBezTo>
                <a:cubicBezTo>
                  <a:pt x="291" y="27"/>
                  <a:pt x="289" y="25"/>
                  <a:pt x="285" y="25"/>
                </a:cubicBezTo>
                <a:cubicBezTo>
                  <a:pt x="290" y="24"/>
                  <a:pt x="287" y="23"/>
                  <a:pt x="291" y="22"/>
                </a:cubicBezTo>
                <a:cubicBezTo>
                  <a:pt x="294" y="23"/>
                  <a:pt x="298" y="22"/>
                  <a:pt x="299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7" y="21"/>
                  <a:pt x="297" y="21"/>
                  <a:pt x="296" y="22"/>
                </a:cubicBezTo>
                <a:cubicBezTo>
                  <a:pt x="293" y="22"/>
                  <a:pt x="293" y="20"/>
                  <a:pt x="292" y="20"/>
                </a:cubicBezTo>
                <a:cubicBezTo>
                  <a:pt x="291" y="21"/>
                  <a:pt x="287" y="21"/>
                  <a:pt x="287" y="20"/>
                </a:cubicBezTo>
                <a:cubicBezTo>
                  <a:pt x="283" y="21"/>
                  <a:pt x="285" y="23"/>
                  <a:pt x="285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3" y="24"/>
                  <a:pt x="282" y="23"/>
                  <a:pt x="282" y="24"/>
                </a:cubicBezTo>
                <a:cubicBezTo>
                  <a:pt x="281" y="25"/>
                  <a:pt x="286" y="25"/>
                  <a:pt x="282" y="26"/>
                </a:cubicBezTo>
                <a:cubicBezTo>
                  <a:pt x="280" y="27"/>
                  <a:pt x="278" y="25"/>
                  <a:pt x="276" y="25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5" y="27"/>
                  <a:pt x="274" y="28"/>
                  <a:pt x="272" y="27"/>
                </a:cubicBezTo>
                <a:cubicBezTo>
                  <a:pt x="273" y="26"/>
                  <a:pt x="270" y="24"/>
                  <a:pt x="274" y="24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0"/>
                  <a:pt x="275" y="18"/>
                  <a:pt x="271" y="16"/>
                </a:cubicBezTo>
                <a:cubicBezTo>
                  <a:pt x="272" y="16"/>
                  <a:pt x="272" y="16"/>
                  <a:pt x="273" y="16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70" y="13"/>
                  <a:pt x="270" y="14"/>
                  <a:pt x="269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6"/>
                  <a:pt x="269" y="16"/>
                  <a:pt x="268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3" y="19"/>
                  <a:pt x="269" y="21"/>
                  <a:pt x="272" y="22"/>
                </a:cubicBezTo>
                <a:cubicBezTo>
                  <a:pt x="273" y="24"/>
                  <a:pt x="269" y="24"/>
                  <a:pt x="267" y="25"/>
                </a:cubicBezTo>
                <a:cubicBezTo>
                  <a:pt x="266" y="26"/>
                  <a:pt x="268" y="27"/>
                  <a:pt x="269" y="28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6" y="28"/>
                  <a:pt x="264" y="28"/>
                  <a:pt x="263" y="28"/>
                </a:cubicBezTo>
                <a:cubicBezTo>
                  <a:pt x="267" y="27"/>
                  <a:pt x="262" y="25"/>
                  <a:pt x="263" y="24"/>
                </a:cubicBezTo>
                <a:cubicBezTo>
                  <a:pt x="266" y="25"/>
                  <a:pt x="267" y="23"/>
                  <a:pt x="269" y="23"/>
                </a:cubicBezTo>
                <a:cubicBezTo>
                  <a:pt x="268" y="22"/>
                  <a:pt x="267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2" y="24"/>
                  <a:pt x="262" y="25"/>
                  <a:pt x="261" y="27"/>
                </a:cubicBezTo>
                <a:cubicBezTo>
                  <a:pt x="258" y="27"/>
                  <a:pt x="258" y="26"/>
                  <a:pt x="256" y="26"/>
                </a:cubicBezTo>
                <a:cubicBezTo>
                  <a:pt x="259" y="25"/>
                  <a:pt x="259" y="22"/>
                  <a:pt x="262" y="21"/>
                </a:cubicBezTo>
                <a:cubicBezTo>
                  <a:pt x="261" y="20"/>
                  <a:pt x="266" y="19"/>
                  <a:pt x="263" y="18"/>
                </a:cubicBezTo>
                <a:cubicBezTo>
                  <a:pt x="262" y="16"/>
                  <a:pt x="262" y="14"/>
                  <a:pt x="258" y="13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6"/>
                  <a:pt x="263" y="17"/>
                  <a:pt x="260" y="19"/>
                </a:cubicBezTo>
                <a:cubicBezTo>
                  <a:pt x="259" y="19"/>
                  <a:pt x="258" y="19"/>
                  <a:pt x="258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8" y="18"/>
                  <a:pt x="258" y="17"/>
                  <a:pt x="256" y="17"/>
                </a:cubicBezTo>
                <a:cubicBezTo>
                  <a:pt x="255" y="19"/>
                  <a:pt x="256" y="20"/>
                  <a:pt x="256" y="21"/>
                </a:cubicBezTo>
                <a:cubicBezTo>
                  <a:pt x="259" y="21"/>
                  <a:pt x="255" y="24"/>
                  <a:pt x="256" y="25"/>
                </a:cubicBezTo>
                <a:cubicBezTo>
                  <a:pt x="250" y="24"/>
                  <a:pt x="255" y="28"/>
                  <a:pt x="250" y="28"/>
                </a:cubicBezTo>
                <a:cubicBezTo>
                  <a:pt x="250" y="29"/>
                  <a:pt x="250" y="29"/>
                  <a:pt x="250" y="29"/>
                </a:cubicBezTo>
                <a:cubicBezTo>
                  <a:pt x="249" y="29"/>
                  <a:pt x="249" y="29"/>
                  <a:pt x="248" y="29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5" y="30"/>
                  <a:pt x="245" y="29"/>
                  <a:pt x="243" y="28"/>
                </a:cubicBezTo>
                <a:cubicBezTo>
                  <a:pt x="244" y="28"/>
                  <a:pt x="246" y="28"/>
                  <a:pt x="247" y="28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8" y="23"/>
                  <a:pt x="250" y="24"/>
                  <a:pt x="252" y="24"/>
                </a:cubicBezTo>
                <a:cubicBezTo>
                  <a:pt x="249" y="24"/>
                  <a:pt x="250" y="22"/>
                  <a:pt x="248" y="22"/>
                </a:cubicBezTo>
                <a:cubicBezTo>
                  <a:pt x="245" y="21"/>
                  <a:pt x="245" y="23"/>
                  <a:pt x="243" y="23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8" y="25"/>
                  <a:pt x="243" y="26"/>
                  <a:pt x="245" y="28"/>
                </a:cubicBezTo>
                <a:cubicBezTo>
                  <a:pt x="245" y="28"/>
                  <a:pt x="244" y="27"/>
                  <a:pt x="244" y="27"/>
                </a:cubicBezTo>
                <a:cubicBezTo>
                  <a:pt x="243" y="26"/>
                  <a:pt x="240" y="24"/>
                  <a:pt x="242" y="23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1" y="21"/>
                  <a:pt x="238" y="20"/>
                  <a:pt x="241" y="20"/>
                </a:cubicBezTo>
                <a:cubicBezTo>
                  <a:pt x="242" y="20"/>
                  <a:pt x="241" y="21"/>
                  <a:pt x="243" y="21"/>
                </a:cubicBezTo>
                <a:cubicBezTo>
                  <a:pt x="243" y="21"/>
                  <a:pt x="241" y="20"/>
                  <a:pt x="243" y="20"/>
                </a:cubicBezTo>
                <a:cubicBezTo>
                  <a:pt x="243" y="20"/>
                  <a:pt x="242" y="19"/>
                  <a:pt x="241" y="20"/>
                </a:cubicBezTo>
                <a:cubicBezTo>
                  <a:pt x="238" y="19"/>
                  <a:pt x="245" y="16"/>
                  <a:pt x="239" y="16"/>
                </a:cubicBezTo>
                <a:cubicBezTo>
                  <a:pt x="239" y="16"/>
                  <a:pt x="239" y="16"/>
                  <a:pt x="240" y="16"/>
                </a:cubicBezTo>
                <a:cubicBezTo>
                  <a:pt x="240" y="14"/>
                  <a:pt x="242" y="14"/>
                  <a:pt x="244" y="14"/>
                </a:cubicBezTo>
                <a:cubicBezTo>
                  <a:pt x="243" y="13"/>
                  <a:pt x="242" y="14"/>
                  <a:pt x="241" y="13"/>
                </a:cubicBezTo>
                <a:cubicBezTo>
                  <a:pt x="242" y="12"/>
                  <a:pt x="240" y="11"/>
                  <a:pt x="243" y="1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38" y="10"/>
                  <a:pt x="239" y="12"/>
                  <a:pt x="237" y="12"/>
                </a:cubicBezTo>
                <a:cubicBezTo>
                  <a:pt x="236" y="11"/>
                  <a:pt x="238" y="9"/>
                  <a:pt x="238" y="8"/>
                </a:cubicBezTo>
                <a:cubicBezTo>
                  <a:pt x="236" y="6"/>
                  <a:pt x="235" y="9"/>
                  <a:pt x="232" y="8"/>
                </a:cubicBezTo>
                <a:cubicBezTo>
                  <a:pt x="232" y="9"/>
                  <a:pt x="233" y="10"/>
                  <a:pt x="235" y="10"/>
                </a:cubicBezTo>
                <a:cubicBezTo>
                  <a:pt x="233" y="11"/>
                  <a:pt x="236" y="12"/>
                  <a:pt x="233" y="13"/>
                </a:cubicBezTo>
                <a:cubicBezTo>
                  <a:pt x="227" y="13"/>
                  <a:pt x="231" y="15"/>
                  <a:pt x="228" y="17"/>
                </a:cubicBezTo>
                <a:cubicBezTo>
                  <a:pt x="227" y="18"/>
                  <a:pt x="230" y="18"/>
                  <a:pt x="231" y="19"/>
                </a:cubicBezTo>
                <a:cubicBezTo>
                  <a:pt x="231" y="20"/>
                  <a:pt x="229" y="21"/>
                  <a:pt x="228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4" y="21"/>
                  <a:pt x="223" y="20"/>
                  <a:pt x="221" y="19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2" y="16"/>
                  <a:pt x="227" y="14"/>
                  <a:pt x="228" y="11"/>
                </a:cubicBezTo>
                <a:cubicBezTo>
                  <a:pt x="224" y="11"/>
                  <a:pt x="228" y="13"/>
                  <a:pt x="225" y="14"/>
                </a:cubicBezTo>
                <a:cubicBezTo>
                  <a:pt x="224" y="14"/>
                  <a:pt x="224" y="14"/>
                  <a:pt x="224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4"/>
                  <a:pt x="219" y="15"/>
                  <a:pt x="221" y="16"/>
                </a:cubicBezTo>
                <a:cubicBezTo>
                  <a:pt x="216" y="17"/>
                  <a:pt x="220" y="19"/>
                  <a:pt x="219" y="21"/>
                </a:cubicBezTo>
                <a:cubicBezTo>
                  <a:pt x="215" y="20"/>
                  <a:pt x="215" y="18"/>
                  <a:pt x="212" y="17"/>
                </a:cubicBezTo>
                <a:cubicBezTo>
                  <a:pt x="211" y="16"/>
                  <a:pt x="214" y="16"/>
                  <a:pt x="215" y="15"/>
                </a:cubicBezTo>
                <a:cubicBezTo>
                  <a:pt x="214" y="15"/>
                  <a:pt x="214" y="14"/>
                  <a:pt x="214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6" y="13"/>
                  <a:pt x="213" y="14"/>
                  <a:pt x="212" y="13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3" y="12"/>
                  <a:pt x="213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1"/>
                  <a:pt x="212" y="11"/>
                  <a:pt x="212" y="12"/>
                </a:cubicBezTo>
                <a:cubicBezTo>
                  <a:pt x="211" y="12"/>
                  <a:pt x="209" y="12"/>
                  <a:pt x="208" y="11"/>
                </a:cubicBezTo>
                <a:cubicBezTo>
                  <a:pt x="208" y="11"/>
                  <a:pt x="209" y="11"/>
                  <a:pt x="209" y="11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9"/>
                  <a:pt x="216" y="11"/>
                  <a:pt x="217" y="9"/>
                </a:cubicBezTo>
                <a:cubicBezTo>
                  <a:pt x="216" y="9"/>
                  <a:pt x="216" y="8"/>
                  <a:pt x="214" y="8"/>
                </a:cubicBezTo>
                <a:cubicBezTo>
                  <a:pt x="214" y="9"/>
                  <a:pt x="216" y="9"/>
                  <a:pt x="215" y="10"/>
                </a:cubicBezTo>
                <a:cubicBezTo>
                  <a:pt x="213" y="10"/>
                  <a:pt x="210" y="10"/>
                  <a:pt x="209" y="9"/>
                </a:cubicBezTo>
                <a:cubicBezTo>
                  <a:pt x="213" y="9"/>
                  <a:pt x="209" y="7"/>
                  <a:pt x="210" y="6"/>
                </a:cubicBezTo>
                <a:cubicBezTo>
                  <a:pt x="207" y="6"/>
                  <a:pt x="207" y="6"/>
                  <a:pt x="207" y="6"/>
                </a:cubicBezTo>
                <a:cubicBezTo>
                  <a:pt x="205" y="8"/>
                  <a:pt x="207" y="11"/>
                  <a:pt x="207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5" y="15"/>
                  <a:pt x="207" y="14"/>
                  <a:pt x="208" y="14"/>
                </a:cubicBezTo>
                <a:cubicBezTo>
                  <a:pt x="210" y="16"/>
                  <a:pt x="210" y="19"/>
                  <a:pt x="208" y="21"/>
                </a:cubicBezTo>
                <a:cubicBezTo>
                  <a:pt x="207" y="20"/>
                  <a:pt x="204" y="20"/>
                  <a:pt x="204" y="19"/>
                </a:cubicBezTo>
                <a:cubicBezTo>
                  <a:pt x="205" y="18"/>
                  <a:pt x="204" y="16"/>
                  <a:pt x="203" y="15"/>
                </a:cubicBezTo>
                <a:cubicBezTo>
                  <a:pt x="203" y="18"/>
                  <a:pt x="201" y="21"/>
                  <a:pt x="204" y="23"/>
                </a:cubicBezTo>
                <a:cubicBezTo>
                  <a:pt x="204" y="22"/>
                  <a:pt x="204" y="22"/>
                  <a:pt x="204" y="22"/>
                </a:cubicBezTo>
                <a:cubicBezTo>
                  <a:pt x="205" y="22"/>
                  <a:pt x="206" y="21"/>
                  <a:pt x="208" y="21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208" y="24"/>
                  <a:pt x="206" y="23"/>
                  <a:pt x="204" y="23"/>
                </a:cubicBezTo>
                <a:cubicBezTo>
                  <a:pt x="207" y="25"/>
                  <a:pt x="203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2" y="26"/>
                  <a:pt x="198" y="25"/>
                  <a:pt x="202" y="24"/>
                </a:cubicBezTo>
                <a:cubicBezTo>
                  <a:pt x="201" y="24"/>
                  <a:pt x="199" y="24"/>
                  <a:pt x="199" y="23"/>
                </a:cubicBezTo>
                <a:cubicBezTo>
                  <a:pt x="195" y="23"/>
                  <a:pt x="200" y="20"/>
                  <a:pt x="197" y="20"/>
                </a:cubicBezTo>
                <a:cubicBezTo>
                  <a:pt x="197" y="19"/>
                  <a:pt x="199" y="19"/>
                  <a:pt x="200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9" y="20"/>
                  <a:pt x="197" y="19"/>
                  <a:pt x="195" y="18"/>
                </a:cubicBezTo>
                <a:cubicBezTo>
                  <a:pt x="198" y="17"/>
                  <a:pt x="198" y="15"/>
                  <a:pt x="200" y="13"/>
                </a:cubicBezTo>
                <a:cubicBezTo>
                  <a:pt x="197" y="13"/>
                  <a:pt x="199" y="12"/>
                  <a:pt x="197" y="11"/>
                </a:cubicBezTo>
                <a:cubicBezTo>
                  <a:pt x="195" y="12"/>
                  <a:pt x="193" y="15"/>
                  <a:pt x="192" y="17"/>
                </a:cubicBezTo>
                <a:cubicBezTo>
                  <a:pt x="191" y="18"/>
                  <a:pt x="186" y="18"/>
                  <a:pt x="186" y="20"/>
                </a:cubicBezTo>
                <a:cubicBezTo>
                  <a:pt x="188" y="20"/>
                  <a:pt x="191" y="20"/>
                  <a:pt x="190" y="21"/>
                </a:cubicBezTo>
                <a:cubicBezTo>
                  <a:pt x="188" y="22"/>
                  <a:pt x="185" y="23"/>
                  <a:pt x="182" y="22"/>
                </a:cubicBezTo>
                <a:cubicBezTo>
                  <a:pt x="183" y="22"/>
                  <a:pt x="182" y="21"/>
                  <a:pt x="183" y="21"/>
                </a:cubicBezTo>
                <a:cubicBezTo>
                  <a:pt x="184" y="22"/>
                  <a:pt x="184" y="22"/>
                  <a:pt x="184" y="22"/>
                </a:cubicBezTo>
                <a:cubicBezTo>
                  <a:pt x="185" y="22"/>
                  <a:pt x="186" y="22"/>
                  <a:pt x="186" y="22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21"/>
                  <a:pt x="183" y="21"/>
                  <a:pt x="182" y="21"/>
                </a:cubicBezTo>
                <a:cubicBezTo>
                  <a:pt x="176" y="17"/>
                  <a:pt x="188" y="17"/>
                  <a:pt x="188" y="13"/>
                </a:cubicBezTo>
                <a:cubicBezTo>
                  <a:pt x="190" y="11"/>
                  <a:pt x="196" y="11"/>
                  <a:pt x="195" y="9"/>
                </a:cubicBezTo>
                <a:cubicBezTo>
                  <a:pt x="199" y="5"/>
                  <a:pt x="197" y="11"/>
                  <a:pt x="201" y="10"/>
                </a:cubicBezTo>
                <a:cubicBezTo>
                  <a:pt x="202" y="9"/>
                  <a:pt x="197" y="8"/>
                  <a:pt x="201" y="6"/>
                </a:cubicBezTo>
                <a:cubicBezTo>
                  <a:pt x="198" y="6"/>
                  <a:pt x="198" y="6"/>
                  <a:pt x="198" y="6"/>
                </a:cubicBezTo>
                <a:cubicBezTo>
                  <a:pt x="199" y="5"/>
                  <a:pt x="202" y="4"/>
                  <a:pt x="204" y="3"/>
                </a:cubicBezTo>
                <a:cubicBezTo>
                  <a:pt x="204" y="1"/>
                  <a:pt x="204" y="1"/>
                  <a:pt x="204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202" y="1"/>
                  <a:pt x="201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194" y="4"/>
                  <a:pt x="196" y="10"/>
                  <a:pt x="186" y="12"/>
                </a:cubicBezTo>
                <a:cubicBezTo>
                  <a:pt x="185" y="13"/>
                  <a:pt x="184" y="15"/>
                  <a:pt x="180" y="15"/>
                </a:cubicBezTo>
                <a:cubicBezTo>
                  <a:pt x="182" y="14"/>
                  <a:pt x="178" y="13"/>
                  <a:pt x="181" y="12"/>
                </a:cubicBezTo>
                <a:cubicBezTo>
                  <a:pt x="178" y="11"/>
                  <a:pt x="179" y="13"/>
                  <a:pt x="175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7" y="15"/>
                  <a:pt x="177" y="18"/>
                  <a:pt x="173" y="18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3" y="13"/>
                  <a:pt x="173" y="12"/>
                  <a:pt x="176" y="12"/>
                </a:cubicBezTo>
                <a:cubicBezTo>
                  <a:pt x="176" y="10"/>
                  <a:pt x="183" y="12"/>
                  <a:pt x="184" y="10"/>
                </a:cubicBezTo>
                <a:cubicBezTo>
                  <a:pt x="183" y="10"/>
                  <a:pt x="182" y="10"/>
                  <a:pt x="182" y="9"/>
                </a:cubicBezTo>
                <a:cubicBezTo>
                  <a:pt x="181" y="9"/>
                  <a:pt x="179" y="9"/>
                  <a:pt x="179" y="9"/>
                </a:cubicBezTo>
                <a:cubicBezTo>
                  <a:pt x="179" y="7"/>
                  <a:pt x="182" y="8"/>
                  <a:pt x="184" y="8"/>
                </a:cubicBezTo>
                <a:cubicBezTo>
                  <a:pt x="184" y="7"/>
                  <a:pt x="184" y="7"/>
                  <a:pt x="184" y="7"/>
                </a:cubicBezTo>
                <a:cubicBezTo>
                  <a:pt x="181" y="8"/>
                  <a:pt x="181" y="8"/>
                  <a:pt x="181" y="8"/>
                </a:cubicBezTo>
                <a:cubicBezTo>
                  <a:pt x="178" y="6"/>
                  <a:pt x="184" y="5"/>
                  <a:pt x="184" y="3"/>
                </a:cubicBezTo>
                <a:cubicBezTo>
                  <a:pt x="180" y="3"/>
                  <a:pt x="178" y="3"/>
                  <a:pt x="175" y="4"/>
                </a:cubicBezTo>
                <a:cubicBezTo>
                  <a:pt x="175" y="4"/>
                  <a:pt x="176" y="4"/>
                  <a:pt x="177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7" y="5"/>
                  <a:pt x="177" y="5"/>
                  <a:pt x="177" y="5"/>
                </a:cubicBezTo>
                <a:cubicBezTo>
                  <a:pt x="176" y="5"/>
                  <a:pt x="175" y="5"/>
                  <a:pt x="175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4" y="6"/>
                  <a:pt x="171" y="10"/>
                  <a:pt x="177" y="9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3" y="9"/>
                  <a:pt x="173" y="9"/>
                  <a:pt x="173" y="9"/>
                </a:cubicBezTo>
                <a:cubicBezTo>
                  <a:pt x="169" y="10"/>
                  <a:pt x="171" y="7"/>
                  <a:pt x="169" y="6"/>
                </a:cubicBezTo>
                <a:cubicBezTo>
                  <a:pt x="171" y="6"/>
                  <a:pt x="172" y="5"/>
                  <a:pt x="171" y="5"/>
                </a:cubicBezTo>
                <a:cubicBezTo>
                  <a:pt x="169" y="6"/>
                  <a:pt x="164" y="7"/>
                  <a:pt x="166" y="9"/>
                </a:cubicBezTo>
                <a:cubicBezTo>
                  <a:pt x="166" y="10"/>
                  <a:pt x="161" y="12"/>
                  <a:pt x="165" y="11"/>
                </a:cubicBezTo>
                <a:cubicBezTo>
                  <a:pt x="166" y="11"/>
                  <a:pt x="166" y="10"/>
                  <a:pt x="167" y="11"/>
                </a:cubicBezTo>
                <a:cubicBezTo>
                  <a:pt x="167" y="12"/>
                  <a:pt x="167" y="14"/>
                  <a:pt x="164" y="15"/>
                </a:cubicBezTo>
                <a:cubicBezTo>
                  <a:pt x="163" y="15"/>
                  <a:pt x="161" y="15"/>
                  <a:pt x="160" y="14"/>
                </a:cubicBezTo>
                <a:cubicBezTo>
                  <a:pt x="159" y="15"/>
                  <a:pt x="160" y="15"/>
                  <a:pt x="158" y="16"/>
                </a:cubicBezTo>
                <a:cubicBezTo>
                  <a:pt x="157" y="15"/>
                  <a:pt x="156" y="15"/>
                  <a:pt x="155" y="15"/>
                </a:cubicBezTo>
                <a:cubicBezTo>
                  <a:pt x="155" y="14"/>
                  <a:pt x="156" y="13"/>
                  <a:pt x="156" y="13"/>
                </a:cubicBezTo>
                <a:cubicBezTo>
                  <a:pt x="154" y="12"/>
                  <a:pt x="154" y="13"/>
                  <a:pt x="152" y="12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9"/>
                  <a:pt x="151" y="10"/>
                  <a:pt x="150" y="9"/>
                </a:cubicBezTo>
                <a:cubicBezTo>
                  <a:pt x="152" y="8"/>
                  <a:pt x="157" y="9"/>
                  <a:pt x="159" y="9"/>
                </a:cubicBezTo>
                <a:cubicBezTo>
                  <a:pt x="158" y="8"/>
                  <a:pt x="156" y="9"/>
                  <a:pt x="154" y="8"/>
                </a:cubicBezTo>
                <a:cubicBezTo>
                  <a:pt x="156" y="7"/>
                  <a:pt x="160" y="9"/>
                  <a:pt x="161" y="7"/>
                </a:cubicBezTo>
                <a:cubicBezTo>
                  <a:pt x="158" y="8"/>
                  <a:pt x="156" y="8"/>
                  <a:pt x="153" y="7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1" y="4"/>
                  <a:pt x="154" y="3"/>
                </a:cubicBezTo>
                <a:cubicBezTo>
                  <a:pt x="155" y="3"/>
                  <a:pt x="156" y="3"/>
                  <a:pt x="156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52" y="2"/>
                  <a:pt x="159" y="1"/>
                  <a:pt x="157" y="0"/>
                </a:cubicBezTo>
                <a:cubicBezTo>
                  <a:pt x="155" y="0"/>
                  <a:pt x="156" y="1"/>
                  <a:pt x="155" y="1"/>
                </a:cubicBezTo>
                <a:cubicBezTo>
                  <a:pt x="154" y="1"/>
                  <a:pt x="154" y="1"/>
                  <a:pt x="153" y="1"/>
                </a:cubicBezTo>
                <a:cubicBezTo>
                  <a:pt x="154" y="0"/>
                  <a:pt x="154" y="0"/>
                  <a:pt x="154" y="0"/>
                </a:cubicBezTo>
                <a:cubicBezTo>
                  <a:pt x="152" y="0"/>
                  <a:pt x="148" y="1"/>
                  <a:pt x="145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1"/>
                  <a:pt x="147" y="1"/>
                  <a:pt x="147" y="1"/>
                </a:cubicBezTo>
                <a:cubicBezTo>
                  <a:pt x="150" y="2"/>
                  <a:pt x="150" y="2"/>
                  <a:pt x="150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49" y="2"/>
                  <a:pt x="148" y="2"/>
                  <a:pt x="147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4" y="5"/>
                  <a:pt x="142" y="5"/>
                  <a:pt x="140" y="4"/>
                </a:cubicBezTo>
                <a:cubicBezTo>
                  <a:pt x="139" y="4"/>
                  <a:pt x="140" y="3"/>
                  <a:pt x="140" y="3"/>
                </a:cubicBezTo>
                <a:cubicBezTo>
                  <a:pt x="144" y="2"/>
                  <a:pt x="140" y="1"/>
                  <a:pt x="142" y="0"/>
                </a:cubicBezTo>
                <a:cubicBezTo>
                  <a:pt x="140" y="1"/>
                  <a:pt x="140" y="1"/>
                  <a:pt x="140" y="1"/>
                </a:cubicBezTo>
                <a:cubicBezTo>
                  <a:pt x="142" y="3"/>
                  <a:pt x="138" y="5"/>
                  <a:pt x="136" y="7"/>
                </a:cubicBezTo>
                <a:cubicBezTo>
                  <a:pt x="135" y="8"/>
                  <a:pt x="140" y="10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39" y="12"/>
                  <a:pt x="140" y="12"/>
                  <a:pt x="141" y="11"/>
                </a:cubicBezTo>
                <a:cubicBezTo>
                  <a:pt x="143" y="13"/>
                  <a:pt x="146" y="15"/>
                  <a:pt x="141" y="15"/>
                </a:cubicBezTo>
                <a:cubicBezTo>
                  <a:pt x="142" y="16"/>
                  <a:pt x="142" y="17"/>
                  <a:pt x="142" y="17"/>
                </a:cubicBezTo>
                <a:cubicBezTo>
                  <a:pt x="141" y="17"/>
                  <a:pt x="140" y="17"/>
                  <a:pt x="140" y="17"/>
                </a:cubicBezTo>
                <a:cubicBezTo>
                  <a:pt x="137" y="16"/>
                  <a:pt x="140" y="15"/>
                  <a:pt x="140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8" y="11"/>
                  <a:pt x="130" y="11"/>
                  <a:pt x="134" y="9"/>
                </a:cubicBezTo>
                <a:cubicBezTo>
                  <a:pt x="133" y="9"/>
                  <a:pt x="132" y="9"/>
                  <a:pt x="131" y="9"/>
                </a:cubicBezTo>
                <a:cubicBezTo>
                  <a:pt x="130" y="8"/>
                  <a:pt x="132" y="8"/>
                  <a:pt x="133" y="7"/>
                </a:cubicBezTo>
                <a:cubicBezTo>
                  <a:pt x="131" y="5"/>
                  <a:pt x="138" y="2"/>
                  <a:pt x="136" y="0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3"/>
                  <a:pt x="130" y="5"/>
                  <a:pt x="130" y="7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5"/>
                  <a:pt x="126" y="4"/>
                  <a:pt x="124" y="3"/>
                </a:cubicBezTo>
                <a:cubicBezTo>
                  <a:pt x="127" y="2"/>
                  <a:pt x="127" y="5"/>
                  <a:pt x="131" y="4"/>
                </a:cubicBezTo>
                <a:cubicBezTo>
                  <a:pt x="128" y="3"/>
                  <a:pt x="131" y="2"/>
                  <a:pt x="129" y="0"/>
                </a:cubicBezTo>
                <a:cubicBezTo>
                  <a:pt x="124" y="1"/>
                  <a:pt x="120" y="0"/>
                  <a:pt x="116" y="1"/>
                </a:cubicBezTo>
                <a:cubicBezTo>
                  <a:pt x="116" y="1"/>
                  <a:pt x="118" y="2"/>
                  <a:pt x="118" y="2"/>
                </a:cubicBezTo>
                <a:cubicBezTo>
                  <a:pt x="118" y="3"/>
                  <a:pt x="116" y="2"/>
                  <a:pt x="115" y="3"/>
                </a:cubicBezTo>
                <a:cubicBezTo>
                  <a:pt x="116" y="4"/>
                  <a:pt x="126" y="1"/>
                  <a:pt x="121" y="4"/>
                </a:cubicBezTo>
                <a:cubicBezTo>
                  <a:pt x="121" y="5"/>
                  <a:pt x="122" y="6"/>
                  <a:pt x="123" y="7"/>
                </a:cubicBezTo>
                <a:cubicBezTo>
                  <a:pt x="122" y="7"/>
                  <a:pt x="120" y="7"/>
                  <a:pt x="118" y="7"/>
                </a:cubicBezTo>
                <a:cubicBezTo>
                  <a:pt x="118" y="7"/>
                  <a:pt x="117" y="7"/>
                  <a:pt x="117" y="6"/>
                </a:cubicBezTo>
                <a:cubicBezTo>
                  <a:pt x="117" y="6"/>
                  <a:pt x="118" y="6"/>
                  <a:pt x="118" y="6"/>
                </a:cubicBezTo>
                <a:cubicBezTo>
                  <a:pt x="116" y="6"/>
                  <a:pt x="117" y="3"/>
                  <a:pt x="114" y="4"/>
                </a:cubicBezTo>
                <a:cubicBezTo>
                  <a:pt x="112" y="4"/>
                  <a:pt x="112" y="3"/>
                  <a:pt x="113" y="3"/>
                </a:cubicBezTo>
                <a:cubicBezTo>
                  <a:pt x="112" y="2"/>
                  <a:pt x="110" y="2"/>
                  <a:pt x="110" y="1"/>
                </a:cubicBezTo>
                <a:cubicBezTo>
                  <a:pt x="109" y="2"/>
                  <a:pt x="110" y="3"/>
                  <a:pt x="108" y="3"/>
                </a:cubicBezTo>
                <a:cubicBezTo>
                  <a:pt x="108" y="0"/>
                  <a:pt x="102" y="1"/>
                  <a:pt x="99" y="1"/>
                </a:cubicBezTo>
                <a:cubicBezTo>
                  <a:pt x="99" y="3"/>
                  <a:pt x="105" y="4"/>
                  <a:pt x="108" y="5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6"/>
                  <a:pt x="103" y="5"/>
                  <a:pt x="102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4" y="4"/>
                  <a:pt x="96" y="2"/>
                  <a:pt x="96" y="1"/>
                </a:cubicBezTo>
                <a:cubicBezTo>
                  <a:pt x="84" y="1"/>
                  <a:pt x="71" y="3"/>
                  <a:pt x="59" y="4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7"/>
                  <a:pt x="59" y="6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0"/>
                  <a:pt x="58" y="10"/>
                  <a:pt x="56" y="11"/>
                </a:cubicBezTo>
                <a:cubicBezTo>
                  <a:pt x="59" y="12"/>
                  <a:pt x="62" y="13"/>
                  <a:pt x="65" y="13"/>
                </a:cubicBezTo>
                <a:cubicBezTo>
                  <a:pt x="64" y="14"/>
                  <a:pt x="60" y="14"/>
                  <a:pt x="58" y="14"/>
                </a:cubicBezTo>
                <a:cubicBezTo>
                  <a:pt x="62" y="14"/>
                  <a:pt x="62" y="17"/>
                  <a:pt x="66" y="17"/>
                </a:cubicBezTo>
                <a:cubicBezTo>
                  <a:pt x="65" y="18"/>
                  <a:pt x="63" y="18"/>
                  <a:pt x="61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5" y="22"/>
                  <a:pt x="62" y="21"/>
                  <a:pt x="60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4"/>
                  <a:pt x="60" y="23"/>
                  <a:pt x="61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3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7"/>
                  <a:pt x="62" y="25"/>
                  <a:pt x="60" y="26"/>
                </a:cubicBezTo>
                <a:cubicBezTo>
                  <a:pt x="60" y="27"/>
                  <a:pt x="65" y="28"/>
                  <a:pt x="61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0"/>
                  <a:pt x="63" y="30"/>
                  <a:pt x="62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3" y="31"/>
                  <a:pt x="62" y="31"/>
                </a:cubicBezTo>
                <a:cubicBezTo>
                  <a:pt x="65" y="33"/>
                  <a:pt x="65" y="33"/>
                  <a:pt x="65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3" y="34"/>
                  <a:pt x="64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7"/>
                  <a:pt x="69" y="37"/>
                  <a:pt x="71" y="38"/>
                </a:cubicBezTo>
                <a:cubicBezTo>
                  <a:pt x="67" y="39"/>
                  <a:pt x="65" y="37"/>
                  <a:pt x="61" y="37"/>
                </a:cubicBezTo>
                <a:cubicBezTo>
                  <a:pt x="64" y="38"/>
                  <a:pt x="65" y="39"/>
                  <a:pt x="68" y="39"/>
                </a:cubicBezTo>
                <a:cubicBezTo>
                  <a:pt x="68" y="41"/>
                  <a:pt x="66" y="39"/>
                  <a:pt x="64" y="40"/>
                </a:cubicBezTo>
                <a:cubicBezTo>
                  <a:pt x="64" y="40"/>
                  <a:pt x="67" y="41"/>
                  <a:pt x="65" y="41"/>
                </a:cubicBezTo>
                <a:cubicBezTo>
                  <a:pt x="64" y="41"/>
                  <a:pt x="62" y="40"/>
                  <a:pt x="60" y="41"/>
                </a:cubicBezTo>
                <a:cubicBezTo>
                  <a:pt x="62" y="44"/>
                  <a:pt x="72" y="43"/>
                  <a:pt x="68" y="47"/>
                </a:cubicBezTo>
                <a:cubicBezTo>
                  <a:pt x="63" y="49"/>
                  <a:pt x="68" y="51"/>
                  <a:pt x="66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1" y="47"/>
                  <a:pt x="59" y="48"/>
                </a:cubicBezTo>
                <a:cubicBezTo>
                  <a:pt x="56" y="49"/>
                  <a:pt x="61" y="49"/>
                  <a:pt x="60" y="51"/>
                </a:cubicBezTo>
                <a:cubicBezTo>
                  <a:pt x="61" y="51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4" y="49"/>
                  <a:pt x="51" y="46"/>
                  <a:pt x="47" y="48"/>
                </a:cubicBezTo>
                <a:cubicBezTo>
                  <a:pt x="46" y="47"/>
                  <a:pt x="42" y="49"/>
                  <a:pt x="40" y="48"/>
                </a:cubicBezTo>
                <a:cubicBezTo>
                  <a:pt x="30" y="48"/>
                  <a:pt x="19" y="45"/>
                  <a:pt x="8" y="47"/>
                </a:cubicBezTo>
                <a:cubicBezTo>
                  <a:pt x="8" y="47"/>
                  <a:pt x="8" y="49"/>
                  <a:pt x="5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2"/>
                  <a:pt x="5" y="51"/>
                  <a:pt x="5" y="52"/>
                </a:cubicBezTo>
                <a:cubicBezTo>
                  <a:pt x="7" y="53"/>
                  <a:pt x="12" y="52"/>
                  <a:pt x="13" y="54"/>
                </a:cubicBezTo>
                <a:cubicBezTo>
                  <a:pt x="10" y="54"/>
                  <a:pt x="5" y="53"/>
                  <a:pt x="3" y="54"/>
                </a:cubicBezTo>
                <a:cubicBezTo>
                  <a:pt x="4" y="55"/>
                  <a:pt x="7" y="55"/>
                  <a:pt x="9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7" y="56"/>
                  <a:pt x="7" y="58"/>
                  <a:pt x="9" y="58"/>
                </a:cubicBezTo>
                <a:cubicBezTo>
                  <a:pt x="9" y="58"/>
                  <a:pt x="8" y="58"/>
                  <a:pt x="7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0" y="62"/>
                  <a:pt x="9" y="62"/>
                </a:cubicBezTo>
                <a:cubicBezTo>
                  <a:pt x="8" y="62"/>
                  <a:pt x="8" y="63"/>
                  <a:pt x="9" y="63"/>
                </a:cubicBezTo>
                <a:cubicBezTo>
                  <a:pt x="9" y="64"/>
                  <a:pt x="6" y="64"/>
                  <a:pt x="7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8" y="65"/>
                  <a:pt x="6" y="66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8"/>
                  <a:pt x="8" y="68"/>
                  <a:pt x="6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10" y="70"/>
                  <a:pt x="7" y="70"/>
                </a:cubicBezTo>
                <a:cubicBezTo>
                  <a:pt x="0" y="71"/>
                  <a:pt x="13" y="74"/>
                  <a:pt x="6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8" y="77"/>
                  <a:pt x="7" y="77"/>
                </a:cubicBezTo>
                <a:cubicBezTo>
                  <a:pt x="12" y="80"/>
                  <a:pt x="12" y="80"/>
                  <a:pt x="12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0" y="80"/>
                  <a:pt x="9" y="80"/>
                </a:cubicBezTo>
                <a:cubicBezTo>
                  <a:pt x="12" y="81"/>
                  <a:pt x="12" y="81"/>
                  <a:pt x="12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1"/>
                  <a:pt x="7" y="81"/>
                  <a:pt x="5" y="81"/>
                </a:cubicBezTo>
                <a:cubicBezTo>
                  <a:pt x="7" y="82"/>
                  <a:pt x="8" y="82"/>
                  <a:pt x="10" y="83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3"/>
                  <a:pt x="7" y="84"/>
                  <a:pt x="8" y="84"/>
                </a:cubicBezTo>
                <a:cubicBezTo>
                  <a:pt x="7" y="85"/>
                  <a:pt x="4" y="84"/>
                  <a:pt x="5" y="85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10" y="88"/>
                  <a:pt x="14" y="88"/>
                  <a:pt x="16" y="90"/>
                </a:cubicBezTo>
                <a:cubicBezTo>
                  <a:pt x="19" y="90"/>
                  <a:pt x="22" y="92"/>
                  <a:pt x="26" y="92"/>
                </a:cubicBezTo>
                <a:cubicBezTo>
                  <a:pt x="28" y="93"/>
                  <a:pt x="32" y="93"/>
                  <a:pt x="35" y="94"/>
                </a:cubicBezTo>
                <a:cubicBezTo>
                  <a:pt x="35" y="94"/>
                  <a:pt x="33" y="94"/>
                  <a:pt x="32" y="94"/>
                </a:cubicBezTo>
                <a:cubicBezTo>
                  <a:pt x="33" y="96"/>
                  <a:pt x="35" y="93"/>
                  <a:pt x="36" y="95"/>
                </a:cubicBezTo>
                <a:cubicBezTo>
                  <a:pt x="37" y="96"/>
                  <a:pt x="39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2" y="97"/>
                  <a:pt x="33" y="97"/>
                  <a:pt x="34" y="97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9"/>
                  <a:pt x="34" y="100"/>
                  <a:pt x="36" y="100"/>
                </a:cubicBezTo>
                <a:cubicBezTo>
                  <a:pt x="36" y="101"/>
                  <a:pt x="33" y="100"/>
                  <a:pt x="35" y="101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105"/>
                  <a:pt x="41" y="105"/>
                  <a:pt x="37" y="106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09"/>
                  <a:pt x="39" y="109"/>
                  <a:pt x="40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0"/>
                  <a:pt x="40" y="111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39" y="111"/>
                  <a:pt x="39" y="111"/>
                  <a:pt x="40" y="112"/>
                </a:cubicBezTo>
                <a:cubicBezTo>
                  <a:pt x="39" y="112"/>
                  <a:pt x="39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14"/>
                  <a:pt x="39" y="116"/>
                  <a:pt x="41" y="11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3" y="120"/>
                  <a:pt x="44" y="121"/>
                  <a:pt x="46" y="121"/>
                </a:cubicBezTo>
                <a:cubicBezTo>
                  <a:pt x="47" y="123"/>
                  <a:pt x="42" y="122"/>
                  <a:pt x="42" y="12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5"/>
                  <a:pt x="39" y="124"/>
                  <a:pt x="39" y="125"/>
                </a:cubicBezTo>
                <a:cubicBezTo>
                  <a:pt x="41" y="125"/>
                  <a:pt x="42" y="126"/>
                  <a:pt x="44" y="126"/>
                </a:cubicBezTo>
                <a:cubicBezTo>
                  <a:pt x="43" y="127"/>
                  <a:pt x="42" y="126"/>
                  <a:pt x="42" y="126"/>
                </a:cubicBezTo>
                <a:cubicBezTo>
                  <a:pt x="45" y="127"/>
                  <a:pt x="41" y="128"/>
                  <a:pt x="42" y="128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39" y="132"/>
                  <a:pt x="50" y="130"/>
                  <a:pt x="51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3" y="133"/>
                  <a:pt x="57" y="133"/>
                  <a:pt x="60" y="133"/>
                </a:cubicBezTo>
                <a:cubicBezTo>
                  <a:pt x="59" y="135"/>
                  <a:pt x="53" y="133"/>
                  <a:pt x="52" y="134"/>
                </a:cubicBezTo>
                <a:cubicBezTo>
                  <a:pt x="55" y="135"/>
                  <a:pt x="59" y="134"/>
                  <a:pt x="61" y="135"/>
                </a:cubicBezTo>
                <a:cubicBezTo>
                  <a:pt x="58" y="136"/>
                  <a:pt x="52" y="136"/>
                  <a:pt x="48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9"/>
                  <a:pt x="59" y="137"/>
                  <a:pt x="62" y="139"/>
                </a:cubicBezTo>
                <a:cubicBezTo>
                  <a:pt x="61" y="140"/>
                  <a:pt x="56" y="140"/>
                  <a:pt x="53" y="140"/>
                </a:cubicBezTo>
                <a:cubicBezTo>
                  <a:pt x="56" y="140"/>
                  <a:pt x="58" y="140"/>
                  <a:pt x="60" y="141"/>
                </a:cubicBezTo>
                <a:cubicBezTo>
                  <a:pt x="57" y="142"/>
                  <a:pt x="53" y="142"/>
                  <a:pt x="50" y="142"/>
                </a:cubicBezTo>
                <a:cubicBezTo>
                  <a:pt x="55" y="142"/>
                  <a:pt x="62" y="142"/>
                  <a:pt x="66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2" y="143"/>
                  <a:pt x="63" y="143"/>
                  <a:pt x="64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8" y="145"/>
                  <a:pt x="52" y="143"/>
                  <a:pt x="51" y="146"/>
                </a:cubicBezTo>
                <a:cubicBezTo>
                  <a:pt x="52" y="146"/>
                  <a:pt x="53" y="146"/>
                  <a:pt x="55" y="146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61" y="148"/>
                  <a:pt x="64" y="146"/>
                  <a:pt x="66" y="148"/>
                </a:cubicBezTo>
                <a:cubicBezTo>
                  <a:pt x="66" y="148"/>
                  <a:pt x="65" y="148"/>
                  <a:pt x="64" y="148"/>
                </a:cubicBezTo>
                <a:cubicBezTo>
                  <a:pt x="63" y="148"/>
                  <a:pt x="63" y="149"/>
                  <a:pt x="62" y="14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50"/>
                  <a:pt x="55" y="149"/>
                  <a:pt x="53" y="150"/>
                </a:cubicBezTo>
                <a:cubicBezTo>
                  <a:pt x="57" y="150"/>
                  <a:pt x="61" y="150"/>
                  <a:pt x="65" y="151"/>
                </a:cubicBezTo>
                <a:cubicBezTo>
                  <a:pt x="68" y="149"/>
                  <a:pt x="71" y="152"/>
                  <a:pt x="74" y="151"/>
                </a:cubicBezTo>
                <a:cubicBezTo>
                  <a:pt x="73" y="152"/>
                  <a:pt x="69" y="151"/>
                  <a:pt x="68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5" y="152"/>
                  <a:pt x="62" y="151"/>
                  <a:pt x="62" y="152"/>
                </a:cubicBezTo>
                <a:cubicBezTo>
                  <a:pt x="65" y="153"/>
                  <a:pt x="68" y="153"/>
                  <a:pt x="71" y="153"/>
                </a:cubicBezTo>
                <a:cubicBezTo>
                  <a:pt x="79" y="151"/>
                  <a:pt x="78" y="156"/>
                  <a:pt x="86" y="154"/>
                </a:cubicBezTo>
                <a:cubicBezTo>
                  <a:pt x="85" y="152"/>
                  <a:pt x="92" y="154"/>
                  <a:pt x="94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8" y="153"/>
                  <a:pt x="97" y="153"/>
                  <a:pt x="97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5" y="152"/>
                  <a:pt x="95" y="152"/>
                  <a:pt x="95" y="151"/>
                </a:cubicBezTo>
                <a:cubicBezTo>
                  <a:pt x="99" y="150"/>
                  <a:pt x="97" y="149"/>
                  <a:pt x="98" y="147"/>
                </a:cubicBezTo>
                <a:cubicBezTo>
                  <a:pt x="104" y="147"/>
                  <a:pt x="101" y="145"/>
                  <a:pt x="103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4"/>
                  <a:pt x="101" y="144"/>
                  <a:pt x="102" y="143"/>
                </a:cubicBezTo>
                <a:cubicBezTo>
                  <a:pt x="104" y="143"/>
                  <a:pt x="105" y="144"/>
                  <a:pt x="107" y="145"/>
                </a:cubicBezTo>
                <a:cubicBezTo>
                  <a:pt x="106" y="147"/>
                  <a:pt x="102" y="148"/>
                  <a:pt x="103" y="151"/>
                </a:cubicBezTo>
                <a:cubicBezTo>
                  <a:pt x="98" y="151"/>
                  <a:pt x="101" y="153"/>
                  <a:pt x="99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9" y="157"/>
                  <a:pt x="109" y="152"/>
                  <a:pt x="114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1"/>
                  <a:pt x="111" y="149"/>
                  <a:pt x="114" y="148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6" y="147"/>
                  <a:pt x="113" y="147"/>
                  <a:pt x="112" y="146"/>
                </a:cubicBezTo>
                <a:cubicBezTo>
                  <a:pt x="113" y="146"/>
                  <a:pt x="117" y="147"/>
                  <a:pt x="118" y="145"/>
                </a:cubicBezTo>
                <a:cubicBezTo>
                  <a:pt x="119" y="145"/>
                  <a:pt x="121" y="145"/>
                  <a:pt x="122" y="145"/>
                </a:cubicBezTo>
                <a:cubicBezTo>
                  <a:pt x="123" y="147"/>
                  <a:pt x="119" y="148"/>
                  <a:pt x="119" y="149"/>
                </a:cubicBezTo>
                <a:cubicBezTo>
                  <a:pt x="124" y="151"/>
                  <a:pt x="124" y="154"/>
                  <a:pt x="129" y="155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8" y="154"/>
                  <a:pt x="128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2"/>
                  <a:pt x="122" y="151"/>
                  <a:pt x="122" y="149"/>
                </a:cubicBezTo>
                <a:cubicBezTo>
                  <a:pt x="124" y="149"/>
                  <a:pt x="123" y="150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6" y="150"/>
                  <a:pt x="128" y="150"/>
                  <a:pt x="128" y="151"/>
                </a:cubicBezTo>
                <a:cubicBezTo>
                  <a:pt x="126" y="153"/>
                  <a:pt x="134" y="152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2" y="154"/>
                  <a:pt x="132" y="153"/>
                  <a:pt x="134" y="152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7" y="153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3"/>
                  <a:pt x="138" y="152"/>
                  <a:pt x="142" y="151"/>
                </a:cubicBezTo>
                <a:cubicBezTo>
                  <a:pt x="146" y="152"/>
                  <a:pt x="147" y="154"/>
                  <a:pt x="149" y="155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7"/>
                  <a:pt x="143" y="157"/>
                  <a:pt x="143" y="157"/>
                </a:cubicBezTo>
                <a:cubicBezTo>
                  <a:pt x="143" y="157"/>
                  <a:pt x="143" y="156"/>
                  <a:pt x="144" y="156"/>
                </a:cubicBezTo>
                <a:cubicBezTo>
                  <a:pt x="143" y="155"/>
                  <a:pt x="142" y="156"/>
                  <a:pt x="142" y="155"/>
                </a:cubicBezTo>
                <a:cubicBezTo>
                  <a:pt x="141" y="159"/>
                  <a:pt x="139" y="154"/>
                  <a:pt x="135" y="155"/>
                </a:cubicBezTo>
                <a:cubicBezTo>
                  <a:pt x="134" y="156"/>
                  <a:pt x="137" y="157"/>
                  <a:pt x="137" y="157"/>
                </a:cubicBezTo>
                <a:cubicBezTo>
                  <a:pt x="135" y="158"/>
                  <a:pt x="136" y="160"/>
                  <a:pt x="136" y="161"/>
                </a:cubicBezTo>
                <a:cubicBezTo>
                  <a:pt x="137" y="161"/>
                  <a:pt x="139" y="160"/>
                  <a:pt x="140" y="159"/>
                </a:cubicBezTo>
                <a:cubicBezTo>
                  <a:pt x="142" y="160"/>
                  <a:pt x="137" y="161"/>
                  <a:pt x="138" y="162"/>
                </a:cubicBezTo>
                <a:cubicBezTo>
                  <a:pt x="141" y="162"/>
                  <a:pt x="143" y="161"/>
                  <a:pt x="146" y="161"/>
                </a:cubicBezTo>
                <a:cubicBezTo>
                  <a:pt x="147" y="162"/>
                  <a:pt x="148" y="162"/>
                  <a:pt x="147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1" y="162"/>
                  <a:pt x="153" y="164"/>
                  <a:pt x="156" y="162"/>
                </a:cubicBezTo>
                <a:cubicBezTo>
                  <a:pt x="157" y="162"/>
                  <a:pt x="159" y="161"/>
                  <a:pt x="156" y="160"/>
                </a:cubicBezTo>
                <a:cubicBezTo>
                  <a:pt x="158" y="159"/>
                  <a:pt x="158" y="158"/>
                  <a:pt x="160" y="158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59"/>
                  <a:pt x="165" y="159"/>
                  <a:pt x="167" y="159"/>
                </a:cubicBezTo>
                <a:cubicBezTo>
                  <a:pt x="166" y="160"/>
                  <a:pt x="166" y="161"/>
                  <a:pt x="165" y="161"/>
                </a:cubicBezTo>
                <a:cubicBezTo>
                  <a:pt x="166" y="161"/>
                  <a:pt x="167" y="161"/>
                  <a:pt x="168" y="161"/>
                </a:cubicBezTo>
                <a:cubicBezTo>
                  <a:pt x="167" y="162"/>
                  <a:pt x="166" y="162"/>
                  <a:pt x="166" y="162"/>
                </a:cubicBezTo>
                <a:cubicBezTo>
                  <a:pt x="169" y="163"/>
                  <a:pt x="176" y="162"/>
                  <a:pt x="179" y="163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0" y="161"/>
                  <a:pt x="184" y="162"/>
                </a:cubicBezTo>
                <a:cubicBezTo>
                  <a:pt x="186" y="161"/>
                  <a:pt x="190" y="161"/>
                  <a:pt x="190" y="160"/>
                </a:cubicBezTo>
                <a:cubicBezTo>
                  <a:pt x="193" y="159"/>
                  <a:pt x="195" y="158"/>
                  <a:pt x="197" y="159"/>
                </a:cubicBezTo>
                <a:cubicBezTo>
                  <a:pt x="198" y="160"/>
                  <a:pt x="193" y="161"/>
                  <a:pt x="192" y="162"/>
                </a:cubicBezTo>
                <a:cubicBezTo>
                  <a:pt x="193" y="163"/>
                  <a:pt x="194" y="163"/>
                  <a:pt x="195" y="163"/>
                </a:cubicBezTo>
                <a:cubicBezTo>
                  <a:pt x="201" y="164"/>
                  <a:pt x="201" y="161"/>
                  <a:pt x="206" y="161"/>
                </a:cubicBezTo>
                <a:cubicBezTo>
                  <a:pt x="207" y="162"/>
                  <a:pt x="208" y="162"/>
                  <a:pt x="208" y="163"/>
                </a:cubicBezTo>
                <a:cubicBezTo>
                  <a:pt x="210" y="161"/>
                  <a:pt x="213" y="164"/>
                  <a:pt x="215" y="162"/>
                </a:cubicBezTo>
                <a:cubicBezTo>
                  <a:pt x="213" y="161"/>
                  <a:pt x="214" y="160"/>
                  <a:pt x="214" y="160"/>
                </a:cubicBezTo>
                <a:cubicBezTo>
                  <a:pt x="213" y="157"/>
                  <a:pt x="218" y="159"/>
                  <a:pt x="219" y="159"/>
                </a:cubicBezTo>
                <a:cubicBezTo>
                  <a:pt x="222" y="161"/>
                  <a:pt x="215" y="160"/>
                  <a:pt x="217" y="162"/>
                </a:cubicBezTo>
                <a:cubicBezTo>
                  <a:pt x="218" y="162"/>
                  <a:pt x="219" y="162"/>
                  <a:pt x="220" y="162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5" y="165"/>
                  <a:pt x="226" y="161"/>
                  <a:pt x="231" y="161"/>
                </a:cubicBezTo>
                <a:cubicBezTo>
                  <a:pt x="231" y="161"/>
                  <a:pt x="231" y="160"/>
                  <a:pt x="232" y="160"/>
                </a:cubicBezTo>
                <a:cubicBezTo>
                  <a:pt x="234" y="160"/>
                  <a:pt x="233" y="161"/>
                  <a:pt x="234" y="161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0"/>
                  <a:pt x="239" y="160"/>
                  <a:pt x="240" y="160"/>
                </a:cubicBezTo>
                <a:cubicBezTo>
                  <a:pt x="245" y="158"/>
                  <a:pt x="249" y="161"/>
                  <a:pt x="253" y="159"/>
                </a:cubicBezTo>
                <a:cubicBezTo>
                  <a:pt x="254" y="159"/>
                  <a:pt x="255" y="159"/>
                  <a:pt x="254" y="160"/>
                </a:cubicBezTo>
                <a:cubicBezTo>
                  <a:pt x="253" y="161"/>
                  <a:pt x="251" y="162"/>
                  <a:pt x="248" y="162"/>
                </a:cubicBezTo>
                <a:cubicBezTo>
                  <a:pt x="247" y="162"/>
                  <a:pt x="246" y="161"/>
                  <a:pt x="246" y="161"/>
                </a:cubicBezTo>
                <a:cubicBezTo>
                  <a:pt x="245" y="160"/>
                  <a:pt x="242" y="160"/>
                  <a:pt x="241" y="161"/>
                </a:cubicBezTo>
                <a:cubicBezTo>
                  <a:pt x="236" y="160"/>
                  <a:pt x="235" y="163"/>
                  <a:pt x="232" y="163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41" y="160"/>
                  <a:pt x="248" y="166"/>
                  <a:pt x="256" y="163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57" y="162"/>
                  <a:pt x="258" y="162"/>
                  <a:pt x="259" y="162"/>
                </a:cubicBezTo>
                <a:cubicBezTo>
                  <a:pt x="262" y="160"/>
                  <a:pt x="258" y="159"/>
                  <a:pt x="260" y="157"/>
                </a:cubicBezTo>
                <a:cubicBezTo>
                  <a:pt x="261" y="157"/>
                  <a:pt x="263" y="157"/>
                  <a:pt x="263" y="157"/>
                </a:cubicBezTo>
                <a:cubicBezTo>
                  <a:pt x="264" y="158"/>
                  <a:pt x="263" y="158"/>
                  <a:pt x="262" y="159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61"/>
                  <a:pt x="266" y="162"/>
                  <a:pt x="264" y="162"/>
                </a:cubicBezTo>
                <a:cubicBezTo>
                  <a:pt x="263" y="162"/>
                  <a:pt x="263" y="162"/>
                  <a:pt x="262" y="162"/>
                </a:cubicBezTo>
                <a:cubicBezTo>
                  <a:pt x="262" y="163"/>
                  <a:pt x="262" y="163"/>
                  <a:pt x="262" y="163"/>
                </a:cubicBezTo>
                <a:cubicBezTo>
                  <a:pt x="263" y="163"/>
                  <a:pt x="264" y="164"/>
                  <a:pt x="265" y="164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3"/>
                  <a:pt x="270" y="162"/>
                  <a:pt x="269" y="161"/>
                </a:cubicBezTo>
                <a:cubicBezTo>
                  <a:pt x="270" y="159"/>
                  <a:pt x="272" y="160"/>
                  <a:pt x="274" y="160"/>
                </a:cubicBezTo>
                <a:cubicBezTo>
                  <a:pt x="274" y="161"/>
                  <a:pt x="273" y="161"/>
                  <a:pt x="272" y="162"/>
                </a:cubicBezTo>
                <a:cubicBezTo>
                  <a:pt x="272" y="162"/>
                  <a:pt x="272" y="163"/>
                  <a:pt x="273" y="164"/>
                </a:cubicBezTo>
                <a:cubicBezTo>
                  <a:pt x="275" y="164"/>
                  <a:pt x="274" y="162"/>
                  <a:pt x="276" y="162"/>
                </a:cubicBezTo>
                <a:cubicBezTo>
                  <a:pt x="278" y="162"/>
                  <a:pt x="276" y="163"/>
                  <a:pt x="276" y="163"/>
                </a:cubicBezTo>
                <a:cubicBezTo>
                  <a:pt x="278" y="163"/>
                  <a:pt x="280" y="162"/>
                  <a:pt x="282" y="163"/>
                </a:cubicBezTo>
                <a:cubicBezTo>
                  <a:pt x="285" y="162"/>
                  <a:pt x="285" y="162"/>
                  <a:pt x="285" y="162"/>
                </a:cubicBezTo>
                <a:cubicBezTo>
                  <a:pt x="284" y="161"/>
                  <a:pt x="283" y="161"/>
                  <a:pt x="284" y="161"/>
                </a:cubicBezTo>
                <a:cubicBezTo>
                  <a:pt x="284" y="160"/>
                  <a:pt x="284" y="160"/>
                  <a:pt x="285" y="160"/>
                </a:cubicBezTo>
                <a:cubicBezTo>
                  <a:pt x="285" y="160"/>
                  <a:pt x="284" y="159"/>
                  <a:pt x="284" y="159"/>
                </a:cubicBezTo>
                <a:cubicBezTo>
                  <a:pt x="286" y="157"/>
                  <a:pt x="289" y="159"/>
                  <a:pt x="291" y="159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7" y="163"/>
                  <a:pt x="289" y="162"/>
                  <a:pt x="291" y="162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2" y="161"/>
                  <a:pt x="294" y="161"/>
                  <a:pt x="295" y="162"/>
                </a:cubicBezTo>
                <a:cubicBezTo>
                  <a:pt x="296" y="162"/>
                  <a:pt x="291" y="163"/>
                  <a:pt x="294" y="162"/>
                </a:cubicBezTo>
                <a:cubicBezTo>
                  <a:pt x="296" y="163"/>
                  <a:pt x="296" y="161"/>
                  <a:pt x="298" y="161"/>
                </a:cubicBezTo>
                <a:cubicBezTo>
                  <a:pt x="299" y="161"/>
                  <a:pt x="298" y="161"/>
                  <a:pt x="298" y="162"/>
                </a:cubicBezTo>
                <a:cubicBezTo>
                  <a:pt x="300" y="162"/>
                  <a:pt x="300" y="162"/>
                  <a:pt x="300" y="162"/>
                </a:cubicBezTo>
                <a:cubicBezTo>
                  <a:pt x="304" y="162"/>
                  <a:pt x="300" y="163"/>
                  <a:pt x="301" y="164"/>
                </a:cubicBezTo>
                <a:cubicBezTo>
                  <a:pt x="304" y="164"/>
                  <a:pt x="304" y="163"/>
                  <a:pt x="306" y="162"/>
                </a:cubicBezTo>
                <a:cubicBezTo>
                  <a:pt x="307" y="162"/>
                  <a:pt x="307" y="163"/>
                  <a:pt x="308" y="163"/>
                </a:cubicBezTo>
                <a:cubicBezTo>
                  <a:pt x="309" y="162"/>
                  <a:pt x="312" y="163"/>
                  <a:pt x="313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9" y="161"/>
                  <a:pt x="313" y="161"/>
                  <a:pt x="315" y="161"/>
                </a:cubicBezTo>
                <a:cubicBezTo>
                  <a:pt x="318" y="162"/>
                  <a:pt x="316" y="162"/>
                  <a:pt x="317" y="163"/>
                </a:cubicBezTo>
                <a:cubicBezTo>
                  <a:pt x="318" y="163"/>
                  <a:pt x="318" y="163"/>
                  <a:pt x="319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1" y="162"/>
                  <a:pt x="325" y="161"/>
                  <a:pt x="326" y="160"/>
                </a:cubicBezTo>
                <a:cubicBezTo>
                  <a:pt x="326" y="160"/>
                  <a:pt x="325" y="160"/>
                  <a:pt x="325" y="160"/>
                </a:cubicBezTo>
                <a:cubicBezTo>
                  <a:pt x="328" y="160"/>
                  <a:pt x="330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0" y="161"/>
                  <a:pt x="333" y="163"/>
                  <a:pt x="330" y="163"/>
                </a:cubicBezTo>
                <a:cubicBezTo>
                  <a:pt x="328" y="162"/>
                  <a:pt x="328" y="162"/>
                  <a:pt x="328" y="162"/>
                </a:cubicBezTo>
                <a:cubicBezTo>
                  <a:pt x="327" y="162"/>
                  <a:pt x="327" y="163"/>
                  <a:pt x="326" y="163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4"/>
                  <a:pt x="324" y="164"/>
                </a:cubicBezTo>
                <a:cubicBezTo>
                  <a:pt x="329" y="163"/>
                  <a:pt x="329" y="163"/>
                  <a:pt x="329" y="163"/>
                </a:cubicBezTo>
                <a:cubicBezTo>
                  <a:pt x="331" y="164"/>
                  <a:pt x="331" y="164"/>
                  <a:pt x="331" y="164"/>
                </a:cubicBezTo>
                <a:cubicBezTo>
                  <a:pt x="333" y="163"/>
                  <a:pt x="339" y="163"/>
                  <a:pt x="339" y="163"/>
                </a:cubicBezTo>
                <a:cubicBezTo>
                  <a:pt x="337" y="162"/>
                  <a:pt x="337" y="162"/>
                  <a:pt x="337" y="162"/>
                </a:cubicBezTo>
                <a:cubicBezTo>
                  <a:pt x="340" y="161"/>
                  <a:pt x="340" y="161"/>
                  <a:pt x="340" y="161"/>
                </a:cubicBezTo>
                <a:cubicBezTo>
                  <a:pt x="342" y="161"/>
                  <a:pt x="345" y="161"/>
                  <a:pt x="346" y="162"/>
                </a:cubicBezTo>
                <a:cubicBezTo>
                  <a:pt x="345" y="163"/>
                  <a:pt x="342" y="162"/>
                  <a:pt x="342" y="163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5" y="164"/>
                  <a:pt x="347" y="163"/>
                  <a:pt x="348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9" y="163"/>
                  <a:pt x="351" y="161"/>
                  <a:pt x="354" y="161"/>
                </a:cubicBezTo>
                <a:cubicBezTo>
                  <a:pt x="356" y="163"/>
                  <a:pt x="350" y="162"/>
                  <a:pt x="350" y="164"/>
                </a:cubicBezTo>
                <a:cubicBezTo>
                  <a:pt x="354" y="164"/>
                  <a:pt x="356" y="162"/>
                  <a:pt x="359" y="162"/>
                </a:cubicBezTo>
                <a:cubicBezTo>
                  <a:pt x="362" y="162"/>
                  <a:pt x="366" y="161"/>
                  <a:pt x="369" y="162"/>
                </a:cubicBezTo>
                <a:cubicBezTo>
                  <a:pt x="368" y="162"/>
                  <a:pt x="367" y="163"/>
                  <a:pt x="367" y="163"/>
                </a:cubicBezTo>
                <a:cubicBezTo>
                  <a:pt x="370" y="164"/>
                  <a:pt x="369" y="162"/>
                  <a:pt x="370" y="162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70" y="160"/>
                  <a:pt x="371" y="160"/>
                </a:cubicBezTo>
                <a:cubicBezTo>
                  <a:pt x="376" y="160"/>
                  <a:pt x="371" y="158"/>
                  <a:pt x="374" y="157"/>
                </a:cubicBezTo>
                <a:cubicBezTo>
                  <a:pt x="379" y="158"/>
                  <a:pt x="374" y="160"/>
                  <a:pt x="376" y="160"/>
                </a:cubicBezTo>
                <a:cubicBezTo>
                  <a:pt x="377" y="160"/>
                  <a:pt x="379" y="160"/>
                  <a:pt x="380" y="159"/>
                </a:cubicBezTo>
                <a:cubicBezTo>
                  <a:pt x="379" y="159"/>
                  <a:pt x="378" y="159"/>
                  <a:pt x="378" y="158"/>
                </a:cubicBezTo>
                <a:cubicBezTo>
                  <a:pt x="379" y="157"/>
                  <a:pt x="380" y="158"/>
                  <a:pt x="381" y="159"/>
                </a:cubicBezTo>
                <a:cubicBezTo>
                  <a:pt x="382" y="159"/>
                  <a:pt x="381" y="159"/>
                  <a:pt x="380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3" y="159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5" y="160"/>
                  <a:pt x="386" y="159"/>
                  <a:pt x="384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1" y="157"/>
                  <a:pt x="385" y="156"/>
                  <a:pt x="383" y="155"/>
                </a:cubicBezTo>
                <a:cubicBezTo>
                  <a:pt x="384" y="154"/>
                  <a:pt x="385" y="153"/>
                  <a:pt x="387" y="153"/>
                </a:cubicBezTo>
                <a:cubicBezTo>
                  <a:pt x="390" y="153"/>
                  <a:pt x="389" y="155"/>
                  <a:pt x="389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7" y="155"/>
                  <a:pt x="387" y="155"/>
                  <a:pt x="387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5"/>
                  <a:pt x="386" y="155"/>
                  <a:pt x="386" y="155"/>
                </a:cubicBezTo>
                <a:cubicBezTo>
                  <a:pt x="387" y="156"/>
                  <a:pt x="390" y="155"/>
                  <a:pt x="391" y="156"/>
                </a:cubicBezTo>
                <a:cubicBezTo>
                  <a:pt x="390" y="156"/>
                  <a:pt x="390" y="156"/>
                  <a:pt x="390" y="156"/>
                </a:cubicBezTo>
                <a:cubicBezTo>
                  <a:pt x="391" y="157"/>
                  <a:pt x="392" y="157"/>
                  <a:pt x="392" y="157"/>
                </a:cubicBezTo>
                <a:cubicBezTo>
                  <a:pt x="389" y="158"/>
                  <a:pt x="389" y="158"/>
                  <a:pt x="389" y="158"/>
                </a:cubicBezTo>
                <a:cubicBezTo>
                  <a:pt x="389" y="157"/>
                  <a:pt x="389" y="155"/>
                  <a:pt x="385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5" y="158"/>
                  <a:pt x="385" y="158"/>
                  <a:pt x="385" y="158"/>
                </a:cubicBezTo>
                <a:cubicBezTo>
                  <a:pt x="386" y="159"/>
                  <a:pt x="387" y="158"/>
                  <a:pt x="389" y="158"/>
                </a:cubicBezTo>
                <a:cubicBezTo>
                  <a:pt x="390" y="158"/>
                  <a:pt x="392" y="159"/>
                  <a:pt x="391" y="160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8" y="160"/>
                  <a:pt x="388" y="160"/>
                  <a:pt x="389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90" y="160"/>
                  <a:pt x="396" y="160"/>
                  <a:pt x="396" y="159"/>
                </a:cubicBezTo>
                <a:cubicBezTo>
                  <a:pt x="397" y="159"/>
                  <a:pt x="398" y="159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8" y="159"/>
                </a:cubicBezTo>
                <a:cubicBezTo>
                  <a:pt x="399" y="159"/>
                  <a:pt x="400" y="159"/>
                  <a:pt x="401" y="159"/>
                </a:cubicBezTo>
                <a:cubicBezTo>
                  <a:pt x="399" y="158"/>
                  <a:pt x="401" y="157"/>
                  <a:pt x="402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9" y="157"/>
                  <a:pt x="399" y="157"/>
                  <a:pt x="399" y="157"/>
                </a:cubicBezTo>
                <a:cubicBezTo>
                  <a:pt x="399" y="157"/>
                  <a:pt x="399" y="158"/>
                  <a:pt x="398" y="158"/>
                </a:cubicBezTo>
                <a:cubicBezTo>
                  <a:pt x="397" y="159"/>
                  <a:pt x="396" y="158"/>
                  <a:pt x="394" y="157"/>
                </a:cubicBezTo>
                <a:cubicBezTo>
                  <a:pt x="394" y="156"/>
                  <a:pt x="395" y="155"/>
                  <a:pt x="395" y="154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91" y="155"/>
                  <a:pt x="390" y="154"/>
                  <a:pt x="391" y="154"/>
                </a:cubicBezTo>
                <a:cubicBezTo>
                  <a:pt x="393" y="154"/>
                  <a:pt x="395" y="154"/>
                  <a:pt x="396" y="153"/>
                </a:cubicBezTo>
                <a:cubicBezTo>
                  <a:pt x="397" y="155"/>
                  <a:pt x="402" y="152"/>
                  <a:pt x="401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0" y="153"/>
                  <a:pt x="398" y="153"/>
                  <a:pt x="398" y="153"/>
                </a:cubicBezTo>
                <a:cubicBezTo>
                  <a:pt x="401" y="153"/>
                  <a:pt x="402" y="151"/>
                  <a:pt x="403" y="150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10" y="152"/>
                  <a:pt x="410" y="150"/>
                  <a:pt x="409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5" y="151"/>
                  <a:pt x="403" y="149"/>
                  <a:pt x="402" y="148"/>
                </a:cubicBezTo>
                <a:cubicBezTo>
                  <a:pt x="403" y="147"/>
                  <a:pt x="406" y="146"/>
                  <a:pt x="406" y="145"/>
                </a:cubicBezTo>
                <a:cubicBezTo>
                  <a:pt x="407" y="145"/>
                  <a:pt x="407" y="145"/>
                  <a:pt x="408" y="145"/>
                </a:cubicBezTo>
                <a:cubicBezTo>
                  <a:pt x="408" y="144"/>
                  <a:pt x="408" y="143"/>
                  <a:pt x="409" y="143"/>
                </a:cubicBezTo>
                <a:cubicBezTo>
                  <a:pt x="410" y="144"/>
                  <a:pt x="412" y="146"/>
                  <a:pt x="407" y="146"/>
                </a:cubicBezTo>
                <a:cubicBezTo>
                  <a:pt x="411" y="147"/>
                  <a:pt x="406" y="148"/>
                  <a:pt x="407" y="148"/>
                </a:cubicBezTo>
                <a:cubicBezTo>
                  <a:pt x="414" y="150"/>
                  <a:pt x="409" y="145"/>
                  <a:pt x="413" y="145"/>
                </a:cubicBezTo>
                <a:cubicBezTo>
                  <a:pt x="411" y="145"/>
                  <a:pt x="409" y="144"/>
                  <a:pt x="409" y="143"/>
                </a:cubicBezTo>
                <a:cubicBezTo>
                  <a:pt x="412" y="143"/>
                  <a:pt x="409" y="141"/>
                  <a:pt x="407" y="141"/>
                </a:cubicBezTo>
                <a:cubicBezTo>
                  <a:pt x="406" y="141"/>
                  <a:pt x="406" y="143"/>
                  <a:pt x="404" y="142"/>
                </a:cubicBezTo>
                <a:cubicBezTo>
                  <a:pt x="401" y="142"/>
                  <a:pt x="403" y="141"/>
                  <a:pt x="402" y="140"/>
                </a:cubicBezTo>
                <a:cubicBezTo>
                  <a:pt x="409" y="140"/>
                  <a:pt x="409" y="140"/>
                  <a:pt x="409" y="140"/>
                </a:cubicBezTo>
                <a:cubicBezTo>
                  <a:pt x="409" y="139"/>
                  <a:pt x="408" y="138"/>
                  <a:pt x="407" y="138"/>
                </a:cubicBezTo>
                <a:cubicBezTo>
                  <a:pt x="409" y="138"/>
                  <a:pt x="410" y="137"/>
                  <a:pt x="411" y="137"/>
                </a:cubicBezTo>
                <a:cubicBezTo>
                  <a:pt x="412" y="137"/>
                  <a:pt x="411" y="137"/>
                  <a:pt x="411" y="138"/>
                </a:cubicBezTo>
                <a:cubicBezTo>
                  <a:pt x="414" y="138"/>
                  <a:pt x="411" y="137"/>
                  <a:pt x="413" y="137"/>
                </a:cubicBezTo>
                <a:cubicBezTo>
                  <a:pt x="414" y="137"/>
                  <a:pt x="416" y="137"/>
                  <a:pt x="416" y="138"/>
                </a:cubicBezTo>
                <a:cubicBezTo>
                  <a:pt x="417" y="137"/>
                  <a:pt x="417" y="137"/>
                  <a:pt x="417" y="137"/>
                </a:cubicBezTo>
                <a:cubicBezTo>
                  <a:pt x="417" y="137"/>
                  <a:pt x="416" y="136"/>
                  <a:pt x="415" y="136"/>
                </a:cubicBezTo>
                <a:cubicBezTo>
                  <a:pt x="414" y="137"/>
                  <a:pt x="412" y="136"/>
                  <a:pt x="410" y="136"/>
                </a:cubicBezTo>
                <a:cubicBezTo>
                  <a:pt x="410" y="135"/>
                  <a:pt x="412" y="135"/>
                  <a:pt x="412" y="134"/>
                </a:cubicBezTo>
                <a:cubicBezTo>
                  <a:pt x="410" y="135"/>
                  <a:pt x="408" y="137"/>
                  <a:pt x="406" y="135"/>
                </a:cubicBezTo>
                <a:cubicBezTo>
                  <a:pt x="409" y="134"/>
                  <a:pt x="412" y="133"/>
                  <a:pt x="415" y="133"/>
                </a:cubicBezTo>
                <a:cubicBezTo>
                  <a:pt x="414" y="133"/>
                  <a:pt x="414" y="134"/>
                  <a:pt x="414" y="134"/>
                </a:cubicBezTo>
                <a:cubicBezTo>
                  <a:pt x="415" y="134"/>
                  <a:pt x="415" y="134"/>
                  <a:pt x="415" y="134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3" y="133"/>
                  <a:pt x="408" y="131"/>
                  <a:pt x="407" y="133"/>
                </a:cubicBezTo>
                <a:cubicBezTo>
                  <a:pt x="406" y="133"/>
                  <a:pt x="407" y="132"/>
                  <a:pt x="406" y="132"/>
                </a:cubicBezTo>
                <a:cubicBezTo>
                  <a:pt x="408" y="131"/>
                  <a:pt x="411" y="130"/>
                  <a:pt x="413" y="131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7" y="131"/>
                  <a:pt x="423" y="131"/>
                  <a:pt x="427" y="131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21" y="129"/>
                  <a:pt x="414" y="130"/>
                  <a:pt x="407" y="129"/>
                </a:cubicBezTo>
                <a:cubicBezTo>
                  <a:pt x="410" y="128"/>
                  <a:pt x="410" y="128"/>
                  <a:pt x="410" y="128"/>
                </a:cubicBezTo>
                <a:cubicBezTo>
                  <a:pt x="412" y="129"/>
                  <a:pt x="412" y="129"/>
                  <a:pt x="412" y="129"/>
                </a:cubicBezTo>
                <a:cubicBezTo>
                  <a:pt x="415" y="128"/>
                  <a:pt x="413" y="126"/>
                  <a:pt x="416" y="127"/>
                </a:cubicBezTo>
                <a:cubicBezTo>
                  <a:pt x="416" y="129"/>
                  <a:pt x="416" y="129"/>
                  <a:pt x="416" y="129"/>
                </a:cubicBezTo>
                <a:cubicBezTo>
                  <a:pt x="419" y="127"/>
                  <a:pt x="423" y="129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5" y="126"/>
                  <a:pt x="421" y="126"/>
                  <a:pt x="420" y="127"/>
                </a:cubicBezTo>
                <a:cubicBezTo>
                  <a:pt x="420" y="127"/>
                  <a:pt x="421" y="127"/>
                  <a:pt x="421" y="127"/>
                </a:cubicBezTo>
                <a:cubicBezTo>
                  <a:pt x="418" y="128"/>
                  <a:pt x="417" y="126"/>
                  <a:pt x="414" y="126"/>
                </a:cubicBezTo>
                <a:cubicBezTo>
                  <a:pt x="418" y="125"/>
                  <a:pt x="423" y="125"/>
                  <a:pt x="428" y="126"/>
                </a:cubicBezTo>
                <a:cubicBezTo>
                  <a:pt x="431" y="125"/>
                  <a:pt x="431" y="125"/>
                  <a:pt x="431" y="125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3" y="125"/>
                  <a:pt x="434" y="125"/>
                  <a:pt x="435" y="125"/>
                </a:cubicBezTo>
                <a:cubicBezTo>
                  <a:pt x="436" y="125"/>
                  <a:pt x="437" y="125"/>
                  <a:pt x="437" y="126"/>
                </a:cubicBezTo>
                <a:cubicBezTo>
                  <a:pt x="439" y="126"/>
                  <a:pt x="439" y="126"/>
                  <a:pt x="439" y="126"/>
                </a:cubicBezTo>
                <a:cubicBezTo>
                  <a:pt x="436" y="126"/>
                  <a:pt x="436" y="123"/>
                  <a:pt x="433" y="1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8DA04271-2EF0-45BB-A5D6-9FD91D656121}"/>
              </a:ext>
            </a:extLst>
          </p:cNvPr>
          <p:cNvSpPr txBox="1"/>
          <p:nvPr/>
        </p:nvSpPr>
        <p:spPr>
          <a:xfrm>
            <a:off x="1825793" y="1252254"/>
            <a:ext cx="2582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dirty="0">
                <a:gradFill>
                  <a:gsLst>
                    <a:gs pos="37000">
                      <a:srgbClr val="C95C38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04</a:t>
            </a:r>
            <a:endParaRPr lang="zh-CN" altLang="en-US" sz="13800" b="1" dirty="0">
              <a:gradFill>
                <a:gsLst>
                  <a:gs pos="37000">
                    <a:srgbClr val="C95C38"/>
                  </a:gs>
                  <a:gs pos="79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思源黑体 CN Regular" panose="020B0500000000000000" pitchFamily="34" charset="-122"/>
              <a:cs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4AADA1-CD4C-409C-8996-B0F5E36817EF}"/>
              </a:ext>
            </a:extLst>
          </p:cNvPr>
          <p:cNvGrpSpPr/>
          <p:nvPr/>
        </p:nvGrpSpPr>
        <p:grpSpPr>
          <a:xfrm>
            <a:off x="138470" y="3609733"/>
            <a:ext cx="5957530" cy="1571868"/>
            <a:chOff x="2589116" y="4571392"/>
            <a:chExt cx="5957530" cy="1571868"/>
          </a:xfrm>
        </p:grpSpPr>
        <p:sp>
          <p:nvSpPr>
            <p:cNvPr id="20" name="文本框 11">
              <a:extLst>
                <a:ext uri="{FF2B5EF4-FFF2-40B4-BE49-F238E27FC236}">
                  <a16:creationId xmlns:a16="http://schemas.microsoft.com/office/drawing/2014/main" id="{403C29DC-EF64-4B0D-A626-D13227E5F3DB}"/>
                </a:ext>
              </a:extLst>
            </p:cNvPr>
            <p:cNvSpPr txBox="1"/>
            <p:nvPr/>
          </p:nvSpPr>
          <p:spPr>
            <a:xfrm>
              <a:off x="3641270" y="4571392"/>
              <a:ext cx="40386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旅游攻略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FAA176C-9E1B-4B97-AC4E-4BB5F3295189}"/>
                </a:ext>
              </a:extLst>
            </p:cNvPr>
            <p:cNvSpPr txBox="1"/>
            <p:nvPr/>
          </p:nvSpPr>
          <p:spPr>
            <a:xfrm>
              <a:off x="2589116" y="5866261"/>
              <a:ext cx="5957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PLEASE ENTER THE CORRESPONDING ENGLISH TRANSLATION HERE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0BD2B96-6593-4CDE-AB71-5DD59846F97D}"/>
              </a:ext>
            </a:extLst>
          </p:cNvPr>
          <p:cNvCxnSpPr>
            <a:cxnSpLocks/>
          </p:cNvCxnSpPr>
          <p:nvPr/>
        </p:nvCxnSpPr>
        <p:spPr>
          <a:xfrm>
            <a:off x="2911495" y="3365375"/>
            <a:ext cx="41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8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、旅游攻略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6C3EA3D0-B8FA-4DE4-9C7B-B965E675673F}"/>
              </a:ext>
            </a:extLst>
          </p:cNvPr>
          <p:cNvSpPr/>
          <p:nvPr/>
        </p:nvSpPr>
        <p:spPr>
          <a:xfrm>
            <a:off x="626581" y="1206737"/>
            <a:ext cx="1839830" cy="477506"/>
          </a:xfrm>
          <a:prstGeom prst="roundRect">
            <a:avLst/>
          </a:prstGeom>
          <a:solidFill>
            <a:srgbClr val="CC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旅游速览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D584BE-FD77-4545-AA55-78B21E814B83}"/>
              </a:ext>
            </a:extLst>
          </p:cNvPr>
          <p:cNvSpPr txBox="1"/>
          <p:nvPr/>
        </p:nvSpPr>
        <p:spPr>
          <a:xfrm>
            <a:off x="626581" y="1958056"/>
            <a:ext cx="11070119" cy="149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又称鲤城、刺桐城、温陵，目前是福建省的经济中心，福建三大中心城市之一，也是我国著名的侨乡和台胞祖籍地。泉州地处祖国东南沿海，与台湾隔海相望，在古代泉州港被誉为“东方第一大港”，与埃及的亚历山大港齐名。经国务院批准，泉州是第一批公布的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个历史文化名城之一，有“海滨邹鲁”、“光明之城”的美誉。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A0F9BB3-4F0D-4AAD-974C-8B454EAD3876}"/>
              </a:ext>
            </a:extLst>
          </p:cNvPr>
          <p:cNvSpPr/>
          <p:nvPr/>
        </p:nvSpPr>
        <p:spPr>
          <a:xfrm>
            <a:off x="626581" y="4001778"/>
            <a:ext cx="1839830" cy="477506"/>
          </a:xfrm>
          <a:prstGeom prst="roundRect">
            <a:avLst/>
          </a:prstGeom>
          <a:solidFill>
            <a:srgbClr val="CC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最佳旅行时间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B518E7-C957-4FDB-A53B-EC25ED3740BC}"/>
              </a:ext>
            </a:extLst>
          </p:cNvPr>
          <p:cNvSpPr txBox="1"/>
          <p:nvPr/>
        </p:nvSpPr>
        <p:spPr>
          <a:xfrm>
            <a:off x="626581" y="4820226"/>
            <a:ext cx="11059089" cy="100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泉州最佳旅游季节一般为每年的</a:t>
            </a:r>
            <a:r>
              <a:rPr lang="en-US" altLang="zh-CN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9-11</a:t>
            </a:r>
            <a:r>
              <a:rPr lang="zh-CN" altLang="en-US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月。届时，泉州晴天居多，适合三五好友至清沙湾中畅游，在天幕星垂下露营，烧香拜佛亦气候宜人。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8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6317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、旅游攻略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AD16BE-4FE9-4007-99C9-D571F1E1FE15}"/>
              </a:ext>
            </a:extLst>
          </p:cNvPr>
          <p:cNvSpPr/>
          <p:nvPr/>
        </p:nvSpPr>
        <p:spPr>
          <a:xfrm>
            <a:off x="626581" y="1206737"/>
            <a:ext cx="1839830" cy="477506"/>
          </a:xfrm>
          <a:prstGeom prst="roundRect">
            <a:avLst/>
          </a:prstGeom>
          <a:solidFill>
            <a:srgbClr val="CC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穿衣指南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BDEB21A-EBD0-4DB6-994A-E9C7A4F16E31}"/>
              </a:ext>
            </a:extLst>
          </p:cNvPr>
          <p:cNvSpPr/>
          <p:nvPr/>
        </p:nvSpPr>
        <p:spPr>
          <a:xfrm>
            <a:off x="626580" y="3513057"/>
            <a:ext cx="1839830" cy="477506"/>
          </a:xfrm>
          <a:prstGeom prst="roundRect">
            <a:avLst/>
          </a:prstGeom>
          <a:solidFill>
            <a:srgbClr val="CC5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旅游速览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624475-0A05-4AD6-AC61-467F6B1E31EC}"/>
              </a:ext>
            </a:extLst>
          </p:cNvPr>
          <p:cNvSpPr txBox="1"/>
          <p:nvPr/>
        </p:nvSpPr>
        <p:spPr>
          <a:xfrm>
            <a:off x="623240" y="1892087"/>
            <a:ext cx="11070119" cy="199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春节去泉州旅游穿衣指南 泉州属于亚热带海洋性季风气候，气候宜人，四季如春，春节去泉州游玩的朋友可以穿风衣、大衣、等较为的保暖休闲类的衣服，在夜晚的时候建议穿一些稍厚的衣服。</a:t>
            </a:r>
          </a:p>
          <a:p>
            <a:pPr>
              <a:lnSpc>
                <a:spcPct val="200000"/>
              </a:lnSpc>
            </a:pPr>
            <a:b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7046AC-BD9F-4B23-8146-3BC72A5C955A}"/>
              </a:ext>
            </a:extLst>
          </p:cNvPr>
          <p:cNvSpPr txBox="1"/>
          <p:nvPr/>
        </p:nvSpPr>
        <p:spPr>
          <a:xfrm>
            <a:off x="583472" y="4241124"/>
            <a:ext cx="11070118" cy="149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泉州枕山面海，属亚热带海洋性季风气候。这里气温高、光热丰富，冬短而无严寒，一年四季的平均气温都在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18℃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以上，无霜期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310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天以上。降水充沛，但时空分布不均匀，春季暖和湿润多雨，夏季炎热，多受台风等灾害天气影响，秋冬季干旱少雨，沿海风大。冬半年主要受蒙古冷高压控制，盛行偏北风，干燥少雨。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3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8C8F44E-51BA-48CF-9161-2295ACE46529}"/>
              </a:ext>
            </a:extLst>
          </p:cNvPr>
          <p:cNvGrpSpPr/>
          <p:nvPr/>
        </p:nvGrpSpPr>
        <p:grpSpPr>
          <a:xfrm>
            <a:off x="-389011" y="-1282648"/>
            <a:ext cx="8572109" cy="6360762"/>
            <a:chOff x="-1125620" y="-2128826"/>
            <a:chExt cx="11441031" cy="8489588"/>
          </a:xfrm>
          <a:blipFill>
            <a:blip r:embed="rId3"/>
            <a:stretch>
              <a:fillRect/>
            </a:stretch>
          </a:blip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FDA5D77-2BC7-4486-BFB7-B81E363BC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1298" y="-2128826"/>
              <a:ext cx="30930" cy="35288"/>
            </a:xfrm>
            <a:custGeom>
              <a:avLst/>
              <a:gdLst>
                <a:gd name="connsiteX0" fmla="*/ 30930 w 30930"/>
                <a:gd name="connsiteY0" fmla="*/ 0 h 35288"/>
                <a:gd name="connsiteX1" fmla="*/ 0 w 30930"/>
                <a:gd name="connsiteY1" fmla="*/ 35288 h 35288"/>
                <a:gd name="connsiteX2" fmla="*/ 14966 w 30930"/>
                <a:gd name="connsiteY2" fmla="*/ 18213 h 35288"/>
                <a:gd name="connsiteX3" fmla="*/ 30930 w 30930"/>
                <a:gd name="connsiteY3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0" h="35288">
                  <a:moveTo>
                    <a:pt x="30930" y="0"/>
                  </a:moveTo>
                  <a:lnTo>
                    <a:pt x="0" y="35288"/>
                  </a:lnTo>
                  <a:lnTo>
                    <a:pt x="14966" y="18213"/>
                  </a:lnTo>
                  <a:lnTo>
                    <a:pt x="309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9ADEF04-3527-48ED-8FE9-7F27A8D894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5533" y="-1746792"/>
              <a:ext cx="3963286" cy="1746792"/>
            </a:xfrm>
            <a:custGeom>
              <a:avLst/>
              <a:gdLst>
                <a:gd name="connsiteX0" fmla="*/ 3963286 w 3963286"/>
                <a:gd name="connsiteY0" fmla="*/ 0 h 1746792"/>
                <a:gd name="connsiteX1" fmla="*/ 3932145 w 3963286"/>
                <a:gd name="connsiteY1" fmla="*/ 156210 h 1746792"/>
                <a:gd name="connsiteX2" fmla="*/ 3912205 w 3963286"/>
                <a:gd name="connsiteY2" fmla="*/ 138731 h 1746792"/>
                <a:gd name="connsiteX3" fmla="*/ 3856342 w 3963286"/>
                <a:gd name="connsiteY3" fmla="*/ 242685 h 1746792"/>
                <a:gd name="connsiteX4" fmla="*/ 3805261 w 3963286"/>
                <a:gd name="connsiteY4" fmla="*/ 381415 h 1746792"/>
                <a:gd name="connsiteX5" fmla="*/ 3825201 w 3963286"/>
                <a:gd name="connsiteY5" fmla="*/ 398895 h 1746792"/>
                <a:gd name="connsiteX6" fmla="*/ 3790100 w 3963286"/>
                <a:gd name="connsiteY6" fmla="*/ 398711 h 1746792"/>
                <a:gd name="connsiteX7" fmla="*/ 3648054 w 3963286"/>
                <a:gd name="connsiteY7" fmla="*/ 641211 h 1746792"/>
                <a:gd name="connsiteX8" fmla="*/ 3643274 w 3963286"/>
                <a:gd name="connsiteY8" fmla="*/ 606437 h 1746792"/>
                <a:gd name="connsiteX9" fmla="*/ 3440587 w 3963286"/>
                <a:gd name="connsiteY9" fmla="*/ 918117 h 1746792"/>
                <a:gd name="connsiteX10" fmla="*/ 3419826 w 3963286"/>
                <a:gd name="connsiteY10" fmla="*/ 1022257 h 1746792"/>
                <a:gd name="connsiteX11" fmla="*/ 3273000 w 3963286"/>
                <a:gd name="connsiteY11" fmla="*/ 1229983 h 1746792"/>
                <a:gd name="connsiteX12" fmla="*/ 3085472 w 3963286"/>
                <a:gd name="connsiteY12" fmla="*/ 1524368 h 1746792"/>
                <a:gd name="connsiteX13" fmla="*/ 3039992 w 3963286"/>
                <a:gd name="connsiteY13" fmla="*/ 1576254 h 1746792"/>
                <a:gd name="connsiteX14" fmla="*/ 3079873 w 3963286"/>
                <a:gd name="connsiteY14" fmla="*/ 1611214 h 1746792"/>
                <a:gd name="connsiteX15" fmla="*/ 2960829 w 3963286"/>
                <a:gd name="connsiteY15" fmla="*/ 1696104 h 1746792"/>
                <a:gd name="connsiteX16" fmla="*/ 2954927 w 3963286"/>
                <a:gd name="connsiteY16" fmla="*/ 1717074 h 1746792"/>
                <a:gd name="connsiteX17" fmla="*/ 2955856 w 3963286"/>
                <a:gd name="connsiteY17" fmla="*/ 1717197 h 1746792"/>
                <a:gd name="connsiteX18" fmla="*/ 2996493 w 3963286"/>
                <a:gd name="connsiteY18" fmla="*/ 1719873 h 1746792"/>
                <a:gd name="connsiteX19" fmla="*/ 2975250 w 3963286"/>
                <a:gd name="connsiteY19" fmla="*/ 1727153 h 1746792"/>
                <a:gd name="connsiteX20" fmla="*/ 2956166 w 3963286"/>
                <a:gd name="connsiteY20" fmla="*/ 1733694 h 1746792"/>
                <a:gd name="connsiteX21" fmla="*/ 2958164 w 3963286"/>
                <a:gd name="connsiteY21" fmla="*/ 1746792 h 1746792"/>
                <a:gd name="connsiteX22" fmla="*/ 0 w 3963286"/>
                <a:gd name="connsiteY22" fmla="*/ 1746792 h 1746792"/>
                <a:gd name="connsiteX23" fmla="*/ 22040 w 3963286"/>
                <a:gd name="connsiteY23" fmla="*/ 1725432 h 1746792"/>
                <a:gd name="connsiteX24" fmla="*/ 90653 w 3963286"/>
                <a:gd name="connsiteY24" fmla="*/ 1682356 h 1746792"/>
                <a:gd name="connsiteX25" fmla="*/ 95434 w 3963286"/>
                <a:gd name="connsiteY25" fmla="*/ 1717131 h 1746792"/>
                <a:gd name="connsiteX26" fmla="*/ 140916 w 3963286"/>
                <a:gd name="connsiteY26" fmla="*/ 1665245 h 1746792"/>
                <a:gd name="connsiteX27" fmla="*/ 186397 w 3963286"/>
                <a:gd name="connsiteY27" fmla="*/ 1613361 h 1746792"/>
                <a:gd name="connsiteX28" fmla="*/ 191177 w 3963286"/>
                <a:gd name="connsiteY28" fmla="*/ 1648135 h 1746792"/>
                <a:gd name="connsiteX29" fmla="*/ 223888 w 3963286"/>
                <a:gd name="connsiteY29" fmla="*/ 1630932 h 1746792"/>
                <a:gd name="connsiteX30" fmla="*/ 245696 w 3963286"/>
                <a:gd name="connsiteY30" fmla="*/ 1619464 h 1746792"/>
                <a:gd name="connsiteX31" fmla="*/ 241439 w 3963286"/>
                <a:gd name="connsiteY31" fmla="*/ 1631025 h 1746792"/>
                <a:gd name="connsiteX32" fmla="*/ 337182 w 3963286"/>
                <a:gd name="connsiteY32" fmla="*/ 1562029 h 1746792"/>
                <a:gd name="connsiteX33" fmla="*/ 478409 w 3963286"/>
                <a:gd name="connsiteY33" fmla="*/ 1441149 h 1746792"/>
                <a:gd name="connsiteX34" fmla="*/ 448087 w 3963286"/>
                <a:gd name="connsiteY34" fmla="*/ 1475739 h 1746792"/>
                <a:gd name="connsiteX35" fmla="*/ 456265 w 3963286"/>
                <a:gd name="connsiteY35" fmla="*/ 1471438 h 1746792"/>
                <a:gd name="connsiteX36" fmla="*/ 471281 w 3963286"/>
                <a:gd name="connsiteY36" fmla="*/ 1463542 h 1746792"/>
                <a:gd name="connsiteX37" fmla="*/ 501535 w 3963286"/>
                <a:gd name="connsiteY37" fmla="*/ 1429028 h 1746792"/>
                <a:gd name="connsiteX38" fmla="*/ 537288 w 3963286"/>
                <a:gd name="connsiteY38" fmla="*/ 1430174 h 1746792"/>
                <a:gd name="connsiteX39" fmla="*/ 470311 w 3963286"/>
                <a:gd name="connsiteY39" fmla="*/ 1477513 h 1746792"/>
                <a:gd name="connsiteX40" fmla="*/ 468028 w 3963286"/>
                <a:gd name="connsiteY40" fmla="*/ 1493218 h 1746792"/>
                <a:gd name="connsiteX41" fmla="*/ 503129 w 3963286"/>
                <a:gd name="connsiteY41" fmla="*/ 1493404 h 1746792"/>
                <a:gd name="connsiteX42" fmla="*/ 503129 w 3963286"/>
                <a:gd name="connsiteY42" fmla="*/ 1493404 h 1746792"/>
                <a:gd name="connsiteX43" fmla="*/ 583712 w 3963286"/>
                <a:gd name="connsiteY43" fmla="*/ 1441703 h 1746792"/>
                <a:gd name="connsiteX44" fmla="*/ 558172 w 3963286"/>
                <a:gd name="connsiteY44" fmla="*/ 1511068 h 1746792"/>
                <a:gd name="connsiteX45" fmla="*/ 638755 w 3963286"/>
                <a:gd name="connsiteY45" fmla="*/ 1459367 h 1746792"/>
                <a:gd name="connsiteX46" fmla="*/ 643535 w 3963286"/>
                <a:gd name="connsiteY46" fmla="*/ 1494143 h 1746792"/>
                <a:gd name="connsiteX47" fmla="*/ 674091 w 3963286"/>
                <a:gd name="connsiteY47" fmla="*/ 1471228 h 1746792"/>
                <a:gd name="connsiteX48" fmla="*/ 689826 w 3963286"/>
                <a:gd name="connsiteY48" fmla="*/ 1448146 h 1746792"/>
                <a:gd name="connsiteX49" fmla="*/ 691033 w 3963286"/>
                <a:gd name="connsiteY49" fmla="*/ 1456928 h 1746792"/>
                <a:gd name="connsiteX50" fmla="*/ 693797 w 3963286"/>
                <a:gd name="connsiteY50" fmla="*/ 1477032 h 1746792"/>
                <a:gd name="connsiteX51" fmla="*/ 739466 w 3963286"/>
                <a:gd name="connsiteY51" fmla="*/ 1490303 h 1746792"/>
                <a:gd name="connsiteX52" fmla="*/ 784745 w 3963286"/>
                <a:gd name="connsiteY52" fmla="*/ 1526479 h 1746792"/>
                <a:gd name="connsiteX53" fmla="*/ 787800 w 3963286"/>
                <a:gd name="connsiteY53" fmla="*/ 1524827 h 1746792"/>
                <a:gd name="connsiteX54" fmla="*/ 787737 w 3963286"/>
                <a:gd name="connsiteY54" fmla="*/ 1524493 h 1746792"/>
                <a:gd name="connsiteX55" fmla="*/ 768780 w 3963286"/>
                <a:gd name="connsiteY55" fmla="*/ 1512176 h 1746792"/>
                <a:gd name="connsiteX56" fmla="*/ 799101 w 3963286"/>
                <a:gd name="connsiteY56" fmla="*/ 1477586 h 1746792"/>
                <a:gd name="connsiteX57" fmla="*/ 794722 w 3963286"/>
                <a:gd name="connsiteY57" fmla="*/ 1499553 h 1746792"/>
                <a:gd name="connsiteX58" fmla="*/ 789911 w 3963286"/>
                <a:gd name="connsiteY58" fmla="*/ 1523684 h 1746792"/>
                <a:gd name="connsiteX59" fmla="*/ 902627 w 3963286"/>
                <a:gd name="connsiteY59" fmla="*/ 1462706 h 1746792"/>
                <a:gd name="connsiteX60" fmla="*/ 912788 w 3963286"/>
                <a:gd name="connsiteY60" fmla="*/ 1443434 h 1746792"/>
                <a:gd name="connsiteX61" fmla="*/ 959939 w 3963286"/>
                <a:gd name="connsiteY61" fmla="*/ 1418639 h 1746792"/>
                <a:gd name="connsiteX62" fmla="*/ 974174 w 3963286"/>
                <a:gd name="connsiteY62" fmla="*/ 1423071 h 1746792"/>
                <a:gd name="connsiteX63" fmla="*/ 984652 w 3963286"/>
                <a:gd name="connsiteY63" fmla="*/ 1417071 h 1746792"/>
                <a:gd name="connsiteX64" fmla="*/ 984189 w 3963286"/>
                <a:gd name="connsiteY64" fmla="*/ 1404174 h 1746792"/>
                <a:gd name="connsiteX65" fmla="*/ 1025690 w 3963286"/>
                <a:gd name="connsiteY65" fmla="*/ 1339780 h 1746792"/>
                <a:gd name="connsiteX66" fmla="*/ 1161316 w 3963286"/>
                <a:gd name="connsiteY66" fmla="*/ 1305744 h 1746792"/>
                <a:gd name="connsiteX67" fmla="*/ 1184551 w 3963286"/>
                <a:gd name="connsiteY67" fmla="*/ 1299350 h 1746792"/>
                <a:gd name="connsiteX68" fmla="*/ 1192215 w 3963286"/>
                <a:gd name="connsiteY68" fmla="*/ 1303598 h 1746792"/>
                <a:gd name="connsiteX69" fmla="*/ 1202824 w 3963286"/>
                <a:gd name="connsiteY69" fmla="*/ 1303195 h 1746792"/>
                <a:gd name="connsiteX70" fmla="*/ 1231620 w 3963286"/>
                <a:gd name="connsiteY70" fmla="*/ 1290911 h 1746792"/>
                <a:gd name="connsiteX71" fmla="*/ 1279551 w 3963286"/>
                <a:gd name="connsiteY71" fmla="*/ 1289087 h 1746792"/>
                <a:gd name="connsiteX72" fmla="*/ 1314362 w 3963286"/>
                <a:gd name="connsiteY72" fmla="*/ 1281664 h 1746792"/>
                <a:gd name="connsiteX73" fmla="*/ 1370412 w 3963286"/>
                <a:gd name="connsiteY73" fmla="*/ 1242866 h 1746792"/>
                <a:gd name="connsiteX74" fmla="*/ 1375896 w 3963286"/>
                <a:gd name="connsiteY74" fmla="*/ 1242894 h 1746792"/>
                <a:gd name="connsiteX75" fmla="*/ 1383160 w 3963286"/>
                <a:gd name="connsiteY75" fmla="*/ 1242932 h 1746792"/>
                <a:gd name="connsiteX76" fmla="*/ 1407105 w 3963286"/>
                <a:gd name="connsiteY76" fmla="*/ 1213918 h 1746792"/>
                <a:gd name="connsiteX77" fmla="*/ 1424667 w 3963286"/>
                <a:gd name="connsiteY77" fmla="*/ 1196399 h 1746792"/>
                <a:gd name="connsiteX78" fmla="*/ 1441195 w 3963286"/>
                <a:gd name="connsiteY78" fmla="*/ 1186637 h 1746792"/>
                <a:gd name="connsiteX79" fmla="*/ 1456079 w 3963286"/>
                <a:gd name="connsiteY79" fmla="*/ 1149588 h 1746792"/>
                <a:gd name="connsiteX80" fmla="*/ 1507026 w 3963286"/>
                <a:gd name="connsiteY80" fmla="*/ 1086555 h 1746792"/>
                <a:gd name="connsiteX81" fmla="*/ 1470694 w 3963286"/>
                <a:gd name="connsiteY81" fmla="*/ 1162400 h 1746792"/>
                <a:gd name="connsiteX82" fmla="*/ 1445352 w 3963286"/>
                <a:gd name="connsiteY82" fmla="*/ 1193755 h 1746792"/>
                <a:gd name="connsiteX83" fmla="*/ 1448079 w 3963286"/>
                <a:gd name="connsiteY83" fmla="*/ 1203004 h 1746792"/>
                <a:gd name="connsiteX84" fmla="*/ 1456306 w 3963286"/>
                <a:gd name="connsiteY84" fmla="*/ 1206137 h 1746792"/>
                <a:gd name="connsiteX85" fmla="*/ 1445119 w 3963286"/>
                <a:gd name="connsiteY85" fmla="*/ 1211328 h 1746792"/>
                <a:gd name="connsiteX86" fmla="*/ 1400130 w 3963286"/>
                <a:gd name="connsiteY86" fmla="*/ 1257625 h 1746792"/>
                <a:gd name="connsiteX87" fmla="*/ 1397245 w 3963286"/>
                <a:gd name="connsiteY87" fmla="*/ 1257165 h 1746792"/>
                <a:gd name="connsiteX88" fmla="*/ 1396634 w 3963286"/>
                <a:gd name="connsiteY88" fmla="*/ 1258206 h 1746792"/>
                <a:gd name="connsiteX89" fmla="*/ 1334490 w 3963286"/>
                <a:gd name="connsiteY89" fmla="*/ 1364300 h 1746792"/>
                <a:gd name="connsiteX90" fmla="*/ 1384752 w 3963286"/>
                <a:gd name="connsiteY90" fmla="*/ 1347190 h 1746792"/>
                <a:gd name="connsiteX91" fmla="*/ 1308949 w 3963286"/>
                <a:gd name="connsiteY91" fmla="*/ 1433666 h 1746792"/>
                <a:gd name="connsiteX92" fmla="*/ 1339825 w 3963286"/>
                <a:gd name="connsiteY92" fmla="*/ 1433014 h 1746792"/>
                <a:gd name="connsiteX93" fmla="*/ 1342134 w 3963286"/>
                <a:gd name="connsiteY93" fmla="*/ 1430465 h 1746792"/>
                <a:gd name="connsiteX94" fmla="*/ 1366324 w 3963286"/>
                <a:gd name="connsiteY94" fmla="*/ 1393697 h 1746792"/>
                <a:gd name="connsiteX95" fmla="*/ 1396644 w 3963286"/>
                <a:gd name="connsiteY95" fmla="*/ 1359107 h 1746792"/>
                <a:gd name="connsiteX96" fmla="*/ 1396320 w 3963286"/>
                <a:gd name="connsiteY96" fmla="*/ 1360734 h 1746792"/>
                <a:gd name="connsiteX97" fmla="*/ 1394580 w 3963286"/>
                <a:gd name="connsiteY97" fmla="*/ 1369465 h 1746792"/>
                <a:gd name="connsiteX98" fmla="*/ 1408720 w 3963286"/>
                <a:gd name="connsiteY98" fmla="*/ 1360076 h 1746792"/>
                <a:gd name="connsiteX99" fmla="*/ 1414037 w 3963286"/>
                <a:gd name="connsiteY99" fmla="*/ 1360894 h 1746792"/>
                <a:gd name="connsiteX100" fmla="*/ 1411573 w 3963286"/>
                <a:gd name="connsiteY100" fmla="*/ 1342275 h 1746792"/>
                <a:gd name="connsiteX101" fmla="*/ 1442505 w 3963286"/>
                <a:gd name="connsiteY101" fmla="*/ 1306988 h 1746792"/>
                <a:gd name="connsiteX102" fmla="*/ 1421561 w 3963286"/>
                <a:gd name="connsiteY102" fmla="*/ 1362051 h 1746792"/>
                <a:gd name="connsiteX103" fmla="*/ 1439794 w 3963286"/>
                <a:gd name="connsiteY103" fmla="*/ 1364855 h 1746792"/>
                <a:gd name="connsiteX104" fmla="*/ 1497914 w 3963286"/>
                <a:gd name="connsiteY104" fmla="*/ 1321180 h 1746792"/>
                <a:gd name="connsiteX105" fmla="*/ 1502754 w 3963286"/>
                <a:gd name="connsiteY105" fmla="*/ 1319451 h 1746792"/>
                <a:gd name="connsiteX106" fmla="*/ 1504691 w 3963286"/>
                <a:gd name="connsiteY106" fmla="*/ 1317241 h 1746792"/>
                <a:gd name="connsiteX107" fmla="*/ 1516864 w 3963286"/>
                <a:gd name="connsiteY107" fmla="*/ 1299561 h 1746792"/>
                <a:gd name="connsiteX108" fmla="*/ 1518056 w 3963286"/>
                <a:gd name="connsiteY108" fmla="*/ 1296264 h 1746792"/>
                <a:gd name="connsiteX109" fmla="*/ 1518361 w 3963286"/>
                <a:gd name="connsiteY109" fmla="*/ 1298484 h 1746792"/>
                <a:gd name="connsiteX110" fmla="*/ 1519682 w 3963286"/>
                <a:gd name="connsiteY110" fmla="*/ 1308094 h 1746792"/>
                <a:gd name="connsiteX111" fmla="*/ 1547164 w 3963286"/>
                <a:gd name="connsiteY111" fmla="*/ 1308099 h 1746792"/>
                <a:gd name="connsiteX112" fmla="*/ 1499699 w 3963286"/>
                <a:gd name="connsiteY112" fmla="*/ 1324491 h 1746792"/>
                <a:gd name="connsiteX113" fmla="*/ 1492652 w 3963286"/>
                <a:gd name="connsiteY113" fmla="*/ 1334728 h 1746792"/>
                <a:gd name="connsiteX114" fmla="*/ 1476897 w 3963286"/>
                <a:gd name="connsiteY114" fmla="*/ 1348951 h 1746792"/>
                <a:gd name="connsiteX115" fmla="*/ 1467810 w 3963286"/>
                <a:gd name="connsiteY115" fmla="*/ 1359316 h 1746792"/>
                <a:gd name="connsiteX116" fmla="*/ 1466594 w 3963286"/>
                <a:gd name="connsiteY116" fmla="*/ 1358250 h 1746792"/>
                <a:gd name="connsiteX117" fmla="*/ 1460959 w 3963286"/>
                <a:gd name="connsiteY117" fmla="*/ 1363337 h 1746792"/>
                <a:gd name="connsiteX118" fmla="*/ 1424633 w 3963286"/>
                <a:gd name="connsiteY118" fmla="*/ 1382150 h 1746792"/>
                <a:gd name="connsiteX119" fmla="*/ 1444575 w 3963286"/>
                <a:gd name="connsiteY119" fmla="*/ 1399630 h 1746792"/>
                <a:gd name="connsiteX120" fmla="*/ 1399804 w 3963286"/>
                <a:gd name="connsiteY120" fmla="*/ 1450704 h 1746792"/>
                <a:gd name="connsiteX121" fmla="*/ 1398233 w 3963286"/>
                <a:gd name="connsiteY121" fmla="*/ 1452496 h 1746792"/>
                <a:gd name="connsiteX122" fmla="*/ 1447340 w 3963286"/>
                <a:gd name="connsiteY122" fmla="*/ 1428873 h 1746792"/>
                <a:gd name="connsiteX123" fmla="*/ 1647956 w 3963286"/>
                <a:gd name="connsiteY123" fmla="*/ 1273555 h 1746792"/>
                <a:gd name="connsiteX124" fmla="*/ 1663115 w 3963286"/>
                <a:gd name="connsiteY124" fmla="*/ 1256260 h 1746792"/>
                <a:gd name="connsiteX125" fmla="*/ 1687661 w 3963286"/>
                <a:gd name="connsiteY125" fmla="*/ 1241458 h 1746792"/>
                <a:gd name="connsiteX126" fmla="*/ 1709684 w 3963286"/>
                <a:gd name="connsiteY126" fmla="*/ 1241362 h 1746792"/>
                <a:gd name="connsiteX127" fmla="*/ 1713452 w 3963286"/>
                <a:gd name="connsiteY127" fmla="*/ 1218609 h 1746792"/>
                <a:gd name="connsiteX128" fmla="*/ 1746966 w 3963286"/>
                <a:gd name="connsiteY128" fmla="*/ 1175348 h 1746792"/>
                <a:gd name="connsiteX129" fmla="*/ 1752566 w 3963286"/>
                <a:gd name="connsiteY129" fmla="*/ 1088503 h 1746792"/>
                <a:gd name="connsiteX130" fmla="*/ 1802828 w 3963286"/>
                <a:gd name="connsiteY130" fmla="*/ 1071393 h 1746792"/>
                <a:gd name="connsiteX131" fmla="*/ 1894612 w 3963286"/>
                <a:gd name="connsiteY131" fmla="*/ 846003 h 1746792"/>
                <a:gd name="connsiteX132" fmla="*/ 1943532 w 3963286"/>
                <a:gd name="connsiteY132" fmla="*/ 807167 h 1746792"/>
                <a:gd name="connsiteX133" fmla="*/ 1958520 w 3963286"/>
                <a:gd name="connsiteY133" fmla="*/ 811191 h 1746792"/>
                <a:gd name="connsiteX134" fmla="*/ 1944874 w 3963286"/>
                <a:gd name="connsiteY134" fmla="*/ 828893 h 1746792"/>
                <a:gd name="connsiteX135" fmla="*/ 1960035 w 3963286"/>
                <a:gd name="connsiteY135" fmla="*/ 811597 h 1746792"/>
                <a:gd name="connsiteX136" fmla="*/ 1958520 w 3963286"/>
                <a:gd name="connsiteY136" fmla="*/ 811191 h 1746792"/>
                <a:gd name="connsiteX137" fmla="*/ 1989060 w 3963286"/>
                <a:gd name="connsiteY137" fmla="*/ 771556 h 1746792"/>
                <a:gd name="connsiteX138" fmla="*/ 2086920 w 3963286"/>
                <a:gd name="connsiteY138" fmla="*/ 586380 h 1746792"/>
                <a:gd name="connsiteX139" fmla="*/ 2055779 w 3963286"/>
                <a:gd name="connsiteY139" fmla="*/ 742590 h 1746792"/>
                <a:gd name="connsiteX140" fmla="*/ 2035838 w 3963286"/>
                <a:gd name="connsiteY140" fmla="*/ 725107 h 1746792"/>
                <a:gd name="connsiteX141" fmla="*/ 1979976 w 3963286"/>
                <a:gd name="connsiteY141" fmla="*/ 829077 h 1746792"/>
                <a:gd name="connsiteX142" fmla="*/ 1928893 w 3963286"/>
                <a:gd name="connsiteY142" fmla="*/ 967806 h 1746792"/>
                <a:gd name="connsiteX143" fmla="*/ 1948835 w 3963286"/>
                <a:gd name="connsiteY143" fmla="*/ 985287 h 1746792"/>
                <a:gd name="connsiteX144" fmla="*/ 1913733 w 3963286"/>
                <a:gd name="connsiteY144" fmla="*/ 985103 h 1746792"/>
                <a:gd name="connsiteX145" fmla="*/ 1771688 w 3963286"/>
                <a:gd name="connsiteY145" fmla="*/ 1227603 h 1746792"/>
                <a:gd name="connsiteX146" fmla="*/ 1766907 w 3963286"/>
                <a:gd name="connsiteY146" fmla="*/ 1192828 h 1746792"/>
                <a:gd name="connsiteX147" fmla="*/ 1737079 w 3963286"/>
                <a:gd name="connsiteY147" fmla="*/ 1243429 h 1746792"/>
                <a:gd name="connsiteX148" fmla="*/ 1747818 w 3963286"/>
                <a:gd name="connsiteY148" fmla="*/ 1244489 h 1746792"/>
                <a:gd name="connsiteX149" fmla="*/ 1783580 w 3963286"/>
                <a:gd name="connsiteY149" fmla="*/ 1239520 h 1746792"/>
                <a:gd name="connsiteX150" fmla="*/ 1788360 w 3963286"/>
                <a:gd name="connsiteY150" fmla="*/ 1274294 h 1746792"/>
                <a:gd name="connsiteX151" fmla="*/ 1733318 w 3963286"/>
                <a:gd name="connsiteY151" fmla="*/ 1256629 h 1746792"/>
                <a:gd name="connsiteX152" fmla="*/ 1738099 w 3963286"/>
                <a:gd name="connsiteY152" fmla="*/ 1291404 h 1746792"/>
                <a:gd name="connsiteX153" fmla="*/ 1723290 w 3963286"/>
                <a:gd name="connsiteY153" fmla="*/ 1291327 h 1746792"/>
                <a:gd name="connsiteX154" fmla="*/ 1708889 w 3963286"/>
                <a:gd name="connsiteY154" fmla="*/ 1291251 h 1746792"/>
                <a:gd name="connsiteX155" fmla="*/ 1692770 w 3963286"/>
                <a:gd name="connsiteY155" fmla="*/ 1318595 h 1746792"/>
                <a:gd name="connsiteX156" fmla="*/ 1693199 w 3963286"/>
                <a:gd name="connsiteY156" fmla="*/ 1318511 h 1746792"/>
                <a:gd name="connsiteX157" fmla="*/ 1707412 w 3963286"/>
                <a:gd name="connsiteY157" fmla="*/ 1325782 h 1746792"/>
                <a:gd name="connsiteX158" fmla="*/ 1694783 w 3963286"/>
                <a:gd name="connsiteY158" fmla="*/ 1340187 h 1746792"/>
                <a:gd name="connsiteX159" fmla="*/ 1679349 w 3963286"/>
                <a:gd name="connsiteY159" fmla="*/ 1357796 h 1746792"/>
                <a:gd name="connsiteX160" fmla="*/ 1669861 w 3963286"/>
                <a:gd name="connsiteY160" fmla="*/ 1357457 h 1746792"/>
                <a:gd name="connsiteX161" fmla="*/ 1667355 w 3963286"/>
                <a:gd name="connsiteY161" fmla="*/ 1361708 h 1746792"/>
                <a:gd name="connsiteX162" fmla="*/ 1604138 w 3963286"/>
                <a:gd name="connsiteY162" fmla="*/ 1449238 h 1746792"/>
                <a:gd name="connsiteX163" fmla="*/ 1611624 w 3963286"/>
                <a:gd name="connsiteY163" fmla="*/ 1455800 h 1746792"/>
                <a:gd name="connsiteX164" fmla="*/ 1621594 w 3963286"/>
                <a:gd name="connsiteY164" fmla="*/ 1464540 h 1746792"/>
                <a:gd name="connsiteX165" fmla="*/ 1647135 w 3963286"/>
                <a:gd name="connsiteY165" fmla="*/ 1395175 h 1746792"/>
                <a:gd name="connsiteX166" fmla="*/ 1808302 w 3963286"/>
                <a:gd name="connsiteY166" fmla="*/ 1291773 h 1746792"/>
                <a:gd name="connsiteX167" fmla="*/ 1717338 w 3963286"/>
                <a:gd name="connsiteY167" fmla="*/ 1395544 h 1746792"/>
                <a:gd name="connsiteX168" fmla="*/ 1817862 w 3963286"/>
                <a:gd name="connsiteY168" fmla="*/ 1361324 h 1746792"/>
                <a:gd name="connsiteX169" fmla="*/ 1802701 w 3963286"/>
                <a:gd name="connsiteY169" fmla="*/ 1378618 h 1746792"/>
                <a:gd name="connsiteX170" fmla="*/ 1898444 w 3963286"/>
                <a:gd name="connsiteY170" fmla="*/ 1309623 h 1746792"/>
                <a:gd name="connsiteX171" fmla="*/ 1918385 w 3963286"/>
                <a:gd name="connsiteY171" fmla="*/ 1327103 h 1746792"/>
                <a:gd name="connsiteX172" fmla="*/ 1968648 w 3963286"/>
                <a:gd name="connsiteY172" fmla="*/ 1309993 h 1746792"/>
                <a:gd name="connsiteX173" fmla="*/ 1948707 w 3963286"/>
                <a:gd name="connsiteY173" fmla="*/ 1292513 h 1746792"/>
                <a:gd name="connsiteX174" fmla="*/ 1979028 w 3963286"/>
                <a:gd name="connsiteY174" fmla="*/ 1257923 h 1746792"/>
                <a:gd name="connsiteX175" fmla="*/ 1983809 w 3963286"/>
                <a:gd name="connsiteY175" fmla="*/ 1292697 h 1746792"/>
                <a:gd name="connsiteX176" fmla="*/ 2129814 w 3963286"/>
                <a:gd name="connsiteY176" fmla="*/ 1206592 h 1746792"/>
                <a:gd name="connsiteX177" fmla="*/ 3045730 w 3963286"/>
                <a:gd name="connsiteY177" fmla="*/ 724916 h 1746792"/>
                <a:gd name="connsiteX178" fmla="*/ 3131094 w 3963286"/>
                <a:gd name="connsiteY178" fmla="*/ 707990 h 1746792"/>
                <a:gd name="connsiteX179" fmla="*/ 3246778 w 3963286"/>
                <a:gd name="connsiteY179" fmla="*/ 656474 h 1746792"/>
                <a:gd name="connsiteX180" fmla="*/ 3281880 w 3963286"/>
                <a:gd name="connsiteY180" fmla="*/ 656659 h 1746792"/>
                <a:gd name="connsiteX181" fmla="*/ 3210857 w 3963286"/>
                <a:gd name="connsiteY181" fmla="*/ 777909 h 1746792"/>
                <a:gd name="connsiteX182" fmla="*/ 3261119 w 3963286"/>
                <a:gd name="connsiteY182" fmla="*/ 760799 h 1746792"/>
                <a:gd name="connsiteX183" fmla="*/ 3185316 w 3963286"/>
                <a:gd name="connsiteY183" fmla="*/ 847274 h 1746792"/>
                <a:gd name="connsiteX184" fmla="*/ 3265900 w 3963286"/>
                <a:gd name="connsiteY184" fmla="*/ 795574 h 1746792"/>
                <a:gd name="connsiteX185" fmla="*/ 3316161 w 3963286"/>
                <a:gd name="connsiteY185" fmla="*/ 778464 h 1746792"/>
                <a:gd name="connsiteX186" fmla="*/ 3374281 w 3963286"/>
                <a:gd name="connsiteY186" fmla="*/ 734789 h 1746792"/>
                <a:gd name="connsiteX187" fmla="*/ 3379672 w 3963286"/>
                <a:gd name="connsiteY187" fmla="*/ 732863 h 1746792"/>
                <a:gd name="connsiteX188" fmla="*/ 3369018 w 3963286"/>
                <a:gd name="connsiteY188" fmla="*/ 748336 h 1746792"/>
                <a:gd name="connsiteX189" fmla="*/ 3301001 w 3963286"/>
                <a:gd name="connsiteY189" fmla="*/ 795759 h 1746792"/>
                <a:gd name="connsiteX190" fmla="*/ 3320941 w 3963286"/>
                <a:gd name="connsiteY190" fmla="*/ 813238 h 1746792"/>
                <a:gd name="connsiteX191" fmla="*/ 3214818 w 3963286"/>
                <a:gd name="connsiteY191" fmla="*/ 934304 h 1746792"/>
                <a:gd name="connsiteX192" fmla="*/ 3154175 w 3963286"/>
                <a:gd name="connsiteY192" fmla="*/ 1003484 h 1746792"/>
                <a:gd name="connsiteX193" fmla="*/ 3174116 w 3963286"/>
                <a:gd name="connsiteY193" fmla="*/ 1020964 h 1746792"/>
                <a:gd name="connsiteX194" fmla="*/ 3108693 w 3963286"/>
                <a:gd name="connsiteY194" fmla="*/ 1055369 h 1746792"/>
                <a:gd name="connsiteX195" fmla="*/ 3119074 w 3963286"/>
                <a:gd name="connsiteY195" fmla="*/ 1003299 h 1746792"/>
                <a:gd name="connsiteX196" fmla="*/ 3103913 w 3963286"/>
                <a:gd name="connsiteY196" fmla="*/ 1020595 h 1746792"/>
                <a:gd name="connsiteX197" fmla="*/ 3073592 w 3963286"/>
                <a:gd name="connsiteY197" fmla="*/ 1055185 h 1746792"/>
                <a:gd name="connsiteX198" fmla="*/ 3083972 w 3963286"/>
                <a:gd name="connsiteY198" fmla="*/ 1003115 h 1746792"/>
                <a:gd name="connsiteX199" fmla="*/ 2957907 w 3963286"/>
                <a:gd name="connsiteY199" fmla="*/ 1106701 h 1746792"/>
                <a:gd name="connsiteX200" fmla="*/ 2973068 w 3963286"/>
                <a:gd name="connsiteY200" fmla="*/ 1089406 h 1746792"/>
                <a:gd name="connsiteX201" fmla="*/ 2993008 w 3963286"/>
                <a:gd name="connsiteY201" fmla="*/ 1106885 h 1746792"/>
                <a:gd name="connsiteX202" fmla="*/ 2962688 w 3963286"/>
                <a:gd name="connsiteY202" fmla="*/ 1141476 h 1746792"/>
                <a:gd name="connsiteX203" fmla="*/ 2982628 w 3963286"/>
                <a:gd name="connsiteY203" fmla="*/ 1158955 h 1746792"/>
                <a:gd name="connsiteX204" fmla="*/ 2947526 w 3963286"/>
                <a:gd name="connsiteY204" fmla="*/ 1158771 h 1746792"/>
                <a:gd name="connsiteX205" fmla="*/ 2952307 w 3963286"/>
                <a:gd name="connsiteY205" fmla="*/ 1193546 h 1746792"/>
                <a:gd name="connsiteX206" fmla="*/ 2882104 w 3963286"/>
                <a:gd name="connsiteY206" fmla="*/ 1193176 h 1746792"/>
                <a:gd name="connsiteX207" fmla="*/ 2856563 w 3963286"/>
                <a:gd name="connsiteY207" fmla="*/ 1262541 h 1746792"/>
                <a:gd name="connsiteX208" fmla="*/ 2765600 w 3963286"/>
                <a:gd name="connsiteY208" fmla="*/ 1366312 h 1746792"/>
                <a:gd name="connsiteX209" fmla="*/ 2659475 w 3963286"/>
                <a:gd name="connsiteY209" fmla="*/ 1487376 h 1746792"/>
                <a:gd name="connsiteX210" fmla="*/ 2649095 w 3963286"/>
                <a:gd name="connsiteY210" fmla="*/ 1539447 h 1746792"/>
                <a:gd name="connsiteX211" fmla="*/ 2724078 w 3963286"/>
                <a:gd name="connsiteY211" fmla="*/ 1574592 h 1746792"/>
                <a:gd name="connsiteX212" fmla="*/ 2754399 w 3963286"/>
                <a:gd name="connsiteY212" fmla="*/ 1540001 h 1746792"/>
                <a:gd name="connsiteX213" fmla="*/ 2774340 w 3963286"/>
                <a:gd name="connsiteY213" fmla="*/ 1557481 h 1746792"/>
                <a:gd name="connsiteX214" fmla="*/ 2736541 w 3963286"/>
                <a:gd name="connsiteY214" fmla="*/ 1585516 h 1746792"/>
                <a:gd name="connsiteX215" fmla="*/ 2729680 w 3963286"/>
                <a:gd name="connsiteY215" fmla="*/ 1598776 h 1746792"/>
                <a:gd name="connsiteX216" fmla="*/ 2736149 w 3963286"/>
                <a:gd name="connsiteY216" fmla="*/ 1599450 h 1746792"/>
                <a:gd name="connsiteX217" fmla="*/ 2817490 w 3963286"/>
                <a:gd name="connsiteY217" fmla="*/ 1563229 h 1746792"/>
                <a:gd name="connsiteX218" fmla="*/ 2739837 w 3963286"/>
                <a:gd name="connsiteY218" fmla="*/ 1680100 h 1746792"/>
                <a:gd name="connsiteX219" fmla="*/ 2724227 w 3963286"/>
                <a:gd name="connsiteY219" fmla="*/ 1705777 h 1746792"/>
                <a:gd name="connsiteX220" fmla="*/ 2751804 w 3963286"/>
                <a:gd name="connsiteY220" fmla="*/ 1692560 h 1746792"/>
                <a:gd name="connsiteX221" fmla="*/ 2786086 w 3963286"/>
                <a:gd name="connsiteY221" fmla="*/ 1674823 h 1746792"/>
                <a:gd name="connsiteX222" fmla="*/ 2794772 w 3963286"/>
                <a:gd name="connsiteY222" fmla="*/ 1666951 h 1746792"/>
                <a:gd name="connsiteX223" fmla="*/ 2795324 w 3963286"/>
                <a:gd name="connsiteY223" fmla="*/ 1666321 h 1746792"/>
                <a:gd name="connsiteX224" fmla="*/ 2795397 w 3963286"/>
                <a:gd name="connsiteY224" fmla="*/ 1666385 h 1746792"/>
                <a:gd name="connsiteX225" fmla="*/ 2812890 w 3963286"/>
                <a:gd name="connsiteY225" fmla="*/ 1650531 h 1746792"/>
                <a:gd name="connsiteX226" fmla="*/ 2834163 w 3963286"/>
                <a:gd name="connsiteY226" fmla="*/ 1609920 h 1746792"/>
                <a:gd name="connsiteX227" fmla="*/ 2869264 w 3963286"/>
                <a:gd name="connsiteY227" fmla="*/ 1610105 h 1746792"/>
                <a:gd name="connsiteX228" fmla="*/ 2909966 w 3963286"/>
                <a:gd name="connsiteY228" fmla="*/ 1523445 h 1746792"/>
                <a:gd name="connsiteX229" fmla="*/ 2899585 w 3963286"/>
                <a:gd name="connsiteY229" fmla="*/ 1575515 h 1746792"/>
                <a:gd name="connsiteX230" fmla="*/ 3004889 w 3963286"/>
                <a:gd name="connsiteY230" fmla="*/ 1576069 h 1746792"/>
                <a:gd name="connsiteX231" fmla="*/ 2984948 w 3963286"/>
                <a:gd name="connsiteY231" fmla="*/ 1558589 h 1746792"/>
                <a:gd name="connsiteX232" fmla="*/ 3000109 w 3963286"/>
                <a:gd name="connsiteY232" fmla="*/ 1541294 h 1746792"/>
                <a:gd name="connsiteX233" fmla="*/ 3003217 w 3963286"/>
                <a:gd name="connsiteY233" fmla="*/ 1535967 h 1746792"/>
                <a:gd name="connsiteX234" fmla="*/ 3001619 w 3963286"/>
                <a:gd name="connsiteY234" fmla="*/ 1536469 h 1746792"/>
                <a:gd name="connsiteX235" fmla="*/ 2972296 w 3963286"/>
                <a:gd name="connsiteY235" fmla="*/ 1545678 h 1746792"/>
                <a:gd name="connsiteX236" fmla="*/ 2987263 w 3963286"/>
                <a:gd name="connsiteY236" fmla="*/ 1528603 h 1746792"/>
                <a:gd name="connsiteX237" fmla="*/ 3007141 w 3963286"/>
                <a:gd name="connsiteY237" fmla="*/ 1529241 h 1746792"/>
                <a:gd name="connsiteX238" fmla="*/ 3019847 w 3963286"/>
                <a:gd name="connsiteY238" fmla="*/ 1507463 h 1746792"/>
                <a:gd name="connsiteX239" fmla="*/ 3121394 w 3963286"/>
                <a:gd name="connsiteY239" fmla="*/ 1402933 h 1746792"/>
                <a:gd name="connsiteX240" fmla="*/ 3116614 w 3963286"/>
                <a:gd name="connsiteY240" fmla="*/ 1368158 h 1746792"/>
                <a:gd name="connsiteX241" fmla="*/ 3136554 w 3963286"/>
                <a:gd name="connsiteY241" fmla="*/ 1385638 h 1746792"/>
                <a:gd name="connsiteX242" fmla="*/ 3253059 w 3963286"/>
                <a:gd name="connsiteY242" fmla="*/ 1212503 h 1746792"/>
                <a:gd name="connsiteX243" fmla="*/ 3298541 w 3963286"/>
                <a:gd name="connsiteY243" fmla="*/ 1160618 h 1746792"/>
                <a:gd name="connsiteX244" fmla="*/ 3379944 w 3963286"/>
                <a:gd name="connsiteY244" fmla="*/ 987298 h 1746792"/>
                <a:gd name="connsiteX245" fmla="*/ 3582631 w 3963286"/>
                <a:gd name="connsiteY245" fmla="*/ 675617 h 1746792"/>
                <a:gd name="connsiteX246" fmla="*/ 3623333 w 3963286"/>
                <a:gd name="connsiteY246" fmla="*/ 588957 h 1746792"/>
                <a:gd name="connsiteX247" fmla="*/ 3628934 w 3963286"/>
                <a:gd name="connsiteY247" fmla="*/ 502112 h 1746792"/>
                <a:gd name="connsiteX248" fmla="*/ 3679195 w 3963286"/>
                <a:gd name="connsiteY248" fmla="*/ 485001 h 1746792"/>
                <a:gd name="connsiteX249" fmla="*/ 3770979 w 3963286"/>
                <a:gd name="connsiteY249" fmla="*/ 259611 h 1746792"/>
                <a:gd name="connsiteX250" fmla="*/ 3819899 w 3963286"/>
                <a:gd name="connsiteY250" fmla="*/ 220775 h 1746792"/>
                <a:gd name="connsiteX251" fmla="*/ 3834886 w 3963286"/>
                <a:gd name="connsiteY251" fmla="*/ 224799 h 1746792"/>
                <a:gd name="connsiteX252" fmla="*/ 3821241 w 3963286"/>
                <a:gd name="connsiteY252" fmla="*/ 242500 h 1746792"/>
                <a:gd name="connsiteX253" fmla="*/ 3836402 w 3963286"/>
                <a:gd name="connsiteY253" fmla="*/ 225206 h 1746792"/>
                <a:gd name="connsiteX254" fmla="*/ 3834886 w 3963286"/>
                <a:gd name="connsiteY254" fmla="*/ 224799 h 1746792"/>
                <a:gd name="connsiteX255" fmla="*/ 3865427 w 3963286"/>
                <a:gd name="connsiteY255" fmla="*/ 185180 h 1746792"/>
                <a:gd name="connsiteX256" fmla="*/ 3963286 w 3963286"/>
                <a:gd name="connsiteY256" fmla="*/ 0 h 1746792"/>
                <a:gd name="connsiteX257" fmla="*/ 1665551 w 3963286"/>
                <a:gd name="connsiteY257" fmla="*/ 1303362 h 1746792"/>
                <a:gd name="connsiteX258" fmla="*/ 1657597 w 3963286"/>
                <a:gd name="connsiteY258" fmla="*/ 1307813 h 1746792"/>
                <a:gd name="connsiteX259" fmla="*/ 1511510 w 3963286"/>
                <a:gd name="connsiteY259" fmla="*/ 1429210 h 1746792"/>
                <a:gd name="connsiteX260" fmla="*/ 1516290 w 3963286"/>
                <a:gd name="connsiteY260" fmla="*/ 1463986 h 1746792"/>
                <a:gd name="connsiteX261" fmla="*/ 1536231 w 3963286"/>
                <a:gd name="connsiteY261" fmla="*/ 1481465 h 1746792"/>
                <a:gd name="connsiteX262" fmla="*/ 1596872 w 3963286"/>
                <a:gd name="connsiteY262" fmla="*/ 1412285 h 1746792"/>
                <a:gd name="connsiteX263" fmla="*/ 1599263 w 3963286"/>
                <a:gd name="connsiteY263" fmla="*/ 1429672 h 1746792"/>
                <a:gd name="connsiteX264" fmla="*/ 1599301 w 3963286"/>
                <a:gd name="connsiteY264" fmla="*/ 1429950 h 1746792"/>
                <a:gd name="connsiteX265" fmla="*/ 1604921 w 3963286"/>
                <a:gd name="connsiteY265" fmla="*/ 1417848 h 1746792"/>
                <a:gd name="connsiteX266" fmla="*/ 1643402 w 3963286"/>
                <a:gd name="connsiteY266" fmla="*/ 1334977 h 1746792"/>
                <a:gd name="connsiteX267" fmla="*/ 1665551 w 3963286"/>
                <a:gd name="connsiteY267" fmla="*/ 1303362 h 1746792"/>
                <a:gd name="connsiteX268" fmla="*/ 764289 w 3963286"/>
                <a:gd name="connsiteY268" fmla="*/ 1527356 h 1746792"/>
                <a:gd name="connsiteX269" fmla="*/ 738458 w 3963286"/>
                <a:gd name="connsiteY269" fmla="*/ 1546767 h 1746792"/>
                <a:gd name="connsiteX270" fmla="*/ 751345 w 3963286"/>
                <a:gd name="connsiteY270" fmla="*/ 1544548 h 1746792"/>
                <a:gd name="connsiteX271" fmla="*/ 776310 w 3963286"/>
                <a:gd name="connsiteY271" fmla="*/ 1531042 h 1746792"/>
                <a:gd name="connsiteX272" fmla="*/ 764289 w 3963286"/>
                <a:gd name="connsiteY272" fmla="*/ 1527356 h 1746792"/>
                <a:gd name="connsiteX273" fmla="*/ 2724855 w 3963286"/>
                <a:gd name="connsiteY273" fmla="*/ 1608100 h 1746792"/>
                <a:gd name="connsiteX274" fmla="*/ 2724633 w 3963286"/>
                <a:gd name="connsiteY274" fmla="*/ 1608530 h 1746792"/>
                <a:gd name="connsiteX275" fmla="*/ 2713698 w 3963286"/>
                <a:gd name="connsiteY275" fmla="*/ 1626661 h 1746792"/>
                <a:gd name="connsiteX276" fmla="*/ 2716190 w 3963286"/>
                <a:gd name="connsiteY276" fmla="*/ 1628846 h 1746792"/>
                <a:gd name="connsiteX277" fmla="*/ 2720871 w 3963286"/>
                <a:gd name="connsiteY277" fmla="*/ 1632950 h 1746792"/>
                <a:gd name="connsiteX278" fmla="*/ 2721746 w 3963286"/>
                <a:gd name="connsiteY278" fmla="*/ 1632224 h 1746792"/>
                <a:gd name="connsiteX279" fmla="*/ 2725040 w 3963286"/>
                <a:gd name="connsiteY279" fmla="*/ 1608351 h 1746792"/>
                <a:gd name="connsiteX280" fmla="*/ 2724855 w 3963286"/>
                <a:gd name="connsiteY280" fmla="*/ 1608100 h 17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963286" h="1746792">
                  <a:moveTo>
                    <a:pt x="3963286" y="0"/>
                  </a:moveTo>
                  <a:cubicBezTo>
                    <a:pt x="3952906" y="52070"/>
                    <a:pt x="3907424" y="103956"/>
                    <a:pt x="3932145" y="156210"/>
                  </a:cubicBezTo>
                  <a:cubicBezTo>
                    <a:pt x="3932145" y="156210"/>
                    <a:pt x="3932145" y="156210"/>
                    <a:pt x="3912205" y="138731"/>
                  </a:cubicBezTo>
                  <a:cubicBezTo>
                    <a:pt x="3916985" y="173505"/>
                    <a:pt x="3866723" y="190616"/>
                    <a:pt x="3856342" y="242685"/>
                  </a:cubicBezTo>
                  <a:cubicBezTo>
                    <a:pt x="3856342" y="242685"/>
                    <a:pt x="3856342" y="242685"/>
                    <a:pt x="3805261" y="381415"/>
                  </a:cubicBezTo>
                  <a:cubicBezTo>
                    <a:pt x="3805261" y="381415"/>
                    <a:pt x="3805261" y="381415"/>
                    <a:pt x="3825201" y="398895"/>
                  </a:cubicBezTo>
                  <a:cubicBezTo>
                    <a:pt x="3810040" y="416190"/>
                    <a:pt x="3790100" y="398711"/>
                    <a:pt x="3790100" y="398711"/>
                  </a:cubicBezTo>
                  <a:cubicBezTo>
                    <a:pt x="3729458" y="467891"/>
                    <a:pt x="3693536" y="589326"/>
                    <a:pt x="3648054" y="641211"/>
                  </a:cubicBezTo>
                  <a:cubicBezTo>
                    <a:pt x="3648054" y="641211"/>
                    <a:pt x="3663215" y="623916"/>
                    <a:pt x="3643274" y="606437"/>
                  </a:cubicBezTo>
                  <a:cubicBezTo>
                    <a:pt x="3572251" y="727687"/>
                    <a:pt x="3516389" y="831642"/>
                    <a:pt x="3440587" y="918117"/>
                  </a:cubicBezTo>
                  <a:cubicBezTo>
                    <a:pt x="3430206" y="970187"/>
                    <a:pt x="3430206" y="970187"/>
                    <a:pt x="3419826" y="1022257"/>
                  </a:cubicBezTo>
                  <a:cubicBezTo>
                    <a:pt x="3374344" y="1074142"/>
                    <a:pt x="3313701" y="1143322"/>
                    <a:pt x="3273000" y="1229983"/>
                  </a:cubicBezTo>
                  <a:cubicBezTo>
                    <a:pt x="3217138" y="1333938"/>
                    <a:pt x="3126174" y="1437708"/>
                    <a:pt x="3085472" y="1524368"/>
                  </a:cubicBezTo>
                  <a:cubicBezTo>
                    <a:pt x="3050371" y="1524184"/>
                    <a:pt x="3055151" y="1558959"/>
                    <a:pt x="3039992" y="1576254"/>
                  </a:cubicBezTo>
                  <a:cubicBezTo>
                    <a:pt x="3059931" y="1593734"/>
                    <a:pt x="3079873" y="1611214"/>
                    <a:pt x="3079873" y="1611214"/>
                  </a:cubicBezTo>
                  <a:cubicBezTo>
                    <a:pt x="3057132" y="1637156"/>
                    <a:pt x="2983685" y="1653058"/>
                    <a:pt x="2960829" y="1696104"/>
                  </a:cubicBezTo>
                  <a:lnTo>
                    <a:pt x="2954927" y="1717074"/>
                  </a:lnTo>
                  <a:lnTo>
                    <a:pt x="2955856" y="1717197"/>
                  </a:lnTo>
                  <a:cubicBezTo>
                    <a:pt x="2974653" y="1721713"/>
                    <a:pt x="2989836" y="1727467"/>
                    <a:pt x="2996493" y="1719873"/>
                  </a:cubicBezTo>
                  <a:cubicBezTo>
                    <a:pt x="2996493" y="1719873"/>
                    <a:pt x="2996493" y="1719873"/>
                    <a:pt x="2975250" y="1727153"/>
                  </a:cubicBezTo>
                  <a:lnTo>
                    <a:pt x="2956166" y="1733694"/>
                  </a:lnTo>
                  <a:lnTo>
                    <a:pt x="2958164" y="1746792"/>
                  </a:lnTo>
                  <a:lnTo>
                    <a:pt x="0" y="1746792"/>
                  </a:lnTo>
                  <a:lnTo>
                    <a:pt x="22040" y="1725432"/>
                  </a:lnTo>
                  <a:cubicBezTo>
                    <a:pt x="41588" y="1708160"/>
                    <a:pt x="65523" y="1690911"/>
                    <a:pt x="90653" y="1682356"/>
                  </a:cubicBezTo>
                  <a:cubicBezTo>
                    <a:pt x="90653" y="1682356"/>
                    <a:pt x="90653" y="1682356"/>
                    <a:pt x="95434" y="1717131"/>
                  </a:cubicBezTo>
                  <a:cubicBezTo>
                    <a:pt x="110594" y="1699836"/>
                    <a:pt x="140916" y="1665245"/>
                    <a:pt x="140916" y="1665245"/>
                  </a:cubicBezTo>
                  <a:cubicBezTo>
                    <a:pt x="191177" y="1648135"/>
                    <a:pt x="151295" y="1613175"/>
                    <a:pt x="186397" y="1613361"/>
                  </a:cubicBezTo>
                  <a:cubicBezTo>
                    <a:pt x="186397" y="1613361"/>
                    <a:pt x="186397" y="1613361"/>
                    <a:pt x="191177" y="1648135"/>
                  </a:cubicBezTo>
                  <a:cubicBezTo>
                    <a:pt x="198757" y="1639488"/>
                    <a:pt x="211322" y="1635210"/>
                    <a:pt x="223888" y="1630932"/>
                  </a:cubicBezTo>
                  <a:lnTo>
                    <a:pt x="245696" y="1619464"/>
                  </a:lnTo>
                  <a:lnTo>
                    <a:pt x="241439" y="1631025"/>
                  </a:lnTo>
                  <a:cubicBezTo>
                    <a:pt x="316421" y="1666169"/>
                    <a:pt x="302081" y="1561845"/>
                    <a:pt x="337182" y="1562029"/>
                  </a:cubicBezTo>
                  <a:cubicBezTo>
                    <a:pt x="382664" y="1510144"/>
                    <a:pt x="428146" y="1458259"/>
                    <a:pt x="478409" y="1441149"/>
                  </a:cubicBezTo>
                  <a:cubicBezTo>
                    <a:pt x="463247" y="1458444"/>
                    <a:pt x="428146" y="1458259"/>
                    <a:pt x="448087" y="1475739"/>
                  </a:cubicBezTo>
                  <a:cubicBezTo>
                    <a:pt x="448087" y="1475739"/>
                    <a:pt x="448087" y="1475739"/>
                    <a:pt x="456265" y="1471438"/>
                  </a:cubicBezTo>
                  <a:lnTo>
                    <a:pt x="471281" y="1463542"/>
                  </a:lnTo>
                  <a:lnTo>
                    <a:pt x="501535" y="1429028"/>
                  </a:lnTo>
                  <a:lnTo>
                    <a:pt x="537288" y="1430174"/>
                  </a:lnTo>
                  <a:lnTo>
                    <a:pt x="470311" y="1477513"/>
                  </a:lnTo>
                  <a:lnTo>
                    <a:pt x="468028" y="1493218"/>
                  </a:lnTo>
                  <a:cubicBezTo>
                    <a:pt x="487969" y="1510699"/>
                    <a:pt x="487969" y="1510699"/>
                    <a:pt x="503129" y="1493404"/>
                  </a:cubicBezTo>
                  <a:cubicBezTo>
                    <a:pt x="523069" y="1510883"/>
                    <a:pt x="503129" y="1493404"/>
                    <a:pt x="503129" y="1493404"/>
                  </a:cubicBezTo>
                  <a:cubicBezTo>
                    <a:pt x="503129" y="1493404"/>
                    <a:pt x="503129" y="1493404"/>
                    <a:pt x="583712" y="1441703"/>
                  </a:cubicBezTo>
                  <a:cubicBezTo>
                    <a:pt x="568551" y="1458998"/>
                    <a:pt x="553391" y="1476293"/>
                    <a:pt x="558172" y="1511068"/>
                  </a:cubicBezTo>
                  <a:cubicBezTo>
                    <a:pt x="553391" y="1476293"/>
                    <a:pt x="643535" y="1494143"/>
                    <a:pt x="638755" y="1459367"/>
                  </a:cubicBezTo>
                  <a:cubicBezTo>
                    <a:pt x="638755" y="1459367"/>
                    <a:pt x="638755" y="1459367"/>
                    <a:pt x="643535" y="1494143"/>
                  </a:cubicBezTo>
                  <a:cubicBezTo>
                    <a:pt x="656101" y="1489865"/>
                    <a:pt x="665875" y="1481229"/>
                    <a:pt x="674091" y="1471228"/>
                  </a:cubicBezTo>
                  <a:lnTo>
                    <a:pt x="689826" y="1448146"/>
                  </a:lnTo>
                  <a:lnTo>
                    <a:pt x="691033" y="1456928"/>
                  </a:lnTo>
                  <a:cubicBezTo>
                    <a:pt x="691705" y="1461818"/>
                    <a:pt x="692602" y="1468338"/>
                    <a:pt x="693797" y="1477032"/>
                  </a:cubicBezTo>
                  <a:cubicBezTo>
                    <a:pt x="711347" y="1477124"/>
                    <a:pt x="725108" y="1481540"/>
                    <a:pt x="739466" y="1490303"/>
                  </a:cubicBezTo>
                  <a:lnTo>
                    <a:pt x="784745" y="1526479"/>
                  </a:lnTo>
                  <a:lnTo>
                    <a:pt x="787800" y="1524827"/>
                  </a:lnTo>
                  <a:lnTo>
                    <a:pt x="787737" y="1524493"/>
                  </a:lnTo>
                  <a:cubicBezTo>
                    <a:pt x="785681" y="1515523"/>
                    <a:pt x="780150" y="1499205"/>
                    <a:pt x="768780" y="1512176"/>
                  </a:cubicBezTo>
                  <a:cubicBezTo>
                    <a:pt x="768780" y="1512176"/>
                    <a:pt x="768780" y="1512176"/>
                    <a:pt x="799101" y="1477586"/>
                  </a:cubicBezTo>
                  <a:cubicBezTo>
                    <a:pt x="799101" y="1477586"/>
                    <a:pt x="799101" y="1477586"/>
                    <a:pt x="794722" y="1499553"/>
                  </a:cubicBezTo>
                  <a:lnTo>
                    <a:pt x="789911" y="1523684"/>
                  </a:lnTo>
                  <a:lnTo>
                    <a:pt x="902627" y="1462706"/>
                  </a:lnTo>
                  <a:lnTo>
                    <a:pt x="912788" y="1443434"/>
                  </a:lnTo>
                  <a:cubicBezTo>
                    <a:pt x="923710" y="1427203"/>
                    <a:pt x="937773" y="1415875"/>
                    <a:pt x="959939" y="1418639"/>
                  </a:cubicBezTo>
                  <a:lnTo>
                    <a:pt x="974174" y="1423071"/>
                  </a:lnTo>
                  <a:lnTo>
                    <a:pt x="984652" y="1417071"/>
                  </a:lnTo>
                  <a:lnTo>
                    <a:pt x="984189" y="1404174"/>
                  </a:lnTo>
                  <a:cubicBezTo>
                    <a:pt x="988254" y="1360487"/>
                    <a:pt x="1029873" y="1370208"/>
                    <a:pt x="1025690" y="1339780"/>
                  </a:cubicBezTo>
                  <a:cubicBezTo>
                    <a:pt x="1075952" y="1322669"/>
                    <a:pt x="1086332" y="1270600"/>
                    <a:pt x="1161316" y="1305744"/>
                  </a:cubicBezTo>
                  <a:cubicBezTo>
                    <a:pt x="1168895" y="1297096"/>
                    <a:pt x="1177671" y="1297143"/>
                    <a:pt x="1184551" y="1299350"/>
                  </a:cubicBezTo>
                  <a:lnTo>
                    <a:pt x="1192215" y="1303598"/>
                  </a:lnTo>
                  <a:lnTo>
                    <a:pt x="1202824" y="1303195"/>
                  </a:lnTo>
                  <a:lnTo>
                    <a:pt x="1231620" y="1290911"/>
                  </a:lnTo>
                  <a:lnTo>
                    <a:pt x="1279551" y="1289087"/>
                  </a:lnTo>
                  <a:lnTo>
                    <a:pt x="1314362" y="1281664"/>
                  </a:lnTo>
                  <a:cubicBezTo>
                    <a:pt x="1335105" y="1273086"/>
                    <a:pt x="1355251" y="1260161"/>
                    <a:pt x="1370412" y="1242866"/>
                  </a:cubicBezTo>
                  <a:cubicBezTo>
                    <a:pt x="1370412" y="1242866"/>
                    <a:pt x="1372606" y="1242877"/>
                    <a:pt x="1375896" y="1242894"/>
                  </a:cubicBezTo>
                  <a:lnTo>
                    <a:pt x="1383160" y="1242932"/>
                  </a:lnTo>
                  <a:lnTo>
                    <a:pt x="1407105" y="1213918"/>
                  </a:lnTo>
                  <a:cubicBezTo>
                    <a:pt x="1412908" y="1207298"/>
                    <a:pt x="1418727" y="1201288"/>
                    <a:pt x="1424667" y="1196399"/>
                  </a:cubicBezTo>
                  <a:lnTo>
                    <a:pt x="1441195" y="1186637"/>
                  </a:lnTo>
                  <a:lnTo>
                    <a:pt x="1456079" y="1149588"/>
                  </a:lnTo>
                  <a:cubicBezTo>
                    <a:pt x="1467837" y="1121434"/>
                    <a:pt x="1482030" y="1095414"/>
                    <a:pt x="1507026" y="1086555"/>
                  </a:cubicBezTo>
                  <a:cubicBezTo>
                    <a:pt x="1501517" y="1112496"/>
                    <a:pt x="1487323" y="1138516"/>
                    <a:pt x="1470694" y="1162400"/>
                  </a:cubicBezTo>
                  <a:lnTo>
                    <a:pt x="1445352" y="1193755"/>
                  </a:lnTo>
                  <a:lnTo>
                    <a:pt x="1448079" y="1203004"/>
                  </a:lnTo>
                  <a:lnTo>
                    <a:pt x="1456306" y="1206137"/>
                  </a:lnTo>
                  <a:lnTo>
                    <a:pt x="1445119" y="1211328"/>
                  </a:lnTo>
                  <a:cubicBezTo>
                    <a:pt x="1431476" y="1226300"/>
                    <a:pt x="1426773" y="1256518"/>
                    <a:pt x="1400130" y="1257625"/>
                  </a:cubicBezTo>
                  <a:lnTo>
                    <a:pt x="1397245" y="1257165"/>
                  </a:lnTo>
                  <a:lnTo>
                    <a:pt x="1396634" y="1258206"/>
                  </a:lnTo>
                  <a:cubicBezTo>
                    <a:pt x="1387757" y="1273363"/>
                    <a:pt x="1370001" y="1303675"/>
                    <a:pt x="1334490" y="1364300"/>
                  </a:cubicBezTo>
                  <a:cubicBezTo>
                    <a:pt x="1374372" y="1399260"/>
                    <a:pt x="1329710" y="1329526"/>
                    <a:pt x="1384752" y="1347190"/>
                  </a:cubicBezTo>
                  <a:cubicBezTo>
                    <a:pt x="1354431" y="1381780"/>
                    <a:pt x="1339270" y="1399076"/>
                    <a:pt x="1308949" y="1433666"/>
                  </a:cubicBezTo>
                  <a:cubicBezTo>
                    <a:pt x="1322710" y="1438082"/>
                    <a:pt x="1332432" y="1437047"/>
                    <a:pt x="1339825" y="1433014"/>
                  </a:cubicBezTo>
                  <a:lnTo>
                    <a:pt x="1342134" y="1430465"/>
                  </a:lnTo>
                  <a:lnTo>
                    <a:pt x="1366324" y="1393697"/>
                  </a:lnTo>
                  <a:cubicBezTo>
                    <a:pt x="1366324" y="1393697"/>
                    <a:pt x="1366324" y="1393697"/>
                    <a:pt x="1396644" y="1359107"/>
                  </a:cubicBezTo>
                  <a:cubicBezTo>
                    <a:pt x="1396644" y="1359107"/>
                    <a:pt x="1396644" y="1359107"/>
                    <a:pt x="1396320" y="1360734"/>
                  </a:cubicBezTo>
                  <a:lnTo>
                    <a:pt x="1394580" y="1369465"/>
                  </a:lnTo>
                  <a:lnTo>
                    <a:pt x="1408720" y="1360076"/>
                  </a:lnTo>
                  <a:lnTo>
                    <a:pt x="1414037" y="1360894"/>
                  </a:lnTo>
                  <a:lnTo>
                    <a:pt x="1411573" y="1342275"/>
                  </a:lnTo>
                  <a:lnTo>
                    <a:pt x="1442505" y="1306988"/>
                  </a:lnTo>
                  <a:lnTo>
                    <a:pt x="1421561" y="1362051"/>
                  </a:lnTo>
                  <a:lnTo>
                    <a:pt x="1439794" y="1364855"/>
                  </a:lnTo>
                  <a:cubicBezTo>
                    <a:pt x="1421253" y="1325664"/>
                    <a:pt x="1467324" y="1325906"/>
                    <a:pt x="1497914" y="1321180"/>
                  </a:cubicBezTo>
                  <a:lnTo>
                    <a:pt x="1502754" y="1319451"/>
                  </a:lnTo>
                  <a:lnTo>
                    <a:pt x="1504691" y="1317241"/>
                  </a:lnTo>
                  <a:lnTo>
                    <a:pt x="1516864" y="1299561"/>
                  </a:lnTo>
                  <a:lnTo>
                    <a:pt x="1518056" y="1296264"/>
                  </a:lnTo>
                  <a:lnTo>
                    <a:pt x="1518361" y="1298484"/>
                  </a:lnTo>
                  <a:lnTo>
                    <a:pt x="1519682" y="1308094"/>
                  </a:lnTo>
                  <a:lnTo>
                    <a:pt x="1547164" y="1308099"/>
                  </a:lnTo>
                  <a:lnTo>
                    <a:pt x="1499699" y="1324491"/>
                  </a:lnTo>
                  <a:lnTo>
                    <a:pt x="1492652" y="1334728"/>
                  </a:lnTo>
                  <a:lnTo>
                    <a:pt x="1476897" y="1348951"/>
                  </a:lnTo>
                  <a:lnTo>
                    <a:pt x="1467810" y="1359316"/>
                  </a:lnTo>
                  <a:lnTo>
                    <a:pt x="1466594" y="1358250"/>
                  </a:lnTo>
                  <a:lnTo>
                    <a:pt x="1460959" y="1363337"/>
                  </a:lnTo>
                  <a:cubicBezTo>
                    <a:pt x="1449466" y="1371422"/>
                    <a:pt x="1437200" y="1377872"/>
                    <a:pt x="1424633" y="1382150"/>
                  </a:cubicBezTo>
                  <a:cubicBezTo>
                    <a:pt x="1424633" y="1382150"/>
                    <a:pt x="1424633" y="1382150"/>
                    <a:pt x="1444575" y="1399630"/>
                  </a:cubicBezTo>
                  <a:cubicBezTo>
                    <a:pt x="1444575" y="1399630"/>
                    <a:pt x="1444575" y="1399630"/>
                    <a:pt x="1399804" y="1450704"/>
                  </a:cubicBezTo>
                  <a:lnTo>
                    <a:pt x="1398233" y="1452496"/>
                  </a:lnTo>
                  <a:lnTo>
                    <a:pt x="1447340" y="1428873"/>
                  </a:lnTo>
                  <a:cubicBezTo>
                    <a:pt x="1515556" y="1386880"/>
                    <a:pt x="1576147" y="1325302"/>
                    <a:pt x="1647956" y="1273555"/>
                  </a:cubicBezTo>
                  <a:cubicBezTo>
                    <a:pt x="1647956" y="1273555"/>
                    <a:pt x="1647956" y="1273555"/>
                    <a:pt x="1663115" y="1256260"/>
                  </a:cubicBezTo>
                  <a:cubicBezTo>
                    <a:pt x="1670695" y="1247613"/>
                    <a:pt x="1678874" y="1243312"/>
                    <a:pt x="1687661" y="1241458"/>
                  </a:cubicBezTo>
                  <a:lnTo>
                    <a:pt x="1709684" y="1241362"/>
                  </a:lnTo>
                  <a:lnTo>
                    <a:pt x="1713452" y="1218609"/>
                  </a:lnTo>
                  <a:cubicBezTo>
                    <a:pt x="1720435" y="1205614"/>
                    <a:pt x="1731805" y="1192643"/>
                    <a:pt x="1746966" y="1175348"/>
                  </a:cubicBezTo>
                  <a:cubicBezTo>
                    <a:pt x="1742186" y="1140573"/>
                    <a:pt x="1807608" y="1106167"/>
                    <a:pt x="1752566" y="1088503"/>
                  </a:cubicBezTo>
                  <a:cubicBezTo>
                    <a:pt x="1752566" y="1088503"/>
                    <a:pt x="1752566" y="1088503"/>
                    <a:pt x="1802828" y="1071393"/>
                  </a:cubicBezTo>
                  <a:cubicBezTo>
                    <a:pt x="1828369" y="1002027"/>
                    <a:pt x="1889012" y="932847"/>
                    <a:pt x="1894612" y="846003"/>
                  </a:cubicBezTo>
                  <a:cubicBezTo>
                    <a:pt x="1905983" y="833032"/>
                    <a:pt x="1925881" y="810332"/>
                    <a:pt x="1943532" y="807167"/>
                  </a:cubicBezTo>
                  <a:lnTo>
                    <a:pt x="1958520" y="811191"/>
                  </a:lnTo>
                  <a:lnTo>
                    <a:pt x="1944874" y="828893"/>
                  </a:lnTo>
                  <a:cubicBezTo>
                    <a:pt x="1960035" y="811597"/>
                    <a:pt x="1960035" y="811597"/>
                    <a:pt x="1960035" y="811597"/>
                  </a:cubicBezTo>
                  <a:lnTo>
                    <a:pt x="1958520" y="811191"/>
                  </a:lnTo>
                  <a:lnTo>
                    <a:pt x="1989060" y="771556"/>
                  </a:lnTo>
                  <a:cubicBezTo>
                    <a:pt x="2031552" y="709886"/>
                    <a:pt x="2067763" y="638401"/>
                    <a:pt x="2086920" y="586380"/>
                  </a:cubicBezTo>
                  <a:cubicBezTo>
                    <a:pt x="2076540" y="638446"/>
                    <a:pt x="2031058" y="690331"/>
                    <a:pt x="2055779" y="742590"/>
                  </a:cubicBezTo>
                  <a:cubicBezTo>
                    <a:pt x="2055779" y="742590"/>
                    <a:pt x="2055779" y="742590"/>
                    <a:pt x="2035838" y="725107"/>
                  </a:cubicBezTo>
                  <a:cubicBezTo>
                    <a:pt x="2040618" y="759882"/>
                    <a:pt x="1990356" y="776992"/>
                    <a:pt x="1979976" y="829077"/>
                  </a:cubicBezTo>
                  <a:cubicBezTo>
                    <a:pt x="1979976" y="829077"/>
                    <a:pt x="1979976" y="829077"/>
                    <a:pt x="1928893" y="967806"/>
                  </a:cubicBezTo>
                  <a:cubicBezTo>
                    <a:pt x="1928893" y="967806"/>
                    <a:pt x="1928893" y="967806"/>
                    <a:pt x="1948835" y="985287"/>
                  </a:cubicBezTo>
                  <a:cubicBezTo>
                    <a:pt x="1933673" y="1002582"/>
                    <a:pt x="1913733" y="985103"/>
                    <a:pt x="1913733" y="985103"/>
                  </a:cubicBezTo>
                  <a:cubicBezTo>
                    <a:pt x="1853090" y="1054282"/>
                    <a:pt x="1817170" y="1175717"/>
                    <a:pt x="1771688" y="1227603"/>
                  </a:cubicBezTo>
                  <a:cubicBezTo>
                    <a:pt x="1771688" y="1227603"/>
                    <a:pt x="1786848" y="1210308"/>
                    <a:pt x="1766907" y="1192828"/>
                  </a:cubicBezTo>
                  <a:lnTo>
                    <a:pt x="1737079" y="1243429"/>
                  </a:lnTo>
                  <a:lnTo>
                    <a:pt x="1747818" y="1244489"/>
                  </a:lnTo>
                  <a:cubicBezTo>
                    <a:pt x="1759098" y="1244820"/>
                    <a:pt x="1771014" y="1243796"/>
                    <a:pt x="1783580" y="1239520"/>
                  </a:cubicBezTo>
                  <a:cubicBezTo>
                    <a:pt x="1783580" y="1239520"/>
                    <a:pt x="1783580" y="1239520"/>
                    <a:pt x="1788360" y="1274294"/>
                  </a:cubicBezTo>
                  <a:cubicBezTo>
                    <a:pt x="1768420" y="1256815"/>
                    <a:pt x="1753259" y="1274109"/>
                    <a:pt x="1733318" y="1256629"/>
                  </a:cubicBezTo>
                  <a:cubicBezTo>
                    <a:pt x="1718157" y="1273924"/>
                    <a:pt x="1718157" y="1273924"/>
                    <a:pt x="1738099" y="1291404"/>
                  </a:cubicBezTo>
                  <a:cubicBezTo>
                    <a:pt x="1738099" y="1291404"/>
                    <a:pt x="1738099" y="1291404"/>
                    <a:pt x="1723290" y="1291327"/>
                  </a:cubicBezTo>
                  <a:lnTo>
                    <a:pt x="1708889" y="1291251"/>
                  </a:lnTo>
                  <a:lnTo>
                    <a:pt x="1692770" y="1318595"/>
                  </a:lnTo>
                  <a:lnTo>
                    <a:pt x="1693199" y="1318511"/>
                  </a:lnTo>
                  <a:cubicBezTo>
                    <a:pt x="1697667" y="1319126"/>
                    <a:pt x="1702378" y="1321368"/>
                    <a:pt x="1707412" y="1325782"/>
                  </a:cubicBezTo>
                  <a:cubicBezTo>
                    <a:pt x="1707412" y="1325782"/>
                    <a:pt x="1707412" y="1325782"/>
                    <a:pt x="1694783" y="1340187"/>
                  </a:cubicBezTo>
                  <a:lnTo>
                    <a:pt x="1679349" y="1357796"/>
                  </a:lnTo>
                  <a:lnTo>
                    <a:pt x="1669861" y="1357457"/>
                  </a:lnTo>
                  <a:lnTo>
                    <a:pt x="1667355" y="1361708"/>
                  </a:lnTo>
                  <a:lnTo>
                    <a:pt x="1604138" y="1449238"/>
                  </a:lnTo>
                  <a:lnTo>
                    <a:pt x="1611624" y="1455800"/>
                  </a:lnTo>
                  <a:cubicBezTo>
                    <a:pt x="1616609" y="1460170"/>
                    <a:pt x="1621594" y="1464540"/>
                    <a:pt x="1621594" y="1464540"/>
                  </a:cubicBezTo>
                  <a:cubicBezTo>
                    <a:pt x="1616814" y="1429765"/>
                    <a:pt x="1651915" y="1429950"/>
                    <a:pt x="1647135" y="1395175"/>
                  </a:cubicBezTo>
                  <a:cubicBezTo>
                    <a:pt x="1717338" y="1395544"/>
                    <a:pt x="1758039" y="1308884"/>
                    <a:pt x="1808302" y="1291773"/>
                  </a:cubicBezTo>
                  <a:cubicBezTo>
                    <a:pt x="1808302" y="1291773"/>
                    <a:pt x="1808302" y="1291773"/>
                    <a:pt x="1717338" y="1395544"/>
                  </a:cubicBezTo>
                  <a:cubicBezTo>
                    <a:pt x="1772380" y="1413209"/>
                    <a:pt x="1782761" y="1361139"/>
                    <a:pt x="1817862" y="1361324"/>
                  </a:cubicBezTo>
                  <a:cubicBezTo>
                    <a:pt x="1817862" y="1361324"/>
                    <a:pt x="1817862" y="1361324"/>
                    <a:pt x="1802701" y="1378618"/>
                  </a:cubicBezTo>
                  <a:cubicBezTo>
                    <a:pt x="1837803" y="1378804"/>
                    <a:pt x="1903225" y="1344398"/>
                    <a:pt x="1898444" y="1309623"/>
                  </a:cubicBezTo>
                  <a:cubicBezTo>
                    <a:pt x="1898444" y="1309623"/>
                    <a:pt x="1898444" y="1309623"/>
                    <a:pt x="1918385" y="1327103"/>
                  </a:cubicBezTo>
                  <a:cubicBezTo>
                    <a:pt x="1918385" y="1327103"/>
                    <a:pt x="1953487" y="1327288"/>
                    <a:pt x="1968648" y="1309993"/>
                  </a:cubicBezTo>
                  <a:cubicBezTo>
                    <a:pt x="1968648" y="1309993"/>
                    <a:pt x="1968648" y="1309993"/>
                    <a:pt x="1948707" y="1292513"/>
                  </a:cubicBezTo>
                  <a:cubicBezTo>
                    <a:pt x="1948707" y="1292513"/>
                    <a:pt x="1948707" y="1292513"/>
                    <a:pt x="1979028" y="1257923"/>
                  </a:cubicBezTo>
                  <a:cubicBezTo>
                    <a:pt x="1979028" y="1257923"/>
                    <a:pt x="1979028" y="1257923"/>
                    <a:pt x="1983809" y="1292697"/>
                  </a:cubicBezTo>
                  <a:cubicBezTo>
                    <a:pt x="2054011" y="1293068"/>
                    <a:pt x="2079552" y="1223702"/>
                    <a:pt x="2129814" y="1206592"/>
                  </a:cubicBezTo>
                  <a:cubicBezTo>
                    <a:pt x="2426606" y="1069154"/>
                    <a:pt x="2753719" y="897127"/>
                    <a:pt x="3045730" y="724916"/>
                  </a:cubicBezTo>
                  <a:cubicBezTo>
                    <a:pt x="3060891" y="707621"/>
                    <a:pt x="3115933" y="725285"/>
                    <a:pt x="3131094" y="707990"/>
                  </a:cubicBezTo>
                  <a:cubicBezTo>
                    <a:pt x="3166195" y="708175"/>
                    <a:pt x="3216457" y="691064"/>
                    <a:pt x="3246778" y="656474"/>
                  </a:cubicBezTo>
                  <a:cubicBezTo>
                    <a:pt x="3246778" y="656474"/>
                    <a:pt x="3281880" y="656659"/>
                    <a:pt x="3281880" y="656659"/>
                  </a:cubicBezTo>
                  <a:cubicBezTo>
                    <a:pt x="3281880" y="656659"/>
                    <a:pt x="3281880" y="656659"/>
                    <a:pt x="3210857" y="777909"/>
                  </a:cubicBezTo>
                  <a:cubicBezTo>
                    <a:pt x="3250739" y="812869"/>
                    <a:pt x="3206077" y="743134"/>
                    <a:pt x="3261119" y="760799"/>
                  </a:cubicBezTo>
                  <a:cubicBezTo>
                    <a:pt x="3230798" y="795389"/>
                    <a:pt x="3215637" y="812685"/>
                    <a:pt x="3185316" y="847274"/>
                  </a:cubicBezTo>
                  <a:cubicBezTo>
                    <a:pt x="3240358" y="864939"/>
                    <a:pt x="3230798" y="795389"/>
                    <a:pt x="3265900" y="795574"/>
                  </a:cubicBezTo>
                  <a:cubicBezTo>
                    <a:pt x="3265900" y="795574"/>
                    <a:pt x="3261119" y="760799"/>
                    <a:pt x="3316161" y="778464"/>
                  </a:cubicBezTo>
                  <a:cubicBezTo>
                    <a:pt x="3297620" y="739273"/>
                    <a:pt x="3343691" y="739515"/>
                    <a:pt x="3374281" y="734789"/>
                  </a:cubicBezTo>
                  <a:lnTo>
                    <a:pt x="3379672" y="732863"/>
                  </a:lnTo>
                  <a:lnTo>
                    <a:pt x="3369018" y="748336"/>
                  </a:lnTo>
                  <a:cubicBezTo>
                    <a:pt x="3350067" y="769955"/>
                    <a:pt x="3326131" y="787203"/>
                    <a:pt x="3301001" y="795759"/>
                  </a:cubicBezTo>
                  <a:cubicBezTo>
                    <a:pt x="3301001" y="795759"/>
                    <a:pt x="3301001" y="795759"/>
                    <a:pt x="3320941" y="813238"/>
                  </a:cubicBezTo>
                  <a:cubicBezTo>
                    <a:pt x="3320941" y="813238"/>
                    <a:pt x="3320941" y="813238"/>
                    <a:pt x="3214818" y="934304"/>
                  </a:cubicBezTo>
                  <a:cubicBezTo>
                    <a:pt x="3179716" y="934120"/>
                    <a:pt x="3129454" y="951230"/>
                    <a:pt x="3154175" y="1003484"/>
                  </a:cubicBezTo>
                  <a:cubicBezTo>
                    <a:pt x="3154175" y="1003484"/>
                    <a:pt x="3154175" y="1003484"/>
                    <a:pt x="3174116" y="1020964"/>
                  </a:cubicBezTo>
                  <a:cubicBezTo>
                    <a:pt x="3134234" y="986004"/>
                    <a:pt x="3128634" y="1072849"/>
                    <a:pt x="3108693" y="1055369"/>
                  </a:cubicBezTo>
                  <a:cubicBezTo>
                    <a:pt x="3108693" y="1055369"/>
                    <a:pt x="3108693" y="1055369"/>
                    <a:pt x="3119074" y="1003299"/>
                  </a:cubicBezTo>
                  <a:cubicBezTo>
                    <a:pt x="3119074" y="1003299"/>
                    <a:pt x="3119074" y="1003299"/>
                    <a:pt x="3103913" y="1020595"/>
                  </a:cubicBezTo>
                  <a:cubicBezTo>
                    <a:pt x="3068811" y="1020410"/>
                    <a:pt x="3093533" y="1072665"/>
                    <a:pt x="3073592" y="1055185"/>
                  </a:cubicBezTo>
                  <a:cubicBezTo>
                    <a:pt x="3053651" y="1037705"/>
                    <a:pt x="3088752" y="1037890"/>
                    <a:pt x="3083972" y="1003115"/>
                  </a:cubicBezTo>
                  <a:cubicBezTo>
                    <a:pt x="3053651" y="1037705"/>
                    <a:pt x="2968287" y="1054631"/>
                    <a:pt x="2957907" y="1106701"/>
                  </a:cubicBezTo>
                  <a:cubicBezTo>
                    <a:pt x="2957907" y="1106701"/>
                    <a:pt x="2957907" y="1106701"/>
                    <a:pt x="2973068" y="1089406"/>
                  </a:cubicBezTo>
                  <a:cubicBezTo>
                    <a:pt x="2973068" y="1089406"/>
                    <a:pt x="2973068" y="1089406"/>
                    <a:pt x="2993008" y="1106885"/>
                  </a:cubicBezTo>
                  <a:cubicBezTo>
                    <a:pt x="2977848" y="1124181"/>
                    <a:pt x="2962688" y="1141476"/>
                    <a:pt x="2962688" y="1141476"/>
                  </a:cubicBezTo>
                  <a:cubicBezTo>
                    <a:pt x="2982628" y="1158955"/>
                    <a:pt x="2982628" y="1158955"/>
                    <a:pt x="2982628" y="1158955"/>
                  </a:cubicBezTo>
                  <a:cubicBezTo>
                    <a:pt x="2982628" y="1158955"/>
                    <a:pt x="2982628" y="1158955"/>
                    <a:pt x="2947526" y="1158771"/>
                  </a:cubicBezTo>
                  <a:cubicBezTo>
                    <a:pt x="2947526" y="1158771"/>
                    <a:pt x="2947526" y="1158771"/>
                    <a:pt x="2952307" y="1193546"/>
                  </a:cubicBezTo>
                  <a:cubicBezTo>
                    <a:pt x="2937146" y="1210841"/>
                    <a:pt x="2902045" y="1210656"/>
                    <a:pt x="2882104" y="1193176"/>
                  </a:cubicBezTo>
                  <a:cubicBezTo>
                    <a:pt x="2866944" y="1210471"/>
                    <a:pt x="2851783" y="1227767"/>
                    <a:pt x="2856563" y="1262541"/>
                  </a:cubicBezTo>
                  <a:cubicBezTo>
                    <a:pt x="2916385" y="1314981"/>
                    <a:pt x="2756039" y="1296762"/>
                    <a:pt x="2765600" y="1366312"/>
                  </a:cubicBezTo>
                  <a:cubicBezTo>
                    <a:pt x="2735279" y="1400902"/>
                    <a:pt x="2669856" y="1435307"/>
                    <a:pt x="2659475" y="1487376"/>
                  </a:cubicBezTo>
                  <a:cubicBezTo>
                    <a:pt x="2624374" y="1487193"/>
                    <a:pt x="2629154" y="1521968"/>
                    <a:pt x="2649095" y="1539447"/>
                  </a:cubicBezTo>
                  <a:cubicBezTo>
                    <a:pt x="2664255" y="1522152"/>
                    <a:pt x="2704137" y="1557112"/>
                    <a:pt x="2724078" y="1574592"/>
                  </a:cubicBezTo>
                  <a:cubicBezTo>
                    <a:pt x="2719298" y="1539816"/>
                    <a:pt x="2739238" y="1557296"/>
                    <a:pt x="2754399" y="1540001"/>
                  </a:cubicBezTo>
                  <a:cubicBezTo>
                    <a:pt x="2754399" y="1540001"/>
                    <a:pt x="2754399" y="1540001"/>
                    <a:pt x="2774340" y="1557481"/>
                  </a:cubicBezTo>
                  <a:cubicBezTo>
                    <a:pt x="2756789" y="1557389"/>
                    <a:pt x="2745419" y="1570360"/>
                    <a:pt x="2736541" y="1585516"/>
                  </a:cubicBezTo>
                  <a:lnTo>
                    <a:pt x="2729680" y="1598776"/>
                  </a:lnTo>
                  <a:lnTo>
                    <a:pt x="2736149" y="1599450"/>
                  </a:lnTo>
                  <a:cubicBezTo>
                    <a:pt x="2758998" y="1592241"/>
                    <a:pt x="2791164" y="1563090"/>
                    <a:pt x="2817490" y="1563229"/>
                  </a:cubicBezTo>
                  <a:cubicBezTo>
                    <a:pt x="2836031" y="1602419"/>
                    <a:pt x="2775593" y="1641195"/>
                    <a:pt x="2739837" y="1680100"/>
                  </a:cubicBezTo>
                  <a:lnTo>
                    <a:pt x="2724227" y="1705777"/>
                  </a:lnTo>
                  <a:lnTo>
                    <a:pt x="2751804" y="1692560"/>
                  </a:lnTo>
                  <a:cubicBezTo>
                    <a:pt x="2764694" y="1686655"/>
                    <a:pt x="2776013" y="1681286"/>
                    <a:pt x="2786086" y="1674823"/>
                  </a:cubicBezTo>
                  <a:lnTo>
                    <a:pt x="2794772" y="1666951"/>
                  </a:lnTo>
                  <a:lnTo>
                    <a:pt x="2795324" y="1666321"/>
                  </a:lnTo>
                  <a:lnTo>
                    <a:pt x="2795397" y="1666385"/>
                  </a:lnTo>
                  <a:lnTo>
                    <a:pt x="2812890" y="1650531"/>
                  </a:lnTo>
                  <a:cubicBezTo>
                    <a:pt x="2820795" y="1640256"/>
                    <a:pt x="2827777" y="1627262"/>
                    <a:pt x="2834163" y="1609920"/>
                  </a:cubicBezTo>
                  <a:cubicBezTo>
                    <a:pt x="2834163" y="1609920"/>
                    <a:pt x="2834163" y="1609920"/>
                    <a:pt x="2869264" y="1610105"/>
                  </a:cubicBezTo>
                  <a:cubicBezTo>
                    <a:pt x="2829382" y="1575145"/>
                    <a:pt x="2894805" y="1540740"/>
                    <a:pt x="2909966" y="1523445"/>
                  </a:cubicBezTo>
                  <a:cubicBezTo>
                    <a:pt x="2909966" y="1523445"/>
                    <a:pt x="2909966" y="1523445"/>
                    <a:pt x="2899585" y="1575515"/>
                  </a:cubicBezTo>
                  <a:cubicBezTo>
                    <a:pt x="2949847" y="1558405"/>
                    <a:pt x="2969788" y="1575884"/>
                    <a:pt x="3004889" y="1576069"/>
                  </a:cubicBezTo>
                  <a:cubicBezTo>
                    <a:pt x="3020050" y="1558774"/>
                    <a:pt x="2984948" y="1558589"/>
                    <a:pt x="2984948" y="1558589"/>
                  </a:cubicBezTo>
                  <a:cubicBezTo>
                    <a:pt x="2984948" y="1558589"/>
                    <a:pt x="2984948" y="1558589"/>
                    <a:pt x="3000109" y="1541294"/>
                  </a:cubicBezTo>
                  <a:lnTo>
                    <a:pt x="3003217" y="1535967"/>
                  </a:lnTo>
                  <a:lnTo>
                    <a:pt x="3001619" y="1536469"/>
                  </a:lnTo>
                  <a:cubicBezTo>
                    <a:pt x="2994486" y="1538709"/>
                    <a:pt x="2984976" y="1541696"/>
                    <a:pt x="2972296" y="1545678"/>
                  </a:cubicBezTo>
                  <a:cubicBezTo>
                    <a:pt x="2972296" y="1545678"/>
                    <a:pt x="2987263" y="1528603"/>
                    <a:pt x="2987263" y="1528603"/>
                  </a:cubicBezTo>
                  <a:lnTo>
                    <a:pt x="3007141" y="1529241"/>
                  </a:lnTo>
                  <a:lnTo>
                    <a:pt x="3019847" y="1507463"/>
                  </a:lnTo>
                  <a:cubicBezTo>
                    <a:pt x="3049432" y="1477483"/>
                    <a:pt x="3102239" y="1454958"/>
                    <a:pt x="3121394" y="1402933"/>
                  </a:cubicBezTo>
                  <a:cubicBezTo>
                    <a:pt x="3121394" y="1402933"/>
                    <a:pt x="3121394" y="1402933"/>
                    <a:pt x="3116614" y="1368158"/>
                  </a:cubicBezTo>
                  <a:cubicBezTo>
                    <a:pt x="3136554" y="1385638"/>
                    <a:pt x="3136554" y="1385638"/>
                    <a:pt x="3136554" y="1385638"/>
                  </a:cubicBezTo>
                  <a:cubicBezTo>
                    <a:pt x="3162096" y="1316273"/>
                    <a:pt x="3227518" y="1281868"/>
                    <a:pt x="3253059" y="1212503"/>
                  </a:cubicBezTo>
                  <a:cubicBezTo>
                    <a:pt x="3268220" y="1195208"/>
                    <a:pt x="3243499" y="1142954"/>
                    <a:pt x="3298541" y="1160618"/>
                  </a:cubicBezTo>
                  <a:cubicBezTo>
                    <a:pt x="3324082" y="1091253"/>
                    <a:pt x="3369564" y="1039368"/>
                    <a:pt x="3379944" y="987298"/>
                  </a:cubicBezTo>
                  <a:cubicBezTo>
                    <a:pt x="3490848" y="901007"/>
                    <a:pt x="3471727" y="761907"/>
                    <a:pt x="3582631" y="675617"/>
                  </a:cubicBezTo>
                  <a:cubicBezTo>
                    <a:pt x="3577852" y="640841"/>
                    <a:pt x="3593012" y="623547"/>
                    <a:pt x="3623333" y="588957"/>
                  </a:cubicBezTo>
                  <a:cubicBezTo>
                    <a:pt x="3618553" y="554182"/>
                    <a:pt x="3683976" y="519776"/>
                    <a:pt x="3628934" y="502112"/>
                  </a:cubicBezTo>
                  <a:cubicBezTo>
                    <a:pt x="3628934" y="502112"/>
                    <a:pt x="3628934" y="502112"/>
                    <a:pt x="3679195" y="485001"/>
                  </a:cubicBezTo>
                  <a:cubicBezTo>
                    <a:pt x="3704737" y="415636"/>
                    <a:pt x="3765379" y="346456"/>
                    <a:pt x="3770979" y="259611"/>
                  </a:cubicBezTo>
                  <a:cubicBezTo>
                    <a:pt x="3782349" y="246640"/>
                    <a:pt x="3802248" y="223940"/>
                    <a:pt x="3819899" y="220775"/>
                  </a:cubicBezTo>
                  <a:lnTo>
                    <a:pt x="3834886" y="224799"/>
                  </a:lnTo>
                  <a:lnTo>
                    <a:pt x="3821241" y="242500"/>
                  </a:lnTo>
                  <a:cubicBezTo>
                    <a:pt x="3836402" y="225206"/>
                    <a:pt x="3836402" y="225206"/>
                    <a:pt x="3836402" y="225206"/>
                  </a:cubicBezTo>
                  <a:lnTo>
                    <a:pt x="3834886" y="224799"/>
                  </a:lnTo>
                  <a:lnTo>
                    <a:pt x="3865427" y="185180"/>
                  </a:lnTo>
                  <a:cubicBezTo>
                    <a:pt x="3907919" y="123505"/>
                    <a:pt x="3944130" y="52024"/>
                    <a:pt x="3963286" y="0"/>
                  </a:cubicBezTo>
                  <a:close/>
                  <a:moveTo>
                    <a:pt x="1665551" y="1303362"/>
                  </a:moveTo>
                  <a:lnTo>
                    <a:pt x="1657597" y="1307813"/>
                  </a:lnTo>
                  <a:cubicBezTo>
                    <a:pt x="1597684" y="1338446"/>
                    <a:pt x="1542035" y="1364216"/>
                    <a:pt x="1511510" y="1429210"/>
                  </a:cubicBezTo>
                  <a:cubicBezTo>
                    <a:pt x="1566552" y="1446875"/>
                    <a:pt x="1516290" y="1463986"/>
                    <a:pt x="1516290" y="1463986"/>
                  </a:cubicBezTo>
                  <a:cubicBezTo>
                    <a:pt x="1536231" y="1481465"/>
                    <a:pt x="1536231" y="1481465"/>
                    <a:pt x="1536231" y="1481465"/>
                  </a:cubicBezTo>
                  <a:cubicBezTo>
                    <a:pt x="1566552" y="1446875"/>
                    <a:pt x="1561772" y="1412101"/>
                    <a:pt x="1596872" y="1412285"/>
                  </a:cubicBezTo>
                  <a:cubicBezTo>
                    <a:pt x="1596872" y="1412285"/>
                    <a:pt x="1598069" y="1420979"/>
                    <a:pt x="1599263" y="1429672"/>
                  </a:cubicBezTo>
                  <a:lnTo>
                    <a:pt x="1599301" y="1429950"/>
                  </a:lnTo>
                  <a:lnTo>
                    <a:pt x="1604921" y="1417848"/>
                  </a:lnTo>
                  <a:cubicBezTo>
                    <a:pt x="1616394" y="1389674"/>
                    <a:pt x="1627867" y="1361501"/>
                    <a:pt x="1643402" y="1334977"/>
                  </a:cubicBezTo>
                  <a:lnTo>
                    <a:pt x="1665551" y="1303362"/>
                  </a:lnTo>
                  <a:close/>
                  <a:moveTo>
                    <a:pt x="764289" y="1527356"/>
                  </a:moveTo>
                  <a:cubicBezTo>
                    <a:pt x="748634" y="1525101"/>
                    <a:pt x="736068" y="1529379"/>
                    <a:pt x="738458" y="1546767"/>
                  </a:cubicBezTo>
                  <a:lnTo>
                    <a:pt x="751345" y="1544548"/>
                  </a:lnTo>
                  <a:lnTo>
                    <a:pt x="776310" y="1531042"/>
                  </a:lnTo>
                  <a:lnTo>
                    <a:pt x="764289" y="1527356"/>
                  </a:lnTo>
                  <a:close/>
                  <a:moveTo>
                    <a:pt x="2724855" y="1608100"/>
                  </a:moveTo>
                  <a:lnTo>
                    <a:pt x="2724633" y="1608530"/>
                  </a:lnTo>
                  <a:cubicBezTo>
                    <a:pt x="2720980" y="1615840"/>
                    <a:pt x="2717488" y="1622337"/>
                    <a:pt x="2713698" y="1626661"/>
                  </a:cubicBezTo>
                  <a:cubicBezTo>
                    <a:pt x="2713698" y="1626661"/>
                    <a:pt x="2713698" y="1626661"/>
                    <a:pt x="2716190" y="1628846"/>
                  </a:cubicBezTo>
                  <a:lnTo>
                    <a:pt x="2720871" y="1632950"/>
                  </a:lnTo>
                  <a:lnTo>
                    <a:pt x="2721746" y="1632224"/>
                  </a:lnTo>
                  <a:cubicBezTo>
                    <a:pt x="2729326" y="1623576"/>
                    <a:pt x="2728132" y="1614883"/>
                    <a:pt x="2725040" y="1608351"/>
                  </a:cubicBezTo>
                  <a:lnTo>
                    <a:pt x="2724855" y="16081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88E3E49-DED9-4A42-B458-6C739D4FE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6894" y="-1684479"/>
              <a:ext cx="30963" cy="44857"/>
            </a:xfrm>
            <a:custGeom>
              <a:avLst/>
              <a:gdLst>
                <a:gd name="connsiteX0" fmla="*/ 17065 w 30963"/>
                <a:gd name="connsiteY0" fmla="*/ 45 h 44857"/>
                <a:gd name="connsiteX1" fmla="*/ 30963 w 30963"/>
                <a:gd name="connsiteY1" fmla="*/ 7040 h 44857"/>
                <a:gd name="connsiteX2" fmla="*/ 1030 w 30963"/>
                <a:gd name="connsiteY2" fmla="*/ 41189 h 44857"/>
                <a:gd name="connsiteX3" fmla="*/ 17065 w 30963"/>
                <a:gd name="connsiteY3" fmla="*/ 4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3" h="44857">
                  <a:moveTo>
                    <a:pt x="17065" y="45"/>
                  </a:moveTo>
                  <a:cubicBezTo>
                    <a:pt x="21219" y="385"/>
                    <a:pt x="25930" y="2627"/>
                    <a:pt x="30963" y="7040"/>
                  </a:cubicBezTo>
                  <a:cubicBezTo>
                    <a:pt x="30963" y="7040"/>
                    <a:pt x="21166" y="58840"/>
                    <a:pt x="1030" y="41189"/>
                  </a:cubicBezTo>
                  <a:cubicBezTo>
                    <a:pt x="-2847" y="15145"/>
                    <a:pt x="4603" y="-970"/>
                    <a:pt x="17065" y="4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9BA02D6-41F1-4428-8F5B-6FFEE4BE6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2863" y="-1669188"/>
              <a:ext cx="16266" cy="18214"/>
            </a:xfrm>
            <a:custGeom>
              <a:avLst/>
              <a:gdLst>
                <a:gd name="connsiteX0" fmla="*/ 14967 w 16266"/>
                <a:gd name="connsiteY0" fmla="*/ 0 h 18214"/>
                <a:gd name="connsiteX1" fmla="*/ 16266 w 16266"/>
                <a:gd name="connsiteY1" fmla="*/ 1139 h 18214"/>
                <a:gd name="connsiteX2" fmla="*/ 1299 w 16266"/>
                <a:gd name="connsiteY2" fmla="*/ 18214 h 18214"/>
                <a:gd name="connsiteX3" fmla="*/ 0 w 16266"/>
                <a:gd name="connsiteY3" fmla="*/ 17075 h 18214"/>
                <a:gd name="connsiteX4" fmla="*/ 14967 w 16266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4">
                  <a:moveTo>
                    <a:pt x="14967" y="0"/>
                  </a:moveTo>
                  <a:lnTo>
                    <a:pt x="16266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5EBEC68-7D5B-4083-A812-C85668097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263" y="-1632762"/>
              <a:ext cx="29934" cy="52370"/>
            </a:xfrm>
            <a:custGeom>
              <a:avLst/>
              <a:gdLst>
                <a:gd name="connsiteX0" fmla="*/ 29934 w 29934"/>
                <a:gd name="connsiteY0" fmla="*/ 0 h 52370"/>
                <a:gd name="connsiteX1" fmla="*/ 20785 w 29934"/>
                <a:gd name="connsiteY1" fmla="*/ 52370 h 52370"/>
                <a:gd name="connsiteX2" fmla="*/ 0 w 29934"/>
                <a:gd name="connsiteY2" fmla="*/ 34150 h 52370"/>
                <a:gd name="connsiteX3" fmla="*/ 29934 w 29934"/>
                <a:gd name="connsiteY3" fmla="*/ 0 h 5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4" h="52370">
                  <a:moveTo>
                    <a:pt x="29934" y="0"/>
                  </a:moveTo>
                  <a:lnTo>
                    <a:pt x="20785" y="52370"/>
                  </a:lnTo>
                  <a:lnTo>
                    <a:pt x="0" y="34150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23C64A0-5179-4723-A44C-31C6BD21B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2481" y="-1608574"/>
              <a:ext cx="17512" cy="38720"/>
            </a:xfrm>
            <a:custGeom>
              <a:avLst/>
              <a:gdLst>
                <a:gd name="connsiteX0" fmla="*/ 6157 w 17512"/>
                <a:gd name="connsiteY0" fmla="*/ 0 h 38720"/>
                <a:gd name="connsiteX1" fmla="*/ 9679 w 17512"/>
                <a:gd name="connsiteY1" fmla="*/ 35295 h 38720"/>
                <a:gd name="connsiteX2" fmla="*/ 6157 w 17512"/>
                <a:gd name="connsiteY2" fmla="*/ 0 h 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2" h="38720">
                  <a:moveTo>
                    <a:pt x="6157" y="0"/>
                  </a:moveTo>
                  <a:cubicBezTo>
                    <a:pt x="6157" y="0"/>
                    <a:pt x="29166" y="52377"/>
                    <a:pt x="9679" y="35295"/>
                  </a:cubicBezTo>
                  <a:cubicBezTo>
                    <a:pt x="-9807" y="18213"/>
                    <a:pt x="6157" y="0"/>
                    <a:pt x="615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1AE79B2-59B5-4CC7-98E2-5F185F226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4930" y="-1542428"/>
              <a:ext cx="30933" cy="35288"/>
            </a:xfrm>
            <a:custGeom>
              <a:avLst/>
              <a:gdLst>
                <a:gd name="connsiteX0" fmla="*/ 30933 w 30933"/>
                <a:gd name="connsiteY0" fmla="*/ 0 h 35288"/>
                <a:gd name="connsiteX1" fmla="*/ 14968 w 30933"/>
                <a:gd name="connsiteY1" fmla="*/ 18214 h 35288"/>
                <a:gd name="connsiteX2" fmla="*/ 0 w 30933"/>
                <a:gd name="connsiteY2" fmla="*/ 35288 h 35288"/>
                <a:gd name="connsiteX3" fmla="*/ 30933 w 30933"/>
                <a:gd name="connsiteY3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3" h="35288">
                  <a:moveTo>
                    <a:pt x="30933" y="0"/>
                  </a:moveTo>
                  <a:lnTo>
                    <a:pt x="14968" y="18214"/>
                  </a:lnTo>
                  <a:lnTo>
                    <a:pt x="0" y="35288"/>
                  </a:lnTo>
                  <a:lnTo>
                    <a:pt x="3093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613AD4A-7FDE-46AE-B88F-0D6C3B87D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6779" y="-1518206"/>
              <a:ext cx="158217" cy="382666"/>
            </a:xfrm>
            <a:custGeom>
              <a:avLst/>
              <a:gdLst>
                <a:gd name="connsiteX0" fmla="*/ 158217 w 158217"/>
                <a:gd name="connsiteY0" fmla="*/ 0 h 382666"/>
                <a:gd name="connsiteX1" fmla="*/ 0 w 158217"/>
                <a:gd name="connsiteY1" fmla="*/ 382666 h 382666"/>
                <a:gd name="connsiteX2" fmla="*/ 20721 w 158217"/>
                <a:gd name="connsiteY2" fmla="*/ 278158 h 382666"/>
                <a:gd name="connsiteX3" fmla="*/ 158217 w 158217"/>
                <a:gd name="connsiteY3" fmla="*/ 0 h 38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17" h="382666">
                  <a:moveTo>
                    <a:pt x="158217" y="0"/>
                  </a:moveTo>
                  <a:cubicBezTo>
                    <a:pt x="87049" y="121623"/>
                    <a:pt x="40765" y="295727"/>
                    <a:pt x="0" y="382666"/>
                  </a:cubicBezTo>
                  <a:cubicBezTo>
                    <a:pt x="0" y="382666"/>
                    <a:pt x="0" y="382666"/>
                    <a:pt x="20721" y="278158"/>
                  </a:cubicBezTo>
                  <a:cubicBezTo>
                    <a:pt x="61486" y="191219"/>
                    <a:pt x="42121" y="51572"/>
                    <a:pt x="1582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B9820AB-B1FD-4216-9E5C-349840577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875" y="-1504107"/>
              <a:ext cx="35102" cy="17480"/>
            </a:xfrm>
            <a:custGeom>
              <a:avLst/>
              <a:gdLst>
                <a:gd name="connsiteX0" fmla="*/ 0 w 35102"/>
                <a:gd name="connsiteY0" fmla="*/ 0 h 17480"/>
                <a:gd name="connsiteX1" fmla="*/ 35102 w 35102"/>
                <a:gd name="connsiteY1" fmla="*/ 186 h 17480"/>
                <a:gd name="connsiteX2" fmla="*/ 19941 w 35102"/>
                <a:gd name="connsiteY2" fmla="*/ 17480 h 17480"/>
                <a:gd name="connsiteX3" fmla="*/ 0 w 35102"/>
                <a:gd name="connsiteY3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02" h="17480">
                  <a:moveTo>
                    <a:pt x="0" y="0"/>
                  </a:moveTo>
                  <a:cubicBezTo>
                    <a:pt x="0" y="0"/>
                    <a:pt x="0" y="0"/>
                    <a:pt x="35102" y="186"/>
                  </a:cubicBezTo>
                  <a:cubicBezTo>
                    <a:pt x="35102" y="186"/>
                    <a:pt x="19941" y="1748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747949E-038C-4E6B-ACCD-5875F7237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1647" y="-1246629"/>
              <a:ext cx="87279" cy="138880"/>
            </a:xfrm>
            <a:custGeom>
              <a:avLst/>
              <a:gdLst>
                <a:gd name="connsiteX0" fmla="*/ 87279 w 87279"/>
                <a:gd name="connsiteY0" fmla="*/ 0 h 138880"/>
                <a:gd name="connsiteX1" fmla="*/ 0 w 87279"/>
                <a:gd name="connsiteY1" fmla="*/ 138880 h 138880"/>
                <a:gd name="connsiteX2" fmla="*/ 87279 w 87279"/>
                <a:gd name="connsiteY2" fmla="*/ 0 h 13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79" h="138880">
                  <a:moveTo>
                    <a:pt x="87279" y="0"/>
                  </a:moveTo>
                  <a:cubicBezTo>
                    <a:pt x="76261" y="51881"/>
                    <a:pt x="30504" y="104081"/>
                    <a:pt x="0" y="138880"/>
                  </a:cubicBezTo>
                  <a:cubicBezTo>
                    <a:pt x="30504" y="104081"/>
                    <a:pt x="37288" y="17719"/>
                    <a:pt x="8727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C2DB6B7-CDF0-4459-82F8-8FA54BF04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2700" y="-1216841"/>
              <a:ext cx="676933" cy="848470"/>
            </a:xfrm>
            <a:custGeom>
              <a:avLst/>
              <a:gdLst>
                <a:gd name="connsiteX0" fmla="*/ 638078 w 676933"/>
                <a:gd name="connsiteY0" fmla="*/ 0 h 848470"/>
                <a:gd name="connsiteX1" fmla="*/ 673167 w 676933"/>
                <a:gd name="connsiteY1" fmla="*/ 155 h 848470"/>
                <a:gd name="connsiteX2" fmla="*/ 676933 w 676933"/>
                <a:gd name="connsiteY2" fmla="*/ 28980 h 848470"/>
                <a:gd name="connsiteX3" fmla="*/ 606814 w 676933"/>
                <a:gd name="connsiteY3" fmla="*/ 156221 h 848470"/>
                <a:gd name="connsiteX4" fmla="*/ 571724 w 676933"/>
                <a:gd name="connsiteY4" fmla="*/ 156066 h 848470"/>
                <a:gd name="connsiteX5" fmla="*/ 505370 w 676933"/>
                <a:gd name="connsiteY5" fmla="*/ 312133 h 848470"/>
                <a:gd name="connsiteX6" fmla="*/ 494948 w 676933"/>
                <a:gd name="connsiteY6" fmla="*/ 364207 h 848470"/>
                <a:gd name="connsiteX7" fmla="*/ 470280 w 676933"/>
                <a:gd name="connsiteY7" fmla="*/ 311978 h 848470"/>
                <a:gd name="connsiteX8" fmla="*/ 424767 w 676933"/>
                <a:gd name="connsiteY8" fmla="*/ 363897 h 848470"/>
                <a:gd name="connsiteX9" fmla="*/ 323325 w 676933"/>
                <a:gd name="connsiteY9" fmla="*/ 519808 h 848470"/>
                <a:gd name="connsiteX10" fmla="*/ 308154 w 676933"/>
                <a:gd name="connsiteY10" fmla="*/ 537115 h 848470"/>
                <a:gd name="connsiteX11" fmla="*/ 85619 w 676933"/>
                <a:gd name="connsiteY11" fmla="*/ 785329 h 848470"/>
                <a:gd name="connsiteX12" fmla="*/ 0 w 676933"/>
                <a:gd name="connsiteY12" fmla="*/ 848470 h 848470"/>
                <a:gd name="connsiteX13" fmla="*/ 75849 w 676933"/>
                <a:gd name="connsiteY13" fmla="*/ 761941 h 848470"/>
                <a:gd name="connsiteX14" fmla="*/ 162122 w 676933"/>
                <a:gd name="connsiteY14" fmla="*/ 623336 h 848470"/>
                <a:gd name="connsiteX15" fmla="*/ 182042 w 676933"/>
                <a:gd name="connsiteY15" fmla="*/ 640797 h 848470"/>
                <a:gd name="connsiteX16" fmla="*/ 242723 w 676933"/>
                <a:gd name="connsiteY16" fmla="*/ 571572 h 848470"/>
                <a:gd name="connsiteX17" fmla="*/ 222804 w 676933"/>
                <a:gd name="connsiteY17" fmla="*/ 554111 h 848470"/>
                <a:gd name="connsiteX18" fmla="*/ 268314 w 676933"/>
                <a:gd name="connsiteY18" fmla="*/ 502192 h 848470"/>
                <a:gd name="connsiteX19" fmla="*/ 339418 w 676933"/>
                <a:gd name="connsiteY19" fmla="*/ 380893 h 848470"/>
                <a:gd name="connsiteX20" fmla="*/ 430441 w 676933"/>
                <a:gd name="connsiteY20" fmla="*/ 277056 h 848470"/>
                <a:gd name="connsiteX21" fmla="*/ 516713 w 676933"/>
                <a:gd name="connsiteY21" fmla="*/ 138451 h 848470"/>
                <a:gd name="connsiteX22" fmla="*/ 547055 w 676933"/>
                <a:gd name="connsiteY22" fmla="*/ 103838 h 848470"/>
                <a:gd name="connsiteX23" fmla="*/ 577396 w 676933"/>
                <a:gd name="connsiteY23" fmla="*/ 69225 h 848470"/>
                <a:gd name="connsiteX24" fmla="*/ 638078 w 676933"/>
                <a:gd name="connsiteY24" fmla="*/ 0 h 8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6933" h="848470">
                  <a:moveTo>
                    <a:pt x="638078" y="0"/>
                  </a:moveTo>
                  <a:lnTo>
                    <a:pt x="673167" y="155"/>
                  </a:lnTo>
                  <a:lnTo>
                    <a:pt x="676933" y="28980"/>
                  </a:lnTo>
                  <a:cubicBezTo>
                    <a:pt x="670385" y="88095"/>
                    <a:pt x="567799" y="95243"/>
                    <a:pt x="606814" y="156221"/>
                  </a:cubicBezTo>
                  <a:cubicBezTo>
                    <a:pt x="606814" y="156221"/>
                    <a:pt x="606814" y="156221"/>
                    <a:pt x="571724" y="156066"/>
                  </a:cubicBezTo>
                  <a:cubicBezTo>
                    <a:pt x="561302" y="208141"/>
                    <a:pt x="535710" y="277520"/>
                    <a:pt x="505370" y="312133"/>
                  </a:cubicBezTo>
                  <a:cubicBezTo>
                    <a:pt x="490199" y="329439"/>
                    <a:pt x="510119" y="346900"/>
                    <a:pt x="494948" y="364207"/>
                  </a:cubicBezTo>
                  <a:cubicBezTo>
                    <a:pt x="475029" y="346745"/>
                    <a:pt x="490199" y="329439"/>
                    <a:pt x="470280" y="311978"/>
                  </a:cubicBezTo>
                  <a:cubicBezTo>
                    <a:pt x="435190" y="311823"/>
                    <a:pt x="439939" y="346590"/>
                    <a:pt x="424767" y="363897"/>
                  </a:cubicBezTo>
                  <a:cubicBezTo>
                    <a:pt x="414347" y="415971"/>
                    <a:pt x="293907" y="432812"/>
                    <a:pt x="323325" y="519808"/>
                  </a:cubicBezTo>
                  <a:cubicBezTo>
                    <a:pt x="323325" y="519808"/>
                    <a:pt x="308154" y="537115"/>
                    <a:pt x="308154" y="537115"/>
                  </a:cubicBezTo>
                  <a:cubicBezTo>
                    <a:pt x="213570" y="614876"/>
                    <a:pt x="161133" y="712369"/>
                    <a:pt x="85619" y="785329"/>
                  </a:cubicBezTo>
                  <a:lnTo>
                    <a:pt x="0" y="848470"/>
                  </a:lnTo>
                  <a:lnTo>
                    <a:pt x="75849" y="761941"/>
                  </a:lnTo>
                  <a:cubicBezTo>
                    <a:pt x="91019" y="744635"/>
                    <a:pt x="166871" y="658104"/>
                    <a:pt x="162122" y="623336"/>
                  </a:cubicBezTo>
                  <a:cubicBezTo>
                    <a:pt x="182042" y="640797"/>
                    <a:pt x="182042" y="640797"/>
                    <a:pt x="182042" y="640797"/>
                  </a:cubicBezTo>
                  <a:cubicBezTo>
                    <a:pt x="197212" y="623491"/>
                    <a:pt x="227553" y="588879"/>
                    <a:pt x="242723" y="571572"/>
                  </a:cubicBezTo>
                  <a:cubicBezTo>
                    <a:pt x="242723" y="571572"/>
                    <a:pt x="242723" y="571572"/>
                    <a:pt x="222804" y="554111"/>
                  </a:cubicBezTo>
                  <a:cubicBezTo>
                    <a:pt x="218054" y="519344"/>
                    <a:pt x="253145" y="519499"/>
                    <a:pt x="268314" y="502192"/>
                  </a:cubicBezTo>
                  <a:cubicBezTo>
                    <a:pt x="258817" y="432657"/>
                    <a:pt x="309077" y="415506"/>
                    <a:pt x="339418" y="380893"/>
                  </a:cubicBezTo>
                  <a:cubicBezTo>
                    <a:pt x="329920" y="311359"/>
                    <a:pt x="439939" y="346590"/>
                    <a:pt x="430441" y="277056"/>
                  </a:cubicBezTo>
                  <a:cubicBezTo>
                    <a:pt x="430441" y="277056"/>
                    <a:pt x="430441" y="277056"/>
                    <a:pt x="516713" y="138451"/>
                  </a:cubicBezTo>
                  <a:cubicBezTo>
                    <a:pt x="516713" y="138451"/>
                    <a:pt x="551804" y="138605"/>
                    <a:pt x="547055" y="103838"/>
                  </a:cubicBezTo>
                  <a:cubicBezTo>
                    <a:pt x="562226" y="86532"/>
                    <a:pt x="577396" y="69225"/>
                    <a:pt x="577396" y="69225"/>
                  </a:cubicBezTo>
                  <a:cubicBezTo>
                    <a:pt x="627656" y="52074"/>
                    <a:pt x="677917" y="34922"/>
                    <a:pt x="63807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A85C1505-0F07-4EE9-87C5-A9E359FAD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4953" y="-1216523"/>
              <a:ext cx="20458" cy="17075"/>
            </a:xfrm>
            <a:custGeom>
              <a:avLst/>
              <a:gdLst>
                <a:gd name="connsiteX0" fmla="*/ 20458 w 20458"/>
                <a:gd name="connsiteY0" fmla="*/ 0 h 17075"/>
                <a:gd name="connsiteX1" fmla="*/ 5490 w 20458"/>
                <a:gd name="connsiteY1" fmla="*/ 17075 h 17075"/>
                <a:gd name="connsiteX2" fmla="*/ 20458 w 20458"/>
                <a:gd name="connsiteY2" fmla="*/ 0 h 1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8" h="17075">
                  <a:moveTo>
                    <a:pt x="20458" y="0"/>
                  </a:moveTo>
                  <a:cubicBezTo>
                    <a:pt x="20458" y="0"/>
                    <a:pt x="20458" y="0"/>
                    <a:pt x="5490" y="17075"/>
                  </a:cubicBezTo>
                  <a:cubicBezTo>
                    <a:pt x="5490" y="17075"/>
                    <a:pt x="-13996" y="-6"/>
                    <a:pt x="2045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86F41D6-87D5-4067-8C7D-02D0AE313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62371" y="-1204956"/>
              <a:ext cx="50418" cy="40008"/>
            </a:xfrm>
            <a:custGeom>
              <a:avLst/>
              <a:gdLst>
                <a:gd name="connsiteX0" fmla="*/ 30932 w 50418"/>
                <a:gd name="connsiteY0" fmla="*/ 0 h 40008"/>
                <a:gd name="connsiteX1" fmla="*/ 50418 w 50418"/>
                <a:gd name="connsiteY1" fmla="*/ 17082 h 40008"/>
                <a:gd name="connsiteX2" fmla="*/ 0 w 50418"/>
                <a:gd name="connsiteY2" fmla="*/ 35287 h 40008"/>
                <a:gd name="connsiteX3" fmla="*/ 30932 w 50418"/>
                <a:gd name="connsiteY3" fmla="*/ 0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8" h="40008">
                  <a:moveTo>
                    <a:pt x="30932" y="0"/>
                  </a:moveTo>
                  <a:cubicBezTo>
                    <a:pt x="30932" y="0"/>
                    <a:pt x="30932" y="0"/>
                    <a:pt x="50418" y="17082"/>
                  </a:cubicBezTo>
                  <a:cubicBezTo>
                    <a:pt x="15467" y="17643"/>
                    <a:pt x="19486" y="52368"/>
                    <a:pt x="0" y="35287"/>
                  </a:cubicBezTo>
                  <a:cubicBezTo>
                    <a:pt x="0" y="35287"/>
                    <a:pt x="0" y="35287"/>
                    <a:pt x="3093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C8138D6-0FAE-477A-8D7C-5BE848666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957" y="-1193092"/>
              <a:ext cx="29934" cy="38806"/>
            </a:xfrm>
            <a:custGeom>
              <a:avLst/>
              <a:gdLst>
                <a:gd name="connsiteX0" fmla="*/ 29934 w 29934"/>
                <a:gd name="connsiteY0" fmla="*/ 0 h 38806"/>
                <a:gd name="connsiteX1" fmla="*/ 0 w 29934"/>
                <a:gd name="connsiteY1" fmla="*/ 34150 h 38806"/>
                <a:gd name="connsiteX2" fmla="*/ 29934 w 29934"/>
                <a:gd name="connsiteY2" fmla="*/ 0 h 3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34" h="38806">
                  <a:moveTo>
                    <a:pt x="29934" y="0"/>
                  </a:moveTo>
                  <a:cubicBezTo>
                    <a:pt x="14967" y="17075"/>
                    <a:pt x="19486" y="51231"/>
                    <a:pt x="0" y="34150"/>
                  </a:cubicBez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A7D9504A-CECD-4EF9-A1DA-021F19200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2719" y="-1184124"/>
              <a:ext cx="36751" cy="8100"/>
            </a:xfrm>
            <a:custGeom>
              <a:avLst/>
              <a:gdLst>
                <a:gd name="connsiteX0" fmla="*/ 22239 w 36751"/>
                <a:gd name="connsiteY0" fmla="*/ 411 h 8100"/>
                <a:gd name="connsiteX1" fmla="*/ 36751 w 36751"/>
                <a:gd name="connsiteY1" fmla="*/ 8100 h 8100"/>
                <a:gd name="connsiteX2" fmla="*/ 0 w 36751"/>
                <a:gd name="connsiteY2" fmla="*/ 8092 h 8100"/>
                <a:gd name="connsiteX3" fmla="*/ 22239 w 36751"/>
                <a:gd name="connsiteY3" fmla="*/ 411 h 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" h="8100">
                  <a:moveTo>
                    <a:pt x="22239" y="411"/>
                  </a:moveTo>
                  <a:cubicBezTo>
                    <a:pt x="26659" y="1267"/>
                    <a:pt x="31554" y="3545"/>
                    <a:pt x="36751" y="8100"/>
                  </a:cubicBezTo>
                  <a:cubicBezTo>
                    <a:pt x="36751" y="8100"/>
                    <a:pt x="36751" y="8100"/>
                    <a:pt x="0" y="8092"/>
                  </a:cubicBezTo>
                  <a:cubicBezTo>
                    <a:pt x="0" y="8092"/>
                    <a:pt x="8980" y="-2153"/>
                    <a:pt x="22239" y="41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BE3CE43-B928-4368-B775-2DB668A51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299" y="-1169669"/>
              <a:ext cx="131072" cy="71993"/>
            </a:xfrm>
            <a:custGeom>
              <a:avLst/>
              <a:gdLst>
                <a:gd name="connsiteX0" fmla="*/ 131072 w 131072"/>
                <a:gd name="connsiteY0" fmla="*/ 0 h 71993"/>
                <a:gd name="connsiteX1" fmla="*/ 0 w 131072"/>
                <a:gd name="connsiteY1" fmla="*/ 68283 h 71993"/>
                <a:gd name="connsiteX2" fmla="*/ 131072 w 131072"/>
                <a:gd name="connsiteY2" fmla="*/ 0 h 7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72" h="71993">
                  <a:moveTo>
                    <a:pt x="131072" y="0"/>
                  </a:moveTo>
                  <a:cubicBezTo>
                    <a:pt x="100805" y="34528"/>
                    <a:pt x="55405" y="86320"/>
                    <a:pt x="0" y="68283"/>
                  </a:cubicBezTo>
                  <a:lnTo>
                    <a:pt x="13107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AFD979D-A260-4115-A823-EF5A521D4B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919" y="-1107158"/>
              <a:ext cx="66479" cy="34741"/>
            </a:xfrm>
            <a:custGeom>
              <a:avLst/>
              <a:gdLst>
                <a:gd name="connsiteX0" fmla="*/ 66035 w 66479"/>
                <a:gd name="connsiteY0" fmla="*/ 0 h 34741"/>
                <a:gd name="connsiteX1" fmla="*/ 0 w 66479"/>
                <a:gd name="connsiteY1" fmla="*/ 34711 h 34741"/>
                <a:gd name="connsiteX2" fmla="*/ 66035 w 66479"/>
                <a:gd name="connsiteY2" fmla="*/ 0 h 3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79" h="34741">
                  <a:moveTo>
                    <a:pt x="66035" y="0"/>
                  </a:moveTo>
                  <a:cubicBezTo>
                    <a:pt x="70871" y="35105"/>
                    <a:pt x="35436" y="34908"/>
                    <a:pt x="0" y="34711"/>
                  </a:cubicBezTo>
                  <a:lnTo>
                    <a:pt x="660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F58FAD1-5A04-4A23-BCD1-4EAAD2AA4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0527" y="-1098102"/>
              <a:ext cx="30965" cy="44857"/>
            </a:xfrm>
            <a:custGeom>
              <a:avLst/>
              <a:gdLst>
                <a:gd name="connsiteX0" fmla="*/ 17065 w 30965"/>
                <a:gd name="connsiteY0" fmla="*/ 45 h 44857"/>
                <a:gd name="connsiteX1" fmla="*/ 30965 w 30965"/>
                <a:gd name="connsiteY1" fmla="*/ 7039 h 44857"/>
                <a:gd name="connsiteX2" fmla="*/ 1030 w 30965"/>
                <a:gd name="connsiteY2" fmla="*/ 41188 h 44857"/>
                <a:gd name="connsiteX3" fmla="*/ 17065 w 30965"/>
                <a:gd name="connsiteY3" fmla="*/ 4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65" h="44857">
                  <a:moveTo>
                    <a:pt x="17065" y="45"/>
                  </a:moveTo>
                  <a:cubicBezTo>
                    <a:pt x="21220" y="385"/>
                    <a:pt x="25930" y="2630"/>
                    <a:pt x="30965" y="7039"/>
                  </a:cubicBezTo>
                  <a:cubicBezTo>
                    <a:pt x="30965" y="7039"/>
                    <a:pt x="21165" y="58844"/>
                    <a:pt x="1030" y="41188"/>
                  </a:cubicBezTo>
                  <a:cubicBezTo>
                    <a:pt x="-2847" y="15144"/>
                    <a:pt x="4603" y="-970"/>
                    <a:pt x="17065" y="4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96343CC-6572-4768-8315-544989969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6496" y="-1082808"/>
              <a:ext cx="16267" cy="18215"/>
            </a:xfrm>
            <a:custGeom>
              <a:avLst/>
              <a:gdLst>
                <a:gd name="connsiteX0" fmla="*/ 14967 w 16267"/>
                <a:gd name="connsiteY0" fmla="*/ 0 h 18215"/>
                <a:gd name="connsiteX1" fmla="*/ 16267 w 16267"/>
                <a:gd name="connsiteY1" fmla="*/ 1142 h 18215"/>
                <a:gd name="connsiteX2" fmla="*/ 1299 w 16267"/>
                <a:gd name="connsiteY2" fmla="*/ 18215 h 18215"/>
                <a:gd name="connsiteX3" fmla="*/ 0 w 16267"/>
                <a:gd name="connsiteY3" fmla="*/ 17073 h 18215"/>
                <a:gd name="connsiteX4" fmla="*/ 14967 w 16267"/>
                <a:gd name="connsiteY4" fmla="*/ 0 h 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7" h="18215">
                  <a:moveTo>
                    <a:pt x="14967" y="0"/>
                  </a:moveTo>
                  <a:lnTo>
                    <a:pt x="16267" y="1142"/>
                  </a:lnTo>
                  <a:lnTo>
                    <a:pt x="1299" y="18215"/>
                  </a:lnTo>
                  <a:lnTo>
                    <a:pt x="0" y="17073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8D0978C-D1DF-49D2-8744-D28FA92767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497" y="-1072098"/>
              <a:ext cx="15161" cy="35179"/>
            </a:xfrm>
            <a:custGeom>
              <a:avLst/>
              <a:gdLst>
                <a:gd name="connsiteX0" fmla="*/ 15161 w 15161"/>
                <a:gd name="connsiteY0" fmla="*/ 0 h 35179"/>
                <a:gd name="connsiteX1" fmla="*/ 2458 w 15161"/>
                <a:gd name="connsiteY1" fmla="*/ 35179 h 35179"/>
                <a:gd name="connsiteX2" fmla="*/ 0 w 15161"/>
                <a:gd name="connsiteY2" fmla="*/ 17295 h 35179"/>
                <a:gd name="connsiteX3" fmla="*/ 15161 w 15161"/>
                <a:gd name="connsiteY3" fmla="*/ 0 h 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35179">
                  <a:moveTo>
                    <a:pt x="15161" y="0"/>
                  </a:moveTo>
                  <a:lnTo>
                    <a:pt x="2458" y="35179"/>
                  </a:lnTo>
                  <a:lnTo>
                    <a:pt x="0" y="17295"/>
                  </a:lnTo>
                  <a:cubicBezTo>
                    <a:pt x="0" y="17295"/>
                    <a:pt x="15161" y="0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FF6FF7F-3751-4E25-885D-06C219112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0432" y="-1067234"/>
              <a:ext cx="65387" cy="35280"/>
            </a:xfrm>
            <a:custGeom>
              <a:avLst/>
              <a:gdLst>
                <a:gd name="connsiteX0" fmla="*/ 65387 w 65387"/>
                <a:gd name="connsiteY0" fmla="*/ 0 h 35280"/>
                <a:gd name="connsiteX1" fmla="*/ 0 w 65387"/>
                <a:gd name="connsiteY1" fmla="*/ 35280 h 35280"/>
                <a:gd name="connsiteX2" fmla="*/ 15965 w 65387"/>
                <a:gd name="connsiteY2" fmla="*/ 17067 h 35280"/>
                <a:gd name="connsiteX3" fmla="*/ 65387 w 65387"/>
                <a:gd name="connsiteY3" fmla="*/ 0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87" h="35280">
                  <a:moveTo>
                    <a:pt x="65387" y="0"/>
                  </a:moveTo>
                  <a:lnTo>
                    <a:pt x="0" y="35280"/>
                  </a:lnTo>
                  <a:lnTo>
                    <a:pt x="15965" y="17067"/>
                  </a:lnTo>
                  <a:lnTo>
                    <a:pt x="653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7516CDE-EA39-410D-BE0C-5711BBA39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1896" y="-1046380"/>
              <a:ext cx="29935" cy="52366"/>
            </a:xfrm>
            <a:custGeom>
              <a:avLst/>
              <a:gdLst>
                <a:gd name="connsiteX0" fmla="*/ 29935 w 29935"/>
                <a:gd name="connsiteY0" fmla="*/ 0 h 52366"/>
                <a:gd name="connsiteX1" fmla="*/ 20786 w 29935"/>
                <a:gd name="connsiteY1" fmla="*/ 52366 h 52366"/>
                <a:gd name="connsiteX2" fmla="*/ 0 w 29935"/>
                <a:gd name="connsiteY2" fmla="*/ 34147 h 52366"/>
                <a:gd name="connsiteX3" fmla="*/ 29935 w 29935"/>
                <a:gd name="connsiteY3" fmla="*/ 0 h 5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5" h="52366">
                  <a:moveTo>
                    <a:pt x="29935" y="0"/>
                  </a:moveTo>
                  <a:lnTo>
                    <a:pt x="20786" y="52366"/>
                  </a:lnTo>
                  <a:lnTo>
                    <a:pt x="0" y="34147"/>
                  </a:ln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A56A070-ABF7-4BFC-91D7-1736A475E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5205" y="-1036919"/>
              <a:ext cx="17072" cy="22991"/>
            </a:xfrm>
            <a:custGeom>
              <a:avLst/>
              <a:gdLst>
                <a:gd name="connsiteX0" fmla="*/ 14750 w 17072"/>
                <a:gd name="connsiteY0" fmla="*/ 0 h 22991"/>
                <a:gd name="connsiteX1" fmla="*/ 15055 w 17072"/>
                <a:gd name="connsiteY1" fmla="*/ 2221 h 22991"/>
                <a:gd name="connsiteX2" fmla="*/ 17072 w 17072"/>
                <a:gd name="connsiteY2" fmla="*/ 16891 h 22991"/>
                <a:gd name="connsiteX3" fmla="*/ 0 w 17072"/>
                <a:gd name="connsiteY3" fmla="*/ 22991 h 22991"/>
                <a:gd name="connsiteX4" fmla="*/ 13559 w 17072"/>
                <a:gd name="connsiteY4" fmla="*/ 3299 h 22991"/>
                <a:gd name="connsiteX5" fmla="*/ 14750 w 17072"/>
                <a:gd name="connsiteY5" fmla="*/ 0 h 2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72" h="22991">
                  <a:moveTo>
                    <a:pt x="14750" y="0"/>
                  </a:moveTo>
                  <a:lnTo>
                    <a:pt x="15055" y="2221"/>
                  </a:lnTo>
                  <a:cubicBezTo>
                    <a:pt x="17072" y="16891"/>
                    <a:pt x="17072" y="16891"/>
                    <a:pt x="17072" y="16891"/>
                  </a:cubicBezTo>
                  <a:lnTo>
                    <a:pt x="0" y="22991"/>
                  </a:lnTo>
                  <a:lnTo>
                    <a:pt x="13559" y="3299"/>
                  </a:lnTo>
                  <a:lnTo>
                    <a:pt x="147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A725629-AD75-4EA5-B9D2-707BAAD060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6114" y="-1022198"/>
              <a:ext cx="17512" cy="38722"/>
            </a:xfrm>
            <a:custGeom>
              <a:avLst/>
              <a:gdLst>
                <a:gd name="connsiteX0" fmla="*/ 6157 w 17512"/>
                <a:gd name="connsiteY0" fmla="*/ 0 h 38722"/>
                <a:gd name="connsiteX1" fmla="*/ 9680 w 17512"/>
                <a:gd name="connsiteY1" fmla="*/ 35296 h 38722"/>
                <a:gd name="connsiteX2" fmla="*/ 6157 w 17512"/>
                <a:gd name="connsiteY2" fmla="*/ 0 h 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2" h="38722">
                  <a:moveTo>
                    <a:pt x="6157" y="0"/>
                  </a:moveTo>
                  <a:cubicBezTo>
                    <a:pt x="6157" y="0"/>
                    <a:pt x="29165" y="52382"/>
                    <a:pt x="9680" y="35296"/>
                  </a:cubicBezTo>
                  <a:cubicBezTo>
                    <a:pt x="-9807" y="18214"/>
                    <a:pt x="6157" y="0"/>
                    <a:pt x="615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2BCFB61-646B-4498-9564-147B421D79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0417" y="-931814"/>
              <a:ext cx="158218" cy="382667"/>
            </a:xfrm>
            <a:custGeom>
              <a:avLst/>
              <a:gdLst>
                <a:gd name="connsiteX0" fmla="*/ 158218 w 158218"/>
                <a:gd name="connsiteY0" fmla="*/ 0 h 382667"/>
                <a:gd name="connsiteX1" fmla="*/ 0 w 158218"/>
                <a:gd name="connsiteY1" fmla="*/ 382667 h 382667"/>
                <a:gd name="connsiteX2" fmla="*/ 20717 w 158218"/>
                <a:gd name="connsiteY2" fmla="*/ 278158 h 382667"/>
                <a:gd name="connsiteX3" fmla="*/ 158218 w 158218"/>
                <a:gd name="connsiteY3" fmla="*/ 0 h 38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18" h="382667">
                  <a:moveTo>
                    <a:pt x="158218" y="0"/>
                  </a:moveTo>
                  <a:cubicBezTo>
                    <a:pt x="87047" y="121624"/>
                    <a:pt x="40763" y="295728"/>
                    <a:pt x="0" y="382667"/>
                  </a:cubicBezTo>
                  <a:cubicBezTo>
                    <a:pt x="0" y="382667"/>
                    <a:pt x="0" y="382667"/>
                    <a:pt x="20717" y="278158"/>
                  </a:cubicBezTo>
                  <a:cubicBezTo>
                    <a:pt x="61486" y="191220"/>
                    <a:pt x="42119" y="51573"/>
                    <a:pt x="15821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F51D4F6-49C7-4D0A-9678-8FF7D642C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5509" y="-917715"/>
              <a:ext cx="35101" cy="17480"/>
            </a:xfrm>
            <a:custGeom>
              <a:avLst/>
              <a:gdLst>
                <a:gd name="connsiteX0" fmla="*/ 0 w 35101"/>
                <a:gd name="connsiteY0" fmla="*/ 0 h 17480"/>
                <a:gd name="connsiteX1" fmla="*/ 35101 w 35101"/>
                <a:gd name="connsiteY1" fmla="*/ 185 h 17480"/>
                <a:gd name="connsiteX2" fmla="*/ 19940 w 35101"/>
                <a:gd name="connsiteY2" fmla="*/ 17480 h 17480"/>
                <a:gd name="connsiteX3" fmla="*/ 0 w 35101"/>
                <a:gd name="connsiteY3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01" h="17480">
                  <a:moveTo>
                    <a:pt x="0" y="0"/>
                  </a:moveTo>
                  <a:cubicBezTo>
                    <a:pt x="0" y="0"/>
                    <a:pt x="0" y="0"/>
                    <a:pt x="35101" y="185"/>
                  </a:cubicBezTo>
                  <a:cubicBezTo>
                    <a:pt x="35101" y="185"/>
                    <a:pt x="19940" y="17480"/>
                    <a:pt x="19940" y="17480"/>
                  </a:cubicBezTo>
                  <a:cubicBezTo>
                    <a:pt x="19940" y="17480"/>
                    <a:pt x="19940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AC1CD6A-A3B9-4C71-A981-2A62684CF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1549" y="-906567"/>
              <a:ext cx="29934" cy="51231"/>
            </a:xfrm>
            <a:custGeom>
              <a:avLst/>
              <a:gdLst>
                <a:gd name="connsiteX0" fmla="*/ 29934 w 29934"/>
                <a:gd name="connsiteY0" fmla="*/ 0 h 51231"/>
                <a:gd name="connsiteX1" fmla="*/ 19486 w 29934"/>
                <a:gd name="connsiteY1" fmla="*/ 51231 h 51231"/>
                <a:gd name="connsiteX2" fmla="*/ 0 w 29934"/>
                <a:gd name="connsiteY2" fmla="*/ 34149 h 51231"/>
                <a:gd name="connsiteX3" fmla="*/ 29934 w 29934"/>
                <a:gd name="connsiteY3" fmla="*/ 0 h 5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4" h="51231">
                  <a:moveTo>
                    <a:pt x="29934" y="0"/>
                  </a:moveTo>
                  <a:lnTo>
                    <a:pt x="19486" y="51231"/>
                  </a:lnTo>
                  <a:lnTo>
                    <a:pt x="0" y="34149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5DB37F1-DA38-44C4-8D3E-3D6341E94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2567" y="-904155"/>
              <a:ext cx="96621" cy="69437"/>
            </a:xfrm>
            <a:custGeom>
              <a:avLst/>
              <a:gdLst>
                <a:gd name="connsiteX0" fmla="*/ 60867 w 96621"/>
                <a:gd name="connsiteY0" fmla="*/ 0 h 69437"/>
                <a:gd name="connsiteX1" fmla="*/ 96621 w 96621"/>
                <a:gd name="connsiteY1" fmla="*/ 1147 h 69437"/>
                <a:gd name="connsiteX2" fmla="*/ 0 w 96621"/>
                <a:gd name="connsiteY2" fmla="*/ 69437 h 69437"/>
                <a:gd name="connsiteX3" fmla="*/ 60867 w 96621"/>
                <a:gd name="connsiteY3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21" h="69437">
                  <a:moveTo>
                    <a:pt x="60867" y="0"/>
                  </a:moveTo>
                  <a:lnTo>
                    <a:pt x="96621" y="1147"/>
                  </a:lnTo>
                  <a:lnTo>
                    <a:pt x="0" y="69437"/>
                  </a:lnTo>
                  <a:lnTo>
                    <a:pt x="608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3AFC0F5-EF04-43AB-A032-28FCE5BAE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5633" y="-862922"/>
              <a:ext cx="61268" cy="69437"/>
            </a:xfrm>
            <a:custGeom>
              <a:avLst/>
              <a:gdLst>
                <a:gd name="connsiteX0" fmla="*/ 60867 w 61268"/>
                <a:gd name="connsiteY0" fmla="*/ 0 h 69437"/>
                <a:gd name="connsiteX1" fmla="*/ 0 w 61268"/>
                <a:gd name="connsiteY1" fmla="*/ 69437 h 69437"/>
                <a:gd name="connsiteX2" fmla="*/ 60867 w 61268"/>
                <a:gd name="connsiteY2" fmla="*/ 0 h 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68" h="69437">
                  <a:moveTo>
                    <a:pt x="60867" y="0"/>
                  </a:moveTo>
                  <a:cubicBezTo>
                    <a:pt x="65136" y="34441"/>
                    <a:pt x="34703" y="69159"/>
                    <a:pt x="0" y="69437"/>
                  </a:cubicBezTo>
                  <a:lnTo>
                    <a:pt x="608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4E62371-6BA5-47BD-A8AF-DE065A840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6037" y="-857395"/>
              <a:ext cx="80487" cy="96931"/>
            </a:xfrm>
            <a:custGeom>
              <a:avLst/>
              <a:gdLst>
                <a:gd name="connsiteX0" fmla="*/ 46905 w 80487"/>
                <a:gd name="connsiteY0" fmla="*/ 1828 h 96931"/>
                <a:gd name="connsiteX1" fmla="*/ 80487 w 80487"/>
                <a:gd name="connsiteY1" fmla="*/ 3545 h 96931"/>
                <a:gd name="connsiteX2" fmla="*/ 65325 w 80487"/>
                <a:gd name="connsiteY2" fmla="*/ 20841 h 96931"/>
                <a:gd name="connsiteX3" fmla="*/ 35305 w 80487"/>
                <a:gd name="connsiteY3" fmla="*/ 90110 h 96931"/>
                <a:gd name="connsiteX4" fmla="*/ 27862 w 80487"/>
                <a:gd name="connsiteY4" fmla="*/ 96931 h 96931"/>
                <a:gd name="connsiteX5" fmla="*/ 28704 w 80487"/>
                <a:gd name="connsiteY5" fmla="*/ 85758 h 96931"/>
                <a:gd name="connsiteX6" fmla="*/ 19841 w 80487"/>
                <a:gd name="connsiteY6" fmla="*/ 72730 h 96931"/>
                <a:gd name="connsiteX7" fmla="*/ 2705 w 80487"/>
                <a:gd name="connsiteY7" fmla="*/ 75392 h 96931"/>
                <a:gd name="connsiteX8" fmla="*/ 0 w 80487"/>
                <a:gd name="connsiteY8" fmla="*/ 55338 h 96931"/>
                <a:gd name="connsiteX9" fmla="*/ 46905 w 80487"/>
                <a:gd name="connsiteY9" fmla="*/ 1828 h 9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87" h="96931">
                  <a:moveTo>
                    <a:pt x="46905" y="1828"/>
                  </a:moveTo>
                  <a:cubicBezTo>
                    <a:pt x="55838" y="-857"/>
                    <a:pt x="66775" y="-827"/>
                    <a:pt x="80487" y="3545"/>
                  </a:cubicBezTo>
                  <a:cubicBezTo>
                    <a:pt x="65325" y="20841"/>
                    <a:pt x="65325" y="20841"/>
                    <a:pt x="65325" y="20841"/>
                  </a:cubicBezTo>
                  <a:cubicBezTo>
                    <a:pt x="70005" y="55530"/>
                    <a:pt x="54843" y="72827"/>
                    <a:pt x="35305" y="90110"/>
                  </a:cubicBezTo>
                  <a:lnTo>
                    <a:pt x="27862" y="96931"/>
                  </a:lnTo>
                  <a:lnTo>
                    <a:pt x="28704" y="85758"/>
                  </a:lnTo>
                  <a:cubicBezTo>
                    <a:pt x="27573" y="81420"/>
                    <a:pt x="24801" y="77078"/>
                    <a:pt x="19841" y="72730"/>
                  </a:cubicBezTo>
                  <a:cubicBezTo>
                    <a:pt x="11090" y="72707"/>
                    <a:pt x="5767" y="73775"/>
                    <a:pt x="2705" y="75392"/>
                  </a:cubicBezTo>
                  <a:lnTo>
                    <a:pt x="0" y="55338"/>
                  </a:lnTo>
                  <a:cubicBezTo>
                    <a:pt x="11370" y="42366"/>
                    <a:pt x="20110" y="9881"/>
                    <a:pt x="46905" y="182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F0DB767-254E-4271-B049-D312D7788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6260" y="-846483"/>
              <a:ext cx="21153" cy="34738"/>
            </a:xfrm>
            <a:custGeom>
              <a:avLst/>
              <a:gdLst>
                <a:gd name="connsiteX0" fmla="*/ 0 w 21153"/>
                <a:gd name="connsiteY0" fmla="*/ 13 h 34738"/>
                <a:gd name="connsiteX1" fmla="*/ 4022 w 21153"/>
                <a:gd name="connsiteY1" fmla="*/ 34738 h 34738"/>
                <a:gd name="connsiteX2" fmla="*/ 0 w 21153"/>
                <a:gd name="connsiteY2" fmla="*/ 13 h 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3" h="34738">
                  <a:moveTo>
                    <a:pt x="0" y="13"/>
                  </a:moveTo>
                  <a:cubicBezTo>
                    <a:pt x="34954" y="-549"/>
                    <a:pt x="19488" y="17094"/>
                    <a:pt x="4022" y="34738"/>
                  </a:cubicBezTo>
                  <a:cubicBezTo>
                    <a:pt x="4022" y="34738"/>
                    <a:pt x="4022" y="34738"/>
                    <a:pt x="0" y="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3AB169E-40F3-4476-AE5B-C89241D93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3504" y="-842275"/>
              <a:ext cx="114640" cy="86503"/>
            </a:xfrm>
            <a:custGeom>
              <a:avLst/>
              <a:gdLst>
                <a:gd name="connsiteX0" fmla="*/ 114640 w 114640"/>
                <a:gd name="connsiteY0" fmla="*/ 0 h 86503"/>
                <a:gd name="connsiteX1" fmla="*/ 4353 w 114640"/>
                <a:gd name="connsiteY1" fmla="*/ 86503 h 86503"/>
                <a:gd name="connsiteX2" fmla="*/ 0 w 114640"/>
                <a:gd name="connsiteY2" fmla="*/ 52157 h 86503"/>
                <a:gd name="connsiteX3" fmla="*/ 114640 w 114640"/>
                <a:gd name="connsiteY3" fmla="*/ 0 h 8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40" h="86503">
                  <a:moveTo>
                    <a:pt x="114640" y="0"/>
                  </a:moveTo>
                  <a:cubicBezTo>
                    <a:pt x="114640" y="0"/>
                    <a:pt x="114640" y="0"/>
                    <a:pt x="4353" y="86503"/>
                  </a:cubicBezTo>
                  <a:cubicBezTo>
                    <a:pt x="4353" y="86503"/>
                    <a:pt x="4353" y="86503"/>
                    <a:pt x="0" y="52157"/>
                  </a:cubicBezTo>
                  <a:cubicBezTo>
                    <a:pt x="34620" y="51975"/>
                    <a:pt x="80020" y="182"/>
                    <a:pt x="11464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9E6E2C9-6B8F-4BC1-A0A3-A38B614F0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3775" y="-837111"/>
              <a:ext cx="342499" cy="188920"/>
            </a:xfrm>
            <a:custGeom>
              <a:avLst/>
              <a:gdLst>
                <a:gd name="connsiteX0" fmla="*/ 342499 w 342499"/>
                <a:gd name="connsiteY0" fmla="*/ 0 h 188920"/>
                <a:gd name="connsiteX1" fmla="*/ 0 w 342499"/>
                <a:gd name="connsiteY1" fmla="*/ 188920 h 188920"/>
                <a:gd name="connsiteX2" fmla="*/ 342499 w 342499"/>
                <a:gd name="connsiteY2" fmla="*/ 0 h 1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499" h="188920">
                  <a:moveTo>
                    <a:pt x="342499" y="0"/>
                  </a:moveTo>
                  <a:cubicBezTo>
                    <a:pt x="251573" y="103727"/>
                    <a:pt x="95778" y="120018"/>
                    <a:pt x="0" y="188920"/>
                  </a:cubicBezTo>
                  <a:cubicBezTo>
                    <a:pt x="90925" y="85193"/>
                    <a:pt x="231568" y="86190"/>
                    <a:pt x="34249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D90BEF6B-CFC4-434F-B8ED-67338BA45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4500" y="-828803"/>
              <a:ext cx="11954" cy="13637"/>
            </a:xfrm>
            <a:custGeom>
              <a:avLst/>
              <a:gdLst>
                <a:gd name="connsiteX0" fmla="*/ 11954 w 11954"/>
                <a:gd name="connsiteY0" fmla="*/ 0 h 13637"/>
                <a:gd name="connsiteX1" fmla="*/ 6248 w 11954"/>
                <a:gd name="connsiteY1" fmla="*/ 6510 h 13637"/>
                <a:gd name="connsiteX2" fmla="*/ 0 w 11954"/>
                <a:gd name="connsiteY2" fmla="*/ 13637 h 13637"/>
                <a:gd name="connsiteX3" fmla="*/ 11954 w 11954"/>
                <a:gd name="connsiteY3" fmla="*/ 0 h 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4" h="13637">
                  <a:moveTo>
                    <a:pt x="11954" y="0"/>
                  </a:moveTo>
                  <a:cubicBezTo>
                    <a:pt x="11954" y="0"/>
                    <a:pt x="11954" y="0"/>
                    <a:pt x="6248" y="6510"/>
                  </a:cubicBezTo>
                  <a:lnTo>
                    <a:pt x="0" y="13637"/>
                  </a:lnTo>
                  <a:lnTo>
                    <a:pt x="119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71B742B-CF03-451D-A96D-0DC6AC1CB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0804" y="-815166"/>
              <a:ext cx="33696" cy="40513"/>
            </a:xfrm>
            <a:custGeom>
              <a:avLst/>
              <a:gdLst>
                <a:gd name="connsiteX0" fmla="*/ 33696 w 33696"/>
                <a:gd name="connsiteY0" fmla="*/ 0 h 40513"/>
                <a:gd name="connsiteX1" fmla="*/ 15217 w 33696"/>
                <a:gd name="connsiteY1" fmla="*/ 21081 h 40513"/>
                <a:gd name="connsiteX2" fmla="*/ 3076 w 33696"/>
                <a:gd name="connsiteY2" fmla="*/ 40513 h 40513"/>
                <a:gd name="connsiteX3" fmla="*/ 0 w 33696"/>
                <a:gd name="connsiteY3" fmla="*/ 38440 h 40513"/>
                <a:gd name="connsiteX4" fmla="*/ 26391 w 33696"/>
                <a:gd name="connsiteY4" fmla="*/ 8333 h 40513"/>
                <a:gd name="connsiteX5" fmla="*/ 33696 w 33696"/>
                <a:gd name="connsiteY5" fmla="*/ 0 h 4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96" h="40513">
                  <a:moveTo>
                    <a:pt x="33696" y="0"/>
                  </a:moveTo>
                  <a:lnTo>
                    <a:pt x="15217" y="21081"/>
                  </a:lnTo>
                  <a:lnTo>
                    <a:pt x="3076" y="40513"/>
                  </a:lnTo>
                  <a:lnTo>
                    <a:pt x="0" y="38440"/>
                  </a:lnTo>
                  <a:cubicBezTo>
                    <a:pt x="11413" y="25421"/>
                    <a:pt x="19972" y="15656"/>
                    <a:pt x="26391" y="8333"/>
                  </a:cubicBezTo>
                  <a:lnTo>
                    <a:pt x="336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11C58A9-FBA6-4BE5-93A3-98A7830119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74196" y="-804579"/>
              <a:ext cx="50720" cy="17074"/>
            </a:xfrm>
            <a:custGeom>
              <a:avLst/>
              <a:gdLst>
                <a:gd name="connsiteX0" fmla="*/ 14967 w 50720"/>
                <a:gd name="connsiteY0" fmla="*/ 0 h 17074"/>
                <a:gd name="connsiteX1" fmla="*/ 50720 w 50720"/>
                <a:gd name="connsiteY1" fmla="*/ 1145 h 17074"/>
                <a:gd name="connsiteX2" fmla="*/ 0 w 50720"/>
                <a:gd name="connsiteY2" fmla="*/ 17074 h 17074"/>
                <a:gd name="connsiteX3" fmla="*/ 14967 w 50720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17074">
                  <a:moveTo>
                    <a:pt x="14967" y="0"/>
                  </a:moveTo>
                  <a:lnTo>
                    <a:pt x="50720" y="1145"/>
                  </a:lnTo>
                  <a:cubicBezTo>
                    <a:pt x="50720" y="1145"/>
                    <a:pt x="50720" y="1145"/>
                    <a:pt x="0" y="17074"/>
                  </a:cubicBezTo>
                  <a:cubicBezTo>
                    <a:pt x="0" y="17074"/>
                    <a:pt x="14967" y="0"/>
                    <a:pt x="1496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CB03BBA-039C-46BA-9763-F0A8B5C76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1701" y="-799425"/>
              <a:ext cx="66685" cy="52361"/>
            </a:xfrm>
            <a:custGeom>
              <a:avLst/>
              <a:gdLst>
                <a:gd name="connsiteX0" fmla="*/ 66685 w 66685"/>
                <a:gd name="connsiteY0" fmla="*/ 0 h 52361"/>
                <a:gd name="connsiteX1" fmla="*/ 20786 w 66685"/>
                <a:gd name="connsiteY1" fmla="*/ 52361 h 52361"/>
                <a:gd name="connsiteX2" fmla="*/ 0 w 66685"/>
                <a:gd name="connsiteY2" fmla="*/ 34141 h 52361"/>
                <a:gd name="connsiteX3" fmla="*/ 66685 w 66685"/>
                <a:gd name="connsiteY3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85" h="52361">
                  <a:moveTo>
                    <a:pt x="66685" y="0"/>
                  </a:moveTo>
                  <a:lnTo>
                    <a:pt x="20786" y="52361"/>
                  </a:lnTo>
                  <a:lnTo>
                    <a:pt x="0" y="34141"/>
                  </a:lnTo>
                  <a:lnTo>
                    <a:pt x="6668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3EC72C2-791E-4B2C-8585-1C70026875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2906" y="-782338"/>
              <a:ext cx="49421" cy="17074"/>
            </a:xfrm>
            <a:custGeom>
              <a:avLst/>
              <a:gdLst>
                <a:gd name="connsiteX0" fmla="*/ 49421 w 49421"/>
                <a:gd name="connsiteY0" fmla="*/ 0 h 17074"/>
                <a:gd name="connsiteX1" fmla="*/ 34452 w 49421"/>
                <a:gd name="connsiteY1" fmla="*/ 17074 h 17074"/>
                <a:gd name="connsiteX2" fmla="*/ 0 w 49421"/>
                <a:gd name="connsiteY2" fmla="*/ 17068 h 17074"/>
                <a:gd name="connsiteX3" fmla="*/ 49421 w 49421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1" h="17074">
                  <a:moveTo>
                    <a:pt x="49421" y="0"/>
                  </a:moveTo>
                  <a:lnTo>
                    <a:pt x="34452" y="17074"/>
                  </a:lnTo>
                  <a:lnTo>
                    <a:pt x="0" y="17068"/>
                  </a:lnTo>
                  <a:lnTo>
                    <a:pt x="494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FA0B65B-483E-4035-81F5-86364CF40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5171" y="-782004"/>
              <a:ext cx="5545" cy="14634"/>
            </a:xfrm>
            <a:custGeom>
              <a:avLst/>
              <a:gdLst>
                <a:gd name="connsiteX0" fmla="*/ 3571 w 5545"/>
                <a:gd name="connsiteY0" fmla="*/ 0 h 14634"/>
                <a:gd name="connsiteX1" fmla="*/ 5545 w 5545"/>
                <a:gd name="connsiteY1" fmla="*/ 14634 h 14634"/>
                <a:gd name="connsiteX2" fmla="*/ 0 w 5545"/>
                <a:gd name="connsiteY2" fmla="*/ 5950 h 14634"/>
                <a:gd name="connsiteX3" fmla="*/ 3571 w 5545"/>
                <a:gd name="connsiteY3" fmla="*/ 0 h 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5" h="14634">
                  <a:moveTo>
                    <a:pt x="3571" y="0"/>
                  </a:moveTo>
                  <a:cubicBezTo>
                    <a:pt x="5545" y="14634"/>
                    <a:pt x="5545" y="14634"/>
                    <a:pt x="5545" y="14634"/>
                  </a:cubicBezTo>
                  <a:cubicBezTo>
                    <a:pt x="5545" y="14634"/>
                    <a:pt x="585" y="10286"/>
                    <a:pt x="0" y="5950"/>
                  </a:cubicBezTo>
                  <a:lnTo>
                    <a:pt x="357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DC1EBE4-BF1A-4AD6-AC2D-FB976755B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6598" y="-777002"/>
              <a:ext cx="18909" cy="13053"/>
            </a:xfrm>
            <a:custGeom>
              <a:avLst/>
              <a:gdLst>
                <a:gd name="connsiteX0" fmla="*/ 18909 w 18909"/>
                <a:gd name="connsiteY0" fmla="*/ 0 h 13053"/>
                <a:gd name="connsiteX1" fmla="*/ 3159 w 18909"/>
                <a:gd name="connsiteY1" fmla="*/ 13053 h 13053"/>
                <a:gd name="connsiteX2" fmla="*/ 0 w 18909"/>
                <a:gd name="connsiteY2" fmla="*/ 10924 h 13053"/>
                <a:gd name="connsiteX3" fmla="*/ 7070 w 18909"/>
                <a:gd name="connsiteY3" fmla="*/ 3831 h 13053"/>
                <a:gd name="connsiteX4" fmla="*/ 18909 w 18909"/>
                <a:gd name="connsiteY4" fmla="*/ 0 h 1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9" h="13053">
                  <a:moveTo>
                    <a:pt x="18909" y="0"/>
                  </a:moveTo>
                  <a:cubicBezTo>
                    <a:pt x="11301" y="8678"/>
                    <a:pt x="7497" y="13018"/>
                    <a:pt x="3159" y="13053"/>
                  </a:cubicBezTo>
                  <a:lnTo>
                    <a:pt x="0" y="10924"/>
                  </a:lnTo>
                  <a:lnTo>
                    <a:pt x="7070" y="3831"/>
                  </a:lnTo>
                  <a:cubicBezTo>
                    <a:pt x="10671" y="1411"/>
                    <a:pt x="14571" y="33"/>
                    <a:pt x="1890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7572B00-95DE-40E8-9079-FE32A1EE2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4207" y="-774654"/>
              <a:ext cx="72391" cy="101804"/>
            </a:xfrm>
            <a:custGeom>
              <a:avLst/>
              <a:gdLst>
                <a:gd name="connsiteX0" fmla="*/ 59673 w 72391"/>
                <a:gd name="connsiteY0" fmla="*/ 0 h 101804"/>
                <a:gd name="connsiteX1" fmla="*/ 72391 w 72391"/>
                <a:gd name="connsiteY1" fmla="*/ 8575 h 101804"/>
                <a:gd name="connsiteX2" fmla="*/ 69415 w 72391"/>
                <a:gd name="connsiteY2" fmla="*/ 11561 h 101804"/>
                <a:gd name="connsiteX3" fmla="*/ 0 w 72391"/>
                <a:gd name="connsiteY3" fmla="*/ 101804 h 101804"/>
                <a:gd name="connsiteX4" fmla="*/ 58453 w 72391"/>
                <a:gd name="connsiteY4" fmla="*/ 1952 h 101804"/>
                <a:gd name="connsiteX5" fmla="*/ 59673 w 72391"/>
                <a:gd name="connsiteY5" fmla="*/ 0 h 10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1" h="101804">
                  <a:moveTo>
                    <a:pt x="59673" y="0"/>
                  </a:moveTo>
                  <a:lnTo>
                    <a:pt x="72391" y="8575"/>
                  </a:lnTo>
                  <a:lnTo>
                    <a:pt x="69415" y="11561"/>
                  </a:lnTo>
                  <a:cubicBezTo>
                    <a:pt x="50556" y="36760"/>
                    <a:pt x="37440" y="88577"/>
                    <a:pt x="0" y="101804"/>
                  </a:cubicBezTo>
                  <a:cubicBezTo>
                    <a:pt x="22826" y="75765"/>
                    <a:pt x="43249" y="30354"/>
                    <a:pt x="58453" y="1952"/>
                  </a:cubicBezTo>
                  <a:lnTo>
                    <a:pt x="5967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6A645E2-3AD7-45C5-A5EF-88AF59737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4366" y="-769954"/>
              <a:ext cx="1168688" cy="769954"/>
            </a:xfrm>
            <a:custGeom>
              <a:avLst/>
              <a:gdLst>
                <a:gd name="connsiteX0" fmla="*/ 1065024 w 1168688"/>
                <a:gd name="connsiteY0" fmla="*/ 0 h 769954"/>
                <a:gd name="connsiteX1" fmla="*/ 963679 w 1168688"/>
                <a:gd name="connsiteY1" fmla="*/ 155840 h 769954"/>
                <a:gd name="connsiteX2" fmla="*/ 1026415 w 1168688"/>
                <a:gd name="connsiteY2" fmla="*/ 159699 h 769954"/>
                <a:gd name="connsiteX3" fmla="*/ 1037751 w 1168688"/>
                <a:gd name="connsiteY3" fmla="*/ 153566 h 769954"/>
                <a:gd name="connsiteX4" fmla="*/ 1033882 w 1168688"/>
                <a:gd name="connsiteY4" fmla="*/ 156209 h 769954"/>
                <a:gd name="connsiteX5" fmla="*/ 1133587 w 1168688"/>
                <a:gd name="connsiteY5" fmla="*/ 243608 h 769954"/>
                <a:gd name="connsiteX6" fmla="*/ 1128806 w 1168688"/>
                <a:gd name="connsiteY6" fmla="*/ 208833 h 769954"/>
                <a:gd name="connsiteX7" fmla="*/ 1168688 w 1168688"/>
                <a:gd name="connsiteY7" fmla="*/ 243793 h 769954"/>
                <a:gd name="connsiteX8" fmla="*/ 1057784 w 1168688"/>
                <a:gd name="connsiteY8" fmla="*/ 330084 h 769954"/>
                <a:gd name="connsiteX9" fmla="*/ 992361 w 1168688"/>
                <a:gd name="connsiteY9" fmla="*/ 364489 h 769954"/>
                <a:gd name="connsiteX10" fmla="*/ 972420 w 1168688"/>
                <a:gd name="connsiteY10" fmla="*/ 347010 h 769954"/>
                <a:gd name="connsiteX11" fmla="*/ 957260 w 1168688"/>
                <a:gd name="connsiteY11" fmla="*/ 364305 h 769954"/>
                <a:gd name="connsiteX12" fmla="*/ 891836 w 1168688"/>
                <a:gd name="connsiteY12" fmla="*/ 398710 h 769954"/>
                <a:gd name="connsiteX13" fmla="*/ 659647 w 1168688"/>
                <a:gd name="connsiteY13" fmla="*/ 623361 h 769954"/>
                <a:gd name="connsiteX14" fmla="*/ 679588 w 1168688"/>
                <a:gd name="connsiteY14" fmla="*/ 640841 h 769954"/>
                <a:gd name="connsiteX15" fmla="*/ 568684 w 1168688"/>
                <a:gd name="connsiteY15" fmla="*/ 727132 h 769954"/>
                <a:gd name="connsiteX16" fmla="*/ 588625 w 1168688"/>
                <a:gd name="connsiteY16" fmla="*/ 744611 h 769954"/>
                <a:gd name="connsiteX17" fmla="*/ 543348 w 1168688"/>
                <a:gd name="connsiteY17" fmla="*/ 766092 h 769954"/>
                <a:gd name="connsiteX18" fmla="*/ 541113 w 1168688"/>
                <a:gd name="connsiteY18" fmla="*/ 769954 h 769954"/>
                <a:gd name="connsiteX19" fmla="*/ 458385 w 1168688"/>
                <a:gd name="connsiteY19" fmla="*/ 769954 h 769954"/>
                <a:gd name="connsiteX20" fmla="*/ 468160 w 1168688"/>
                <a:gd name="connsiteY20" fmla="*/ 761353 h 769954"/>
                <a:gd name="connsiteX21" fmla="*/ 498482 w 1168688"/>
                <a:gd name="connsiteY21" fmla="*/ 726762 h 769954"/>
                <a:gd name="connsiteX22" fmla="*/ 689969 w 1168688"/>
                <a:gd name="connsiteY22" fmla="*/ 588771 h 769954"/>
                <a:gd name="connsiteX23" fmla="*/ 685188 w 1168688"/>
                <a:gd name="connsiteY23" fmla="*/ 553996 h 769954"/>
                <a:gd name="connsiteX24" fmla="*/ 811253 w 1168688"/>
                <a:gd name="connsiteY24" fmla="*/ 450410 h 769954"/>
                <a:gd name="connsiteX25" fmla="*/ 776152 w 1168688"/>
                <a:gd name="connsiteY25" fmla="*/ 450226 h 769954"/>
                <a:gd name="connsiteX26" fmla="*/ 791312 w 1168688"/>
                <a:gd name="connsiteY26" fmla="*/ 432931 h 769954"/>
                <a:gd name="connsiteX27" fmla="*/ 806473 w 1168688"/>
                <a:gd name="connsiteY27" fmla="*/ 415635 h 769954"/>
                <a:gd name="connsiteX28" fmla="*/ 771372 w 1168688"/>
                <a:gd name="connsiteY28" fmla="*/ 415451 h 769954"/>
                <a:gd name="connsiteX29" fmla="*/ 745831 w 1168688"/>
                <a:gd name="connsiteY29" fmla="*/ 484816 h 769954"/>
                <a:gd name="connsiteX30" fmla="*/ 710730 w 1168688"/>
                <a:gd name="connsiteY30" fmla="*/ 484631 h 769954"/>
                <a:gd name="connsiteX31" fmla="*/ 665248 w 1168688"/>
                <a:gd name="connsiteY31" fmla="*/ 536517 h 769954"/>
                <a:gd name="connsiteX32" fmla="*/ 660467 w 1168688"/>
                <a:gd name="connsiteY32" fmla="*/ 501742 h 769954"/>
                <a:gd name="connsiteX33" fmla="*/ 595045 w 1168688"/>
                <a:gd name="connsiteY33" fmla="*/ 536146 h 769954"/>
                <a:gd name="connsiteX34" fmla="*/ 575104 w 1168688"/>
                <a:gd name="connsiteY34" fmla="*/ 518667 h 769954"/>
                <a:gd name="connsiteX35" fmla="*/ 524842 w 1168688"/>
                <a:gd name="connsiteY35" fmla="*/ 535777 h 769954"/>
                <a:gd name="connsiteX36" fmla="*/ 500121 w 1168688"/>
                <a:gd name="connsiteY36" fmla="*/ 483523 h 769954"/>
                <a:gd name="connsiteX37" fmla="*/ 197730 w 1168688"/>
                <a:gd name="connsiteY37" fmla="*/ 707804 h 769954"/>
                <a:gd name="connsiteX38" fmla="*/ 147467 w 1168688"/>
                <a:gd name="connsiteY38" fmla="*/ 724915 h 769954"/>
                <a:gd name="connsiteX39" fmla="*/ 85872 w 1168688"/>
                <a:gd name="connsiteY39" fmla="*/ 761241 h 769954"/>
                <a:gd name="connsiteX40" fmla="*/ 71098 w 1168688"/>
                <a:gd name="connsiteY40" fmla="*/ 769954 h 769954"/>
                <a:gd name="connsiteX41" fmla="*/ 0 w 1168688"/>
                <a:gd name="connsiteY41" fmla="*/ 769954 h 769954"/>
                <a:gd name="connsiteX42" fmla="*/ 49538 w 1168688"/>
                <a:gd name="connsiteY42" fmla="*/ 746118 h 769954"/>
                <a:gd name="connsiteX43" fmla="*/ 188169 w 1168688"/>
                <a:gd name="connsiteY43" fmla="*/ 638255 h 769954"/>
                <a:gd name="connsiteX44" fmla="*/ 173008 w 1168688"/>
                <a:gd name="connsiteY44" fmla="*/ 655550 h 769954"/>
                <a:gd name="connsiteX45" fmla="*/ 253792 w 1168688"/>
                <a:gd name="connsiteY45" fmla="*/ 597335 h 769954"/>
                <a:gd name="connsiteX46" fmla="*/ 284427 w 1168688"/>
                <a:gd name="connsiteY46" fmla="*/ 575259 h 769954"/>
                <a:gd name="connsiteX47" fmla="*/ 283326 w 1168688"/>
                <a:gd name="connsiteY47" fmla="*/ 568577 h 769954"/>
                <a:gd name="connsiteX48" fmla="*/ 293257 w 1168688"/>
                <a:gd name="connsiteY48" fmla="*/ 568895 h 769954"/>
                <a:gd name="connsiteX49" fmla="*/ 301290 w 1168688"/>
                <a:gd name="connsiteY49" fmla="*/ 563107 h 769954"/>
                <a:gd name="connsiteX50" fmla="*/ 364496 w 1168688"/>
                <a:gd name="connsiteY50" fmla="*/ 517559 h 769954"/>
                <a:gd name="connsiteX51" fmla="*/ 339775 w 1168688"/>
                <a:gd name="connsiteY51" fmla="*/ 465304 h 769954"/>
                <a:gd name="connsiteX52" fmla="*/ 374876 w 1168688"/>
                <a:gd name="connsiteY52" fmla="*/ 465488 h 769954"/>
                <a:gd name="connsiteX53" fmla="*/ 455460 w 1168688"/>
                <a:gd name="connsiteY53" fmla="*/ 413788 h 769954"/>
                <a:gd name="connsiteX54" fmla="*/ 551810 w 1168688"/>
                <a:gd name="connsiteY54" fmla="*/ 359422 h 769954"/>
                <a:gd name="connsiteX55" fmla="*/ 569997 w 1168688"/>
                <a:gd name="connsiteY55" fmla="*/ 362103 h 769954"/>
                <a:gd name="connsiteX56" fmla="*/ 570410 w 1168688"/>
                <a:gd name="connsiteY56" fmla="*/ 361630 h 769954"/>
                <a:gd name="connsiteX57" fmla="*/ 568651 w 1168688"/>
                <a:gd name="connsiteY57" fmla="*/ 360088 h 769954"/>
                <a:gd name="connsiteX58" fmla="*/ 551203 w 1168688"/>
                <a:gd name="connsiteY58" fmla="*/ 344792 h 769954"/>
                <a:gd name="connsiteX59" fmla="*/ 586305 w 1168688"/>
                <a:gd name="connsiteY59" fmla="*/ 344977 h 769954"/>
                <a:gd name="connsiteX60" fmla="*/ 581524 w 1168688"/>
                <a:gd name="connsiteY60" fmla="*/ 310202 h 769954"/>
                <a:gd name="connsiteX61" fmla="*/ 646947 w 1168688"/>
                <a:gd name="connsiteY61" fmla="*/ 275797 h 769954"/>
                <a:gd name="connsiteX62" fmla="*/ 609524 w 1168688"/>
                <a:gd name="connsiteY62" fmla="*/ 345439 h 769954"/>
                <a:gd name="connsiteX63" fmla="*/ 591213 w 1168688"/>
                <a:gd name="connsiteY63" fmla="*/ 379513 h 769954"/>
                <a:gd name="connsiteX64" fmla="*/ 591371 w 1168688"/>
                <a:gd name="connsiteY64" fmla="*/ 379651 h 769954"/>
                <a:gd name="connsiteX65" fmla="*/ 591330 w 1168688"/>
                <a:gd name="connsiteY65" fmla="*/ 379698 h 769954"/>
                <a:gd name="connsiteX66" fmla="*/ 616352 w 1168688"/>
                <a:gd name="connsiteY66" fmla="*/ 374185 h 769954"/>
                <a:gd name="connsiteX67" fmla="*/ 671668 w 1168688"/>
                <a:gd name="connsiteY67" fmla="*/ 328052 h 769954"/>
                <a:gd name="connsiteX68" fmla="*/ 651727 w 1168688"/>
                <a:gd name="connsiteY68" fmla="*/ 310573 h 769954"/>
                <a:gd name="connsiteX69" fmla="*/ 792953 w 1168688"/>
                <a:gd name="connsiteY69" fmla="*/ 189691 h 769954"/>
                <a:gd name="connsiteX70" fmla="*/ 546423 w 1168688"/>
                <a:gd name="connsiteY70" fmla="*/ 310018 h 769954"/>
                <a:gd name="connsiteX71" fmla="*/ 415578 w 1168688"/>
                <a:gd name="connsiteY71" fmla="*/ 378829 h 769954"/>
                <a:gd name="connsiteX72" fmla="*/ 372794 w 1168688"/>
                <a:gd name="connsiteY72" fmla="*/ 402495 h 769954"/>
                <a:gd name="connsiteX73" fmla="*/ 352066 w 1168688"/>
                <a:gd name="connsiteY73" fmla="*/ 404155 h 769954"/>
                <a:gd name="connsiteX74" fmla="*/ 362785 w 1168688"/>
                <a:gd name="connsiteY74" fmla="*/ 399455 h 769954"/>
                <a:gd name="connsiteX75" fmla="*/ 476220 w 1168688"/>
                <a:gd name="connsiteY75" fmla="*/ 309649 h 769954"/>
                <a:gd name="connsiteX76" fmla="*/ 406017 w 1168688"/>
                <a:gd name="connsiteY76" fmla="*/ 309278 h 769954"/>
                <a:gd name="connsiteX77" fmla="*/ 500372 w 1168688"/>
                <a:gd name="connsiteY77" fmla="*/ 272040 h 769954"/>
                <a:gd name="connsiteX78" fmla="*/ 520388 w 1168688"/>
                <a:gd name="connsiteY78" fmla="*/ 258830 h 769954"/>
                <a:gd name="connsiteX79" fmla="*/ 521275 w 1168688"/>
                <a:gd name="connsiteY79" fmla="*/ 257818 h 769954"/>
                <a:gd name="connsiteX80" fmla="*/ 521551 w 1168688"/>
                <a:gd name="connsiteY80" fmla="*/ 258061 h 769954"/>
                <a:gd name="connsiteX81" fmla="*/ 584034 w 1168688"/>
                <a:gd name="connsiteY81" fmla="*/ 216826 h 769954"/>
                <a:gd name="connsiteX82" fmla="*/ 743510 w 1168688"/>
                <a:gd name="connsiteY82" fmla="*/ 85182 h 769954"/>
                <a:gd name="connsiteX83" fmla="*/ 637387 w 1168688"/>
                <a:gd name="connsiteY83" fmla="*/ 206247 h 769954"/>
                <a:gd name="connsiteX84" fmla="*/ 798553 w 1168688"/>
                <a:gd name="connsiteY84" fmla="*/ 102846 h 769954"/>
                <a:gd name="connsiteX85" fmla="*/ 813714 w 1168688"/>
                <a:gd name="connsiteY85" fmla="*/ 85551 h 769954"/>
                <a:gd name="connsiteX86" fmla="*/ 883916 w 1168688"/>
                <a:gd name="connsiteY86" fmla="*/ 85921 h 769954"/>
                <a:gd name="connsiteX87" fmla="*/ 899077 w 1168688"/>
                <a:gd name="connsiteY87" fmla="*/ 68626 h 769954"/>
                <a:gd name="connsiteX88" fmla="*/ 969280 w 1168688"/>
                <a:gd name="connsiteY88" fmla="*/ 68995 h 769954"/>
                <a:gd name="connsiteX89" fmla="*/ 964499 w 1168688"/>
                <a:gd name="connsiteY89" fmla="*/ 34220 h 769954"/>
                <a:gd name="connsiteX90" fmla="*/ 1065024 w 1168688"/>
                <a:gd name="connsiteY90" fmla="*/ 0 h 76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168688" h="769954">
                  <a:moveTo>
                    <a:pt x="1065024" y="0"/>
                  </a:moveTo>
                  <a:cubicBezTo>
                    <a:pt x="1089745" y="52254"/>
                    <a:pt x="974060" y="103769"/>
                    <a:pt x="963679" y="155840"/>
                  </a:cubicBezTo>
                  <a:cubicBezTo>
                    <a:pt x="991200" y="164672"/>
                    <a:pt x="1010945" y="164776"/>
                    <a:pt x="1026415" y="159699"/>
                  </a:cubicBezTo>
                  <a:lnTo>
                    <a:pt x="1037751" y="153566"/>
                  </a:lnTo>
                  <a:lnTo>
                    <a:pt x="1033882" y="156209"/>
                  </a:lnTo>
                  <a:cubicBezTo>
                    <a:pt x="1043443" y="225760"/>
                    <a:pt x="1093705" y="208649"/>
                    <a:pt x="1133587" y="243608"/>
                  </a:cubicBezTo>
                  <a:cubicBezTo>
                    <a:pt x="1133587" y="243608"/>
                    <a:pt x="1133587" y="243608"/>
                    <a:pt x="1128806" y="208833"/>
                  </a:cubicBezTo>
                  <a:cubicBezTo>
                    <a:pt x="1128806" y="208833"/>
                    <a:pt x="1128806" y="208833"/>
                    <a:pt x="1168688" y="243793"/>
                  </a:cubicBezTo>
                  <a:cubicBezTo>
                    <a:pt x="1123206" y="295678"/>
                    <a:pt x="1068163" y="278014"/>
                    <a:pt x="1057784" y="330084"/>
                  </a:cubicBezTo>
                  <a:cubicBezTo>
                    <a:pt x="1022681" y="329899"/>
                    <a:pt x="992361" y="364489"/>
                    <a:pt x="992361" y="364489"/>
                  </a:cubicBezTo>
                  <a:cubicBezTo>
                    <a:pt x="992361" y="364489"/>
                    <a:pt x="992361" y="364489"/>
                    <a:pt x="972420" y="347010"/>
                  </a:cubicBezTo>
                  <a:cubicBezTo>
                    <a:pt x="972420" y="347010"/>
                    <a:pt x="977200" y="381784"/>
                    <a:pt x="957260" y="364305"/>
                  </a:cubicBezTo>
                  <a:cubicBezTo>
                    <a:pt x="902218" y="346640"/>
                    <a:pt x="966820" y="433855"/>
                    <a:pt x="891836" y="398710"/>
                  </a:cubicBezTo>
                  <a:cubicBezTo>
                    <a:pt x="871076" y="502850"/>
                    <a:pt x="735450" y="536886"/>
                    <a:pt x="659647" y="623361"/>
                  </a:cubicBezTo>
                  <a:cubicBezTo>
                    <a:pt x="659647" y="623361"/>
                    <a:pt x="659647" y="623361"/>
                    <a:pt x="679588" y="640841"/>
                  </a:cubicBezTo>
                  <a:cubicBezTo>
                    <a:pt x="629327" y="657952"/>
                    <a:pt x="599006" y="692541"/>
                    <a:pt x="568684" y="727132"/>
                  </a:cubicBezTo>
                  <a:cubicBezTo>
                    <a:pt x="568684" y="727132"/>
                    <a:pt x="603785" y="727317"/>
                    <a:pt x="588625" y="744611"/>
                  </a:cubicBezTo>
                  <a:cubicBezTo>
                    <a:pt x="571074" y="744519"/>
                    <a:pt x="554719" y="753120"/>
                    <a:pt x="543348" y="766092"/>
                  </a:cubicBezTo>
                  <a:lnTo>
                    <a:pt x="541113" y="769954"/>
                  </a:lnTo>
                  <a:lnTo>
                    <a:pt x="458385" y="769954"/>
                  </a:lnTo>
                  <a:lnTo>
                    <a:pt x="468160" y="761353"/>
                  </a:lnTo>
                  <a:cubicBezTo>
                    <a:pt x="483321" y="744057"/>
                    <a:pt x="483321" y="744057"/>
                    <a:pt x="498482" y="726762"/>
                  </a:cubicBezTo>
                  <a:cubicBezTo>
                    <a:pt x="563903" y="692357"/>
                    <a:pt x="609386" y="640471"/>
                    <a:pt x="689969" y="588771"/>
                  </a:cubicBezTo>
                  <a:cubicBezTo>
                    <a:pt x="689969" y="588771"/>
                    <a:pt x="689969" y="588771"/>
                    <a:pt x="685188" y="553996"/>
                  </a:cubicBezTo>
                  <a:cubicBezTo>
                    <a:pt x="770552" y="537070"/>
                    <a:pt x="745831" y="484816"/>
                    <a:pt x="811253" y="450410"/>
                  </a:cubicBezTo>
                  <a:cubicBezTo>
                    <a:pt x="811253" y="450410"/>
                    <a:pt x="811253" y="450410"/>
                    <a:pt x="776152" y="450226"/>
                  </a:cubicBezTo>
                  <a:cubicBezTo>
                    <a:pt x="791312" y="432931"/>
                    <a:pt x="791312" y="432931"/>
                    <a:pt x="791312" y="432931"/>
                  </a:cubicBezTo>
                  <a:cubicBezTo>
                    <a:pt x="791312" y="432931"/>
                    <a:pt x="791312" y="432931"/>
                    <a:pt x="806473" y="415635"/>
                  </a:cubicBezTo>
                  <a:cubicBezTo>
                    <a:pt x="806473" y="415635"/>
                    <a:pt x="806473" y="415635"/>
                    <a:pt x="771372" y="415451"/>
                  </a:cubicBezTo>
                  <a:cubicBezTo>
                    <a:pt x="756211" y="432746"/>
                    <a:pt x="725890" y="467336"/>
                    <a:pt x="745831" y="484816"/>
                  </a:cubicBezTo>
                  <a:cubicBezTo>
                    <a:pt x="745831" y="484816"/>
                    <a:pt x="705949" y="449856"/>
                    <a:pt x="710730" y="484631"/>
                  </a:cubicBezTo>
                  <a:cubicBezTo>
                    <a:pt x="735450" y="536886"/>
                    <a:pt x="660467" y="501742"/>
                    <a:pt x="665248" y="536517"/>
                  </a:cubicBezTo>
                  <a:cubicBezTo>
                    <a:pt x="665248" y="536517"/>
                    <a:pt x="665248" y="536517"/>
                    <a:pt x="660467" y="501742"/>
                  </a:cubicBezTo>
                  <a:cubicBezTo>
                    <a:pt x="640527" y="484262"/>
                    <a:pt x="579884" y="553442"/>
                    <a:pt x="595045" y="536146"/>
                  </a:cubicBezTo>
                  <a:cubicBezTo>
                    <a:pt x="595045" y="536146"/>
                    <a:pt x="595045" y="536146"/>
                    <a:pt x="575104" y="518667"/>
                  </a:cubicBezTo>
                  <a:cubicBezTo>
                    <a:pt x="559943" y="535962"/>
                    <a:pt x="535223" y="483707"/>
                    <a:pt x="524842" y="535777"/>
                  </a:cubicBezTo>
                  <a:cubicBezTo>
                    <a:pt x="524842" y="535777"/>
                    <a:pt x="524842" y="535777"/>
                    <a:pt x="500121" y="483523"/>
                  </a:cubicBezTo>
                  <a:cubicBezTo>
                    <a:pt x="404377" y="552519"/>
                    <a:pt x="293473" y="638809"/>
                    <a:pt x="197730" y="707804"/>
                  </a:cubicBezTo>
                  <a:cubicBezTo>
                    <a:pt x="182569" y="725100"/>
                    <a:pt x="167409" y="742395"/>
                    <a:pt x="147467" y="724915"/>
                  </a:cubicBezTo>
                  <a:cubicBezTo>
                    <a:pt x="147467" y="724915"/>
                    <a:pt x="147467" y="724915"/>
                    <a:pt x="85872" y="761241"/>
                  </a:cubicBezTo>
                  <a:lnTo>
                    <a:pt x="71098" y="769954"/>
                  </a:lnTo>
                  <a:lnTo>
                    <a:pt x="0" y="769954"/>
                  </a:lnTo>
                  <a:lnTo>
                    <a:pt x="49538" y="746118"/>
                  </a:lnTo>
                  <a:cubicBezTo>
                    <a:pt x="98605" y="720314"/>
                    <a:pt x="142687" y="690140"/>
                    <a:pt x="188169" y="638255"/>
                  </a:cubicBezTo>
                  <a:cubicBezTo>
                    <a:pt x="188169" y="638255"/>
                    <a:pt x="188169" y="638255"/>
                    <a:pt x="173008" y="655550"/>
                  </a:cubicBezTo>
                  <a:cubicBezTo>
                    <a:pt x="173008" y="655550"/>
                    <a:pt x="173008" y="655550"/>
                    <a:pt x="253792" y="597335"/>
                  </a:cubicBezTo>
                  <a:lnTo>
                    <a:pt x="284427" y="575259"/>
                  </a:lnTo>
                  <a:lnTo>
                    <a:pt x="283326" y="568577"/>
                  </a:lnTo>
                  <a:lnTo>
                    <a:pt x="293257" y="568895"/>
                  </a:lnTo>
                  <a:lnTo>
                    <a:pt x="301290" y="563107"/>
                  </a:lnTo>
                  <a:cubicBezTo>
                    <a:pt x="319616" y="549901"/>
                    <a:pt x="340560" y="534808"/>
                    <a:pt x="364496" y="517559"/>
                  </a:cubicBezTo>
                  <a:cubicBezTo>
                    <a:pt x="364496" y="517559"/>
                    <a:pt x="364496" y="517559"/>
                    <a:pt x="339775" y="465304"/>
                  </a:cubicBezTo>
                  <a:cubicBezTo>
                    <a:pt x="339775" y="465304"/>
                    <a:pt x="339775" y="465304"/>
                    <a:pt x="374876" y="465488"/>
                  </a:cubicBezTo>
                  <a:cubicBezTo>
                    <a:pt x="434699" y="517928"/>
                    <a:pt x="420357" y="413604"/>
                    <a:pt x="455460" y="413788"/>
                  </a:cubicBezTo>
                  <a:cubicBezTo>
                    <a:pt x="486173" y="413949"/>
                    <a:pt x="509567" y="360863"/>
                    <a:pt x="551810" y="359422"/>
                  </a:cubicBezTo>
                  <a:lnTo>
                    <a:pt x="569997" y="362103"/>
                  </a:lnTo>
                  <a:lnTo>
                    <a:pt x="570410" y="361630"/>
                  </a:lnTo>
                  <a:lnTo>
                    <a:pt x="568651" y="360088"/>
                  </a:lnTo>
                  <a:cubicBezTo>
                    <a:pt x="566159" y="357902"/>
                    <a:pt x="561172" y="353532"/>
                    <a:pt x="551203" y="344792"/>
                  </a:cubicBezTo>
                  <a:cubicBezTo>
                    <a:pt x="551203" y="344792"/>
                    <a:pt x="551203" y="344792"/>
                    <a:pt x="586305" y="344977"/>
                  </a:cubicBezTo>
                  <a:cubicBezTo>
                    <a:pt x="586305" y="344977"/>
                    <a:pt x="601465" y="327682"/>
                    <a:pt x="581524" y="310202"/>
                  </a:cubicBezTo>
                  <a:cubicBezTo>
                    <a:pt x="616626" y="310388"/>
                    <a:pt x="611845" y="275612"/>
                    <a:pt x="646947" y="275797"/>
                  </a:cubicBezTo>
                  <a:cubicBezTo>
                    <a:pt x="646947" y="275797"/>
                    <a:pt x="646947" y="275797"/>
                    <a:pt x="609524" y="345439"/>
                  </a:cubicBezTo>
                  <a:lnTo>
                    <a:pt x="591213" y="379513"/>
                  </a:lnTo>
                  <a:lnTo>
                    <a:pt x="591371" y="379651"/>
                  </a:lnTo>
                  <a:lnTo>
                    <a:pt x="591330" y="379698"/>
                  </a:lnTo>
                  <a:lnTo>
                    <a:pt x="616352" y="374185"/>
                  </a:lnTo>
                  <a:cubicBezTo>
                    <a:pt x="640399" y="363723"/>
                    <a:pt x="660297" y="341024"/>
                    <a:pt x="671668" y="328052"/>
                  </a:cubicBezTo>
                  <a:cubicBezTo>
                    <a:pt x="671668" y="328052"/>
                    <a:pt x="671668" y="328052"/>
                    <a:pt x="651727" y="310573"/>
                  </a:cubicBezTo>
                  <a:cubicBezTo>
                    <a:pt x="651727" y="310573"/>
                    <a:pt x="651727" y="310573"/>
                    <a:pt x="792953" y="189691"/>
                  </a:cubicBezTo>
                  <a:cubicBezTo>
                    <a:pt x="687648" y="189137"/>
                    <a:pt x="646947" y="275797"/>
                    <a:pt x="546423" y="310018"/>
                  </a:cubicBezTo>
                  <a:cubicBezTo>
                    <a:pt x="555983" y="379568"/>
                    <a:pt x="441119" y="309464"/>
                    <a:pt x="415578" y="378829"/>
                  </a:cubicBezTo>
                  <a:cubicBezTo>
                    <a:pt x="417968" y="396216"/>
                    <a:pt x="396627" y="400448"/>
                    <a:pt x="372794" y="402495"/>
                  </a:cubicBezTo>
                  <a:lnTo>
                    <a:pt x="352066" y="404155"/>
                  </a:lnTo>
                  <a:lnTo>
                    <a:pt x="362785" y="399455"/>
                  </a:lnTo>
                  <a:cubicBezTo>
                    <a:pt x="406205" y="374436"/>
                    <a:pt x="438523" y="322481"/>
                    <a:pt x="476220" y="309649"/>
                  </a:cubicBezTo>
                  <a:cubicBezTo>
                    <a:pt x="476220" y="309649"/>
                    <a:pt x="476220" y="309649"/>
                    <a:pt x="406017" y="309278"/>
                  </a:cubicBezTo>
                  <a:cubicBezTo>
                    <a:pt x="439922" y="300770"/>
                    <a:pt x="471039" y="287902"/>
                    <a:pt x="500372" y="272040"/>
                  </a:cubicBezTo>
                  <a:lnTo>
                    <a:pt x="520388" y="258830"/>
                  </a:lnTo>
                  <a:lnTo>
                    <a:pt x="521275" y="257818"/>
                  </a:lnTo>
                  <a:lnTo>
                    <a:pt x="521551" y="258061"/>
                  </a:lnTo>
                  <a:lnTo>
                    <a:pt x="584034" y="216826"/>
                  </a:lnTo>
                  <a:cubicBezTo>
                    <a:pt x="637591" y="175842"/>
                    <a:pt x="688058" y="128328"/>
                    <a:pt x="743510" y="85182"/>
                  </a:cubicBezTo>
                  <a:cubicBezTo>
                    <a:pt x="743510" y="85182"/>
                    <a:pt x="743510" y="85182"/>
                    <a:pt x="637387" y="206247"/>
                  </a:cubicBezTo>
                  <a:cubicBezTo>
                    <a:pt x="687648" y="189137"/>
                    <a:pt x="748291" y="119957"/>
                    <a:pt x="798553" y="102846"/>
                  </a:cubicBezTo>
                  <a:cubicBezTo>
                    <a:pt x="798553" y="102846"/>
                    <a:pt x="798553" y="102846"/>
                    <a:pt x="813714" y="85551"/>
                  </a:cubicBezTo>
                  <a:cubicBezTo>
                    <a:pt x="833654" y="103031"/>
                    <a:pt x="859195" y="33666"/>
                    <a:pt x="883916" y="85921"/>
                  </a:cubicBezTo>
                  <a:cubicBezTo>
                    <a:pt x="883916" y="85921"/>
                    <a:pt x="883916" y="85921"/>
                    <a:pt x="899077" y="68626"/>
                  </a:cubicBezTo>
                  <a:cubicBezTo>
                    <a:pt x="914238" y="51330"/>
                    <a:pt x="938958" y="103586"/>
                    <a:pt x="969280" y="68995"/>
                  </a:cubicBezTo>
                  <a:cubicBezTo>
                    <a:pt x="984440" y="51700"/>
                    <a:pt x="964499" y="34220"/>
                    <a:pt x="964499" y="34220"/>
                  </a:cubicBezTo>
                  <a:cubicBezTo>
                    <a:pt x="984440" y="51700"/>
                    <a:pt x="1029922" y="-185"/>
                    <a:pt x="106502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00A405AF-63B6-4BE1-A3AC-AF6CAF797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7976" y="-760464"/>
              <a:ext cx="25923" cy="27783"/>
            </a:xfrm>
            <a:custGeom>
              <a:avLst/>
              <a:gdLst>
                <a:gd name="connsiteX0" fmla="*/ 25923 w 25923"/>
                <a:gd name="connsiteY0" fmla="*/ 0 h 27783"/>
                <a:gd name="connsiteX1" fmla="*/ 25786 w 25923"/>
                <a:gd name="connsiteY1" fmla="*/ 1827 h 27783"/>
                <a:gd name="connsiteX2" fmla="*/ 7419 w 25923"/>
                <a:gd name="connsiteY2" fmla="*/ 27783 h 27783"/>
                <a:gd name="connsiteX3" fmla="*/ 0 w 25923"/>
                <a:gd name="connsiteY3" fmla="*/ 25624 h 27783"/>
                <a:gd name="connsiteX4" fmla="*/ 2713 w 25923"/>
                <a:gd name="connsiteY4" fmla="*/ 21269 h 27783"/>
                <a:gd name="connsiteX5" fmla="*/ 25923 w 25923"/>
                <a:gd name="connsiteY5" fmla="*/ 0 h 2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3" h="27783">
                  <a:moveTo>
                    <a:pt x="25923" y="0"/>
                  </a:moveTo>
                  <a:lnTo>
                    <a:pt x="25786" y="1827"/>
                  </a:lnTo>
                  <a:cubicBezTo>
                    <a:pt x="22581" y="10488"/>
                    <a:pt x="15000" y="19136"/>
                    <a:pt x="7419" y="27783"/>
                  </a:cubicBezTo>
                  <a:lnTo>
                    <a:pt x="0" y="25624"/>
                  </a:lnTo>
                  <a:lnTo>
                    <a:pt x="2713" y="21269"/>
                  </a:lnTo>
                  <a:lnTo>
                    <a:pt x="259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F2882DD-05CB-4A2E-95E8-6F09CE2D9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7879" y="-739830"/>
              <a:ext cx="740097" cy="739831"/>
            </a:xfrm>
            <a:custGeom>
              <a:avLst/>
              <a:gdLst>
                <a:gd name="connsiteX0" fmla="*/ 723331 w 740097"/>
                <a:gd name="connsiteY0" fmla="*/ 108 h 739831"/>
                <a:gd name="connsiteX1" fmla="*/ 740097 w 740097"/>
                <a:gd name="connsiteY1" fmla="*/ 4990 h 739831"/>
                <a:gd name="connsiteX2" fmla="*/ 717193 w 740097"/>
                <a:gd name="connsiteY2" fmla="*/ 41743 h 739831"/>
                <a:gd name="connsiteX3" fmla="*/ 721871 w 740097"/>
                <a:gd name="connsiteY3" fmla="*/ 76431 h 739831"/>
                <a:gd name="connsiteX4" fmla="*/ 686868 w 740097"/>
                <a:gd name="connsiteY4" fmla="*/ 76335 h 739831"/>
                <a:gd name="connsiteX5" fmla="*/ 691548 w 740097"/>
                <a:gd name="connsiteY5" fmla="*/ 111024 h 739831"/>
                <a:gd name="connsiteX6" fmla="*/ 524770 w 740097"/>
                <a:gd name="connsiteY6" fmla="*/ 301284 h 739831"/>
                <a:gd name="connsiteX7" fmla="*/ 529449 w 740097"/>
                <a:gd name="connsiteY7" fmla="*/ 335972 h 739831"/>
                <a:gd name="connsiteX8" fmla="*/ 403476 w 740097"/>
                <a:gd name="connsiteY8" fmla="*/ 439654 h 739831"/>
                <a:gd name="connsiteX9" fmla="*/ 302023 w 740097"/>
                <a:gd name="connsiteY9" fmla="*/ 595418 h 739831"/>
                <a:gd name="connsiteX10" fmla="*/ 367349 w 740097"/>
                <a:gd name="connsiteY10" fmla="*/ 560920 h 739831"/>
                <a:gd name="connsiteX11" fmla="*/ 337026 w 740097"/>
                <a:gd name="connsiteY11" fmla="*/ 595512 h 739831"/>
                <a:gd name="connsiteX12" fmla="*/ 341705 w 740097"/>
                <a:gd name="connsiteY12" fmla="*/ 630201 h 739831"/>
                <a:gd name="connsiteX13" fmla="*/ 326543 w 740097"/>
                <a:gd name="connsiteY13" fmla="*/ 647498 h 739831"/>
                <a:gd name="connsiteX14" fmla="*/ 306702 w 740097"/>
                <a:gd name="connsiteY14" fmla="*/ 630106 h 739831"/>
                <a:gd name="connsiteX15" fmla="*/ 180729 w 740097"/>
                <a:gd name="connsiteY15" fmla="*/ 733788 h 739831"/>
                <a:gd name="connsiteX16" fmla="*/ 173242 w 740097"/>
                <a:gd name="connsiteY16" fmla="*/ 739831 h 739831"/>
                <a:gd name="connsiteX17" fmla="*/ 81867 w 740097"/>
                <a:gd name="connsiteY17" fmla="*/ 739831 h 739831"/>
                <a:gd name="connsiteX18" fmla="*/ 121207 w 740097"/>
                <a:gd name="connsiteY18" fmla="*/ 681612 h 739831"/>
                <a:gd name="connsiteX19" fmla="*/ 101365 w 740097"/>
                <a:gd name="connsiteY19" fmla="*/ 664219 h 739831"/>
                <a:gd name="connsiteX20" fmla="*/ 58782 w 740097"/>
                <a:gd name="connsiteY20" fmla="*/ 723431 h 739831"/>
                <a:gd name="connsiteX21" fmla="*/ 40002 w 740097"/>
                <a:gd name="connsiteY21" fmla="*/ 739831 h 739831"/>
                <a:gd name="connsiteX22" fmla="*/ 0 w 740097"/>
                <a:gd name="connsiteY22" fmla="*/ 739831 h 739831"/>
                <a:gd name="connsiteX23" fmla="*/ 50254 w 740097"/>
                <a:gd name="connsiteY23" fmla="*/ 682501 h 739831"/>
                <a:gd name="connsiteX24" fmla="*/ 263466 w 740097"/>
                <a:gd name="connsiteY24" fmla="*/ 439271 h 739831"/>
                <a:gd name="connsiteX25" fmla="*/ 399921 w 740097"/>
                <a:gd name="connsiteY25" fmla="*/ 283604 h 739831"/>
                <a:gd name="connsiteX26" fmla="*/ 606382 w 740097"/>
                <a:gd name="connsiteY26" fmla="*/ 128128 h 739831"/>
                <a:gd name="connsiteX27" fmla="*/ 616863 w 740097"/>
                <a:gd name="connsiteY27" fmla="*/ 76144 h 739831"/>
                <a:gd name="connsiteX28" fmla="*/ 723331 w 740097"/>
                <a:gd name="connsiteY28" fmla="*/ 108 h 73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0097" h="739831">
                  <a:moveTo>
                    <a:pt x="723331" y="108"/>
                  </a:moveTo>
                  <a:lnTo>
                    <a:pt x="740097" y="4990"/>
                  </a:lnTo>
                  <a:lnTo>
                    <a:pt x="717193" y="41743"/>
                  </a:lnTo>
                  <a:cubicBezTo>
                    <a:pt x="717193" y="41743"/>
                    <a:pt x="702031" y="59039"/>
                    <a:pt x="721871" y="76431"/>
                  </a:cubicBezTo>
                  <a:cubicBezTo>
                    <a:pt x="721871" y="76431"/>
                    <a:pt x="721871" y="76431"/>
                    <a:pt x="686868" y="76335"/>
                  </a:cubicBezTo>
                  <a:cubicBezTo>
                    <a:pt x="706710" y="93728"/>
                    <a:pt x="691548" y="111024"/>
                    <a:pt x="691548" y="111024"/>
                  </a:cubicBezTo>
                  <a:cubicBezTo>
                    <a:pt x="646062" y="162913"/>
                    <a:pt x="590096" y="266786"/>
                    <a:pt x="524770" y="301284"/>
                  </a:cubicBezTo>
                  <a:cubicBezTo>
                    <a:pt x="524770" y="301284"/>
                    <a:pt x="524770" y="301284"/>
                    <a:pt x="529449" y="335972"/>
                  </a:cubicBezTo>
                  <a:cubicBezTo>
                    <a:pt x="459444" y="335781"/>
                    <a:pt x="433799" y="405062"/>
                    <a:pt x="403476" y="439654"/>
                  </a:cubicBezTo>
                  <a:cubicBezTo>
                    <a:pt x="392992" y="491639"/>
                    <a:pt x="327667" y="526136"/>
                    <a:pt x="302023" y="595418"/>
                  </a:cubicBezTo>
                  <a:cubicBezTo>
                    <a:pt x="302023" y="595418"/>
                    <a:pt x="302023" y="595418"/>
                    <a:pt x="367349" y="560920"/>
                  </a:cubicBezTo>
                  <a:cubicBezTo>
                    <a:pt x="367349" y="560920"/>
                    <a:pt x="367349" y="560920"/>
                    <a:pt x="337026" y="595512"/>
                  </a:cubicBezTo>
                  <a:cubicBezTo>
                    <a:pt x="337026" y="595512"/>
                    <a:pt x="306702" y="630106"/>
                    <a:pt x="341705" y="630201"/>
                  </a:cubicBezTo>
                  <a:cubicBezTo>
                    <a:pt x="341705" y="630201"/>
                    <a:pt x="341705" y="630201"/>
                    <a:pt x="326543" y="647498"/>
                  </a:cubicBezTo>
                  <a:cubicBezTo>
                    <a:pt x="326543" y="647498"/>
                    <a:pt x="326543" y="647498"/>
                    <a:pt x="306702" y="630106"/>
                  </a:cubicBezTo>
                  <a:cubicBezTo>
                    <a:pt x="306702" y="630106"/>
                    <a:pt x="306702" y="630106"/>
                    <a:pt x="180729" y="733788"/>
                  </a:cubicBezTo>
                  <a:lnTo>
                    <a:pt x="173242" y="739831"/>
                  </a:lnTo>
                  <a:lnTo>
                    <a:pt x="81867" y="739831"/>
                  </a:lnTo>
                  <a:lnTo>
                    <a:pt x="121207" y="681612"/>
                  </a:lnTo>
                  <a:cubicBezTo>
                    <a:pt x="116528" y="646924"/>
                    <a:pt x="101365" y="664219"/>
                    <a:pt x="101365" y="664219"/>
                  </a:cubicBezTo>
                  <a:cubicBezTo>
                    <a:pt x="91164" y="685863"/>
                    <a:pt x="76295" y="705328"/>
                    <a:pt x="58782" y="723431"/>
                  </a:cubicBezTo>
                  <a:lnTo>
                    <a:pt x="40002" y="739831"/>
                  </a:lnTo>
                  <a:lnTo>
                    <a:pt x="0" y="739831"/>
                  </a:lnTo>
                  <a:lnTo>
                    <a:pt x="50254" y="682501"/>
                  </a:lnTo>
                  <a:cubicBezTo>
                    <a:pt x="121325" y="601425"/>
                    <a:pt x="183867" y="530076"/>
                    <a:pt x="263466" y="439271"/>
                  </a:cubicBezTo>
                  <a:cubicBezTo>
                    <a:pt x="328792" y="404774"/>
                    <a:pt x="354436" y="335493"/>
                    <a:pt x="399921" y="283604"/>
                  </a:cubicBezTo>
                  <a:cubicBezTo>
                    <a:pt x="480409" y="231811"/>
                    <a:pt x="521215" y="145233"/>
                    <a:pt x="606382" y="128128"/>
                  </a:cubicBezTo>
                  <a:cubicBezTo>
                    <a:pt x="621543" y="110833"/>
                    <a:pt x="636704" y="93536"/>
                    <a:pt x="616863" y="76144"/>
                  </a:cubicBezTo>
                  <a:cubicBezTo>
                    <a:pt x="678118" y="76311"/>
                    <a:pt x="675028" y="-3343"/>
                    <a:pt x="723331" y="10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76BEC20-E4BF-4B4A-966A-3099CFE96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1276" y="-724346"/>
              <a:ext cx="197117" cy="136745"/>
            </a:xfrm>
            <a:custGeom>
              <a:avLst/>
              <a:gdLst>
                <a:gd name="connsiteX0" fmla="*/ 148813 w 197117"/>
                <a:gd name="connsiteY0" fmla="*/ 147 h 136745"/>
                <a:gd name="connsiteX1" fmla="*/ 148139 w 197117"/>
                <a:gd name="connsiteY1" fmla="*/ 7202 h 136745"/>
                <a:gd name="connsiteX2" fmla="*/ 87496 w 197117"/>
                <a:gd name="connsiteY2" fmla="*/ 76382 h 136745"/>
                <a:gd name="connsiteX3" fmla="*/ 52395 w 197117"/>
                <a:gd name="connsiteY3" fmla="*/ 76197 h 136745"/>
                <a:gd name="connsiteX4" fmla="*/ 51592 w 197117"/>
                <a:gd name="connsiteY4" fmla="*/ 102255 h 136745"/>
                <a:gd name="connsiteX5" fmla="*/ 76640 w 197117"/>
                <a:gd name="connsiteY5" fmla="*/ 127964 h 136745"/>
                <a:gd name="connsiteX6" fmla="*/ 94156 w 197117"/>
                <a:gd name="connsiteY6" fmla="*/ 113117 h 136745"/>
                <a:gd name="connsiteX7" fmla="*/ 197117 w 197117"/>
                <a:gd name="connsiteY7" fmla="*/ 111037 h 136745"/>
                <a:gd name="connsiteX8" fmla="*/ 146764 w 197117"/>
                <a:gd name="connsiteY8" fmla="*/ 128294 h 136745"/>
                <a:gd name="connsiteX9" fmla="*/ 93074 w 197117"/>
                <a:gd name="connsiteY9" fmla="*/ 133033 h 136745"/>
                <a:gd name="connsiteX10" fmla="*/ 76874 w 197117"/>
                <a:gd name="connsiteY10" fmla="*/ 128204 h 136745"/>
                <a:gd name="connsiteX11" fmla="*/ 77116 w 197117"/>
                <a:gd name="connsiteY11" fmla="*/ 128452 h 136745"/>
                <a:gd name="connsiteX12" fmla="*/ 9586 w 197117"/>
                <a:gd name="connsiteY12" fmla="*/ 103663 h 136745"/>
                <a:gd name="connsiteX13" fmla="*/ 0 w 197117"/>
                <a:gd name="connsiteY13" fmla="*/ 102978 h 136745"/>
                <a:gd name="connsiteX14" fmla="*/ 16593 w 197117"/>
                <a:gd name="connsiteY14" fmla="*/ 86868 h 136745"/>
                <a:gd name="connsiteX15" fmla="*/ 97877 w 197117"/>
                <a:gd name="connsiteY15" fmla="*/ 24312 h 136745"/>
                <a:gd name="connsiteX16" fmla="*/ 148813 w 197117"/>
                <a:gd name="connsiteY16" fmla="*/ 147 h 13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117" h="136745">
                  <a:moveTo>
                    <a:pt x="148813" y="147"/>
                  </a:moveTo>
                  <a:cubicBezTo>
                    <a:pt x="151630" y="705"/>
                    <a:pt x="151929" y="2878"/>
                    <a:pt x="148139" y="7202"/>
                  </a:cubicBezTo>
                  <a:cubicBezTo>
                    <a:pt x="113037" y="7016"/>
                    <a:pt x="82716" y="41606"/>
                    <a:pt x="87496" y="76382"/>
                  </a:cubicBezTo>
                  <a:cubicBezTo>
                    <a:pt x="72336" y="93678"/>
                    <a:pt x="67555" y="58902"/>
                    <a:pt x="52395" y="76197"/>
                  </a:cubicBezTo>
                  <a:cubicBezTo>
                    <a:pt x="44815" y="84844"/>
                    <a:pt x="46010" y="93538"/>
                    <a:pt x="51592" y="102255"/>
                  </a:cubicBezTo>
                  <a:lnTo>
                    <a:pt x="76640" y="127964"/>
                  </a:lnTo>
                  <a:lnTo>
                    <a:pt x="94156" y="113117"/>
                  </a:lnTo>
                  <a:cubicBezTo>
                    <a:pt x="136386" y="88018"/>
                    <a:pt x="183803" y="126227"/>
                    <a:pt x="197117" y="111037"/>
                  </a:cubicBezTo>
                  <a:cubicBezTo>
                    <a:pt x="197117" y="111037"/>
                    <a:pt x="197117" y="111037"/>
                    <a:pt x="146764" y="128294"/>
                  </a:cubicBezTo>
                  <a:cubicBezTo>
                    <a:pt x="131825" y="115198"/>
                    <a:pt x="110971" y="131453"/>
                    <a:pt x="93074" y="133033"/>
                  </a:cubicBezTo>
                  <a:lnTo>
                    <a:pt x="76874" y="128204"/>
                  </a:lnTo>
                  <a:lnTo>
                    <a:pt x="77116" y="128452"/>
                  </a:lnTo>
                  <a:cubicBezTo>
                    <a:pt x="54375" y="154395"/>
                    <a:pt x="32096" y="111926"/>
                    <a:pt x="9586" y="103663"/>
                  </a:cubicBezTo>
                  <a:lnTo>
                    <a:pt x="0" y="102978"/>
                  </a:lnTo>
                  <a:lnTo>
                    <a:pt x="16593" y="86868"/>
                  </a:lnTo>
                  <a:cubicBezTo>
                    <a:pt x="37439" y="63087"/>
                    <a:pt x="55195" y="32775"/>
                    <a:pt x="97877" y="24312"/>
                  </a:cubicBezTo>
                  <a:cubicBezTo>
                    <a:pt x="109247" y="11341"/>
                    <a:pt x="140362" y="-1526"/>
                    <a:pt x="148813" y="1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0535036-9DD0-428A-AADC-ACFAC36A9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0854" y="-679725"/>
              <a:ext cx="35090" cy="34767"/>
            </a:xfrm>
            <a:custGeom>
              <a:avLst/>
              <a:gdLst>
                <a:gd name="connsiteX0" fmla="*/ 0 w 35090"/>
                <a:gd name="connsiteY0" fmla="*/ 0 h 34767"/>
                <a:gd name="connsiteX1" fmla="*/ 35090 w 35090"/>
                <a:gd name="connsiteY1" fmla="*/ 154 h 34767"/>
                <a:gd name="connsiteX2" fmla="*/ 4749 w 35090"/>
                <a:gd name="connsiteY2" fmla="*/ 34767 h 34767"/>
                <a:gd name="connsiteX3" fmla="*/ 0 w 35090"/>
                <a:gd name="connsiteY3" fmla="*/ 0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0" h="34767">
                  <a:moveTo>
                    <a:pt x="0" y="0"/>
                  </a:moveTo>
                  <a:cubicBezTo>
                    <a:pt x="19920" y="17460"/>
                    <a:pt x="19920" y="17460"/>
                    <a:pt x="35090" y="154"/>
                  </a:cubicBezTo>
                  <a:cubicBezTo>
                    <a:pt x="35090" y="154"/>
                    <a:pt x="35090" y="154"/>
                    <a:pt x="4749" y="34767"/>
                  </a:cubicBezTo>
                  <a:cubicBezTo>
                    <a:pt x="4749" y="34767"/>
                    <a:pt x="4749" y="34767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D497D99-27CE-43D0-BF5A-3E5C77D3D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6718" y="-678768"/>
              <a:ext cx="46247" cy="52362"/>
            </a:xfrm>
            <a:custGeom>
              <a:avLst/>
              <a:gdLst>
                <a:gd name="connsiteX0" fmla="*/ 45901 w 46247"/>
                <a:gd name="connsiteY0" fmla="*/ 0 h 52362"/>
                <a:gd name="connsiteX1" fmla="*/ 0 w 46247"/>
                <a:gd name="connsiteY1" fmla="*/ 52362 h 52362"/>
                <a:gd name="connsiteX2" fmla="*/ 45901 w 46247"/>
                <a:gd name="connsiteY2" fmla="*/ 0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47" h="52362">
                  <a:moveTo>
                    <a:pt x="45901" y="0"/>
                  </a:moveTo>
                  <a:cubicBezTo>
                    <a:pt x="50087" y="34536"/>
                    <a:pt x="15301" y="34908"/>
                    <a:pt x="0" y="52362"/>
                  </a:cubicBezTo>
                  <a:cubicBezTo>
                    <a:pt x="15301" y="34908"/>
                    <a:pt x="45901" y="0"/>
                    <a:pt x="459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A75D34D-842A-42F6-A468-9A1125116F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2257" y="-666862"/>
              <a:ext cx="16265" cy="18214"/>
            </a:xfrm>
            <a:custGeom>
              <a:avLst/>
              <a:gdLst>
                <a:gd name="connsiteX0" fmla="*/ 14967 w 16265"/>
                <a:gd name="connsiteY0" fmla="*/ 0 h 18214"/>
                <a:gd name="connsiteX1" fmla="*/ 16265 w 16265"/>
                <a:gd name="connsiteY1" fmla="*/ 1139 h 18214"/>
                <a:gd name="connsiteX2" fmla="*/ 1299 w 16265"/>
                <a:gd name="connsiteY2" fmla="*/ 18214 h 18214"/>
                <a:gd name="connsiteX3" fmla="*/ 0 w 16265"/>
                <a:gd name="connsiteY3" fmla="*/ 17075 h 18214"/>
                <a:gd name="connsiteX4" fmla="*/ 14967 w 16265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5" h="18214">
                  <a:moveTo>
                    <a:pt x="14967" y="0"/>
                  </a:moveTo>
                  <a:lnTo>
                    <a:pt x="16265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2795CD4-5013-4E4B-B2BE-08B2F4230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3874" y="-664539"/>
              <a:ext cx="34454" cy="17081"/>
            </a:xfrm>
            <a:custGeom>
              <a:avLst/>
              <a:gdLst>
                <a:gd name="connsiteX0" fmla="*/ 14968 w 34454"/>
                <a:gd name="connsiteY0" fmla="*/ 0 h 17081"/>
                <a:gd name="connsiteX1" fmla="*/ 34454 w 34454"/>
                <a:gd name="connsiteY1" fmla="*/ 17081 h 17081"/>
                <a:gd name="connsiteX2" fmla="*/ 0 w 34454"/>
                <a:gd name="connsiteY2" fmla="*/ 17074 h 17081"/>
                <a:gd name="connsiteX3" fmla="*/ 14968 w 34454"/>
                <a:gd name="connsiteY3" fmla="*/ 0 h 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1">
                  <a:moveTo>
                    <a:pt x="14968" y="0"/>
                  </a:moveTo>
                  <a:lnTo>
                    <a:pt x="34454" y="17081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27DF6672-C456-45E7-85B6-52003B1B49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8303" y="-656356"/>
              <a:ext cx="95970" cy="86514"/>
            </a:xfrm>
            <a:custGeom>
              <a:avLst/>
              <a:gdLst>
                <a:gd name="connsiteX0" fmla="*/ 75834 w 95970"/>
                <a:gd name="connsiteY0" fmla="*/ 1 h 86514"/>
                <a:gd name="connsiteX1" fmla="*/ 60667 w 95970"/>
                <a:gd name="connsiteY1" fmla="*/ 17304 h 86514"/>
                <a:gd name="connsiteX2" fmla="*/ 95970 w 95970"/>
                <a:gd name="connsiteY2" fmla="*/ 17652 h 86514"/>
                <a:gd name="connsiteX3" fmla="*/ 65637 w 95970"/>
                <a:gd name="connsiteY3" fmla="*/ 52256 h 86514"/>
                <a:gd name="connsiteX4" fmla="*/ 80803 w 95970"/>
                <a:gd name="connsiteY4" fmla="*/ 34954 h 86514"/>
                <a:gd name="connsiteX5" fmla="*/ 0 w 95970"/>
                <a:gd name="connsiteY5" fmla="*/ 86512 h 86514"/>
                <a:gd name="connsiteX6" fmla="*/ 75834 w 95970"/>
                <a:gd name="connsiteY6" fmla="*/ 1 h 8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70" h="86514">
                  <a:moveTo>
                    <a:pt x="75834" y="1"/>
                  </a:moveTo>
                  <a:lnTo>
                    <a:pt x="60667" y="17304"/>
                  </a:lnTo>
                  <a:cubicBezTo>
                    <a:pt x="60667" y="17304"/>
                    <a:pt x="60667" y="17304"/>
                    <a:pt x="95970" y="17652"/>
                  </a:cubicBezTo>
                  <a:cubicBezTo>
                    <a:pt x="95970" y="17652"/>
                    <a:pt x="95970" y="17652"/>
                    <a:pt x="65637" y="52256"/>
                  </a:cubicBezTo>
                  <a:cubicBezTo>
                    <a:pt x="65637" y="52256"/>
                    <a:pt x="65637" y="52256"/>
                    <a:pt x="80803" y="34954"/>
                  </a:cubicBezTo>
                  <a:cubicBezTo>
                    <a:pt x="25365" y="16954"/>
                    <a:pt x="35303" y="86860"/>
                    <a:pt x="0" y="86512"/>
                  </a:cubicBezTo>
                  <a:cubicBezTo>
                    <a:pt x="30334" y="51908"/>
                    <a:pt x="40532" y="-348"/>
                    <a:pt x="75834" y="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69A04B7-A3DA-4195-8852-B441D2953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772" y="-647964"/>
              <a:ext cx="35102" cy="10077"/>
            </a:xfrm>
            <a:custGeom>
              <a:avLst/>
              <a:gdLst>
                <a:gd name="connsiteX0" fmla="*/ 0 w 35102"/>
                <a:gd name="connsiteY0" fmla="*/ 0 h 10077"/>
                <a:gd name="connsiteX1" fmla="*/ 35102 w 35102"/>
                <a:gd name="connsiteY1" fmla="*/ 184 h 10077"/>
                <a:gd name="connsiteX2" fmla="*/ 13898 w 35102"/>
                <a:gd name="connsiteY2" fmla="*/ 7403 h 10077"/>
                <a:gd name="connsiteX3" fmla="*/ 6043 w 35102"/>
                <a:gd name="connsiteY3" fmla="*/ 10077 h 10077"/>
                <a:gd name="connsiteX4" fmla="*/ 0 w 35102"/>
                <a:gd name="connsiteY4" fmla="*/ 0 h 1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2" h="10077">
                  <a:moveTo>
                    <a:pt x="0" y="0"/>
                  </a:moveTo>
                  <a:cubicBezTo>
                    <a:pt x="0" y="0"/>
                    <a:pt x="0" y="0"/>
                    <a:pt x="35102" y="184"/>
                  </a:cubicBezTo>
                  <a:cubicBezTo>
                    <a:pt x="35102" y="184"/>
                    <a:pt x="35102" y="184"/>
                    <a:pt x="13898" y="7403"/>
                  </a:cubicBezTo>
                  <a:lnTo>
                    <a:pt x="6043" y="100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DC38F26-18D5-470E-8774-21692FDDD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747" y="-644381"/>
              <a:ext cx="156836" cy="151228"/>
            </a:xfrm>
            <a:custGeom>
              <a:avLst/>
              <a:gdLst>
                <a:gd name="connsiteX0" fmla="*/ 121511 w 156836"/>
                <a:gd name="connsiteY0" fmla="*/ 0 h 151228"/>
                <a:gd name="connsiteX1" fmla="*/ 156836 w 156836"/>
                <a:gd name="connsiteY1" fmla="*/ 323 h 151228"/>
                <a:gd name="connsiteX2" fmla="*/ 50513 w 156836"/>
                <a:gd name="connsiteY2" fmla="*/ 121615 h 151228"/>
                <a:gd name="connsiteX3" fmla="*/ 35325 w 156836"/>
                <a:gd name="connsiteY3" fmla="*/ 138942 h 151228"/>
                <a:gd name="connsiteX4" fmla="*/ 0 w 156836"/>
                <a:gd name="connsiteY4" fmla="*/ 138619 h 151228"/>
                <a:gd name="connsiteX5" fmla="*/ 121511 w 156836"/>
                <a:gd name="connsiteY5" fmla="*/ 0 h 15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36" h="151228">
                  <a:moveTo>
                    <a:pt x="121511" y="0"/>
                  </a:moveTo>
                  <a:cubicBezTo>
                    <a:pt x="121511" y="0"/>
                    <a:pt x="121511" y="0"/>
                    <a:pt x="156836" y="323"/>
                  </a:cubicBezTo>
                  <a:cubicBezTo>
                    <a:pt x="156836" y="323"/>
                    <a:pt x="156836" y="323"/>
                    <a:pt x="50513" y="121615"/>
                  </a:cubicBezTo>
                  <a:cubicBezTo>
                    <a:pt x="50513" y="121615"/>
                    <a:pt x="50513" y="121615"/>
                    <a:pt x="35325" y="138942"/>
                  </a:cubicBezTo>
                  <a:cubicBezTo>
                    <a:pt x="40272" y="173920"/>
                    <a:pt x="15189" y="121291"/>
                    <a:pt x="0" y="138619"/>
                  </a:cubicBezTo>
                  <a:cubicBezTo>
                    <a:pt x="0" y="138619"/>
                    <a:pt x="0" y="138619"/>
                    <a:pt x="1215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B5C3C71-831B-45EF-867E-302EF57FD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3612" y="-637888"/>
              <a:ext cx="21204" cy="7220"/>
            </a:xfrm>
            <a:custGeom>
              <a:avLst/>
              <a:gdLst>
                <a:gd name="connsiteX0" fmla="*/ 21203 w 21204"/>
                <a:gd name="connsiteY0" fmla="*/ 0 h 7220"/>
                <a:gd name="connsiteX1" fmla="*/ 21204 w 21204"/>
                <a:gd name="connsiteY1" fmla="*/ 0 h 7220"/>
                <a:gd name="connsiteX2" fmla="*/ 0 w 21204"/>
                <a:gd name="connsiteY2" fmla="*/ 7219 h 7220"/>
                <a:gd name="connsiteX3" fmla="*/ 21203 w 21204"/>
                <a:gd name="connsiteY3" fmla="*/ 0 h 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04" h="7220">
                  <a:moveTo>
                    <a:pt x="21203" y="0"/>
                  </a:moveTo>
                  <a:lnTo>
                    <a:pt x="21204" y="0"/>
                  </a:lnTo>
                  <a:cubicBezTo>
                    <a:pt x="19744" y="7322"/>
                    <a:pt x="0" y="7219"/>
                    <a:pt x="0" y="7219"/>
                  </a:cubicBezTo>
                  <a:lnTo>
                    <a:pt x="2120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CEF8C9C8-09D5-43B2-9487-8D82B5F0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7445" y="-630450"/>
              <a:ext cx="485821" cy="630450"/>
            </a:xfrm>
            <a:custGeom>
              <a:avLst/>
              <a:gdLst>
                <a:gd name="connsiteX0" fmla="*/ 446966 w 485821"/>
                <a:gd name="connsiteY0" fmla="*/ 0 h 630450"/>
                <a:gd name="connsiteX1" fmla="*/ 482055 w 485821"/>
                <a:gd name="connsiteY1" fmla="*/ 154 h 630450"/>
                <a:gd name="connsiteX2" fmla="*/ 485821 w 485821"/>
                <a:gd name="connsiteY2" fmla="*/ 28980 h 630450"/>
                <a:gd name="connsiteX3" fmla="*/ 415702 w 485821"/>
                <a:gd name="connsiteY3" fmla="*/ 156221 h 630450"/>
                <a:gd name="connsiteX4" fmla="*/ 380613 w 485821"/>
                <a:gd name="connsiteY4" fmla="*/ 156066 h 630450"/>
                <a:gd name="connsiteX5" fmla="*/ 354905 w 485821"/>
                <a:gd name="connsiteY5" fmla="*/ 240647 h 630450"/>
                <a:gd name="connsiteX6" fmla="*/ 348376 w 485821"/>
                <a:gd name="connsiteY6" fmla="*/ 254371 h 630450"/>
                <a:gd name="connsiteX7" fmla="*/ 351485 w 485821"/>
                <a:gd name="connsiteY7" fmla="*/ 254840 h 630450"/>
                <a:gd name="connsiteX8" fmla="*/ 346911 w 485821"/>
                <a:gd name="connsiteY8" fmla="*/ 257449 h 630450"/>
                <a:gd name="connsiteX9" fmla="*/ 335960 w 485821"/>
                <a:gd name="connsiteY9" fmla="*/ 280467 h 630450"/>
                <a:gd name="connsiteX10" fmla="*/ 314258 w 485821"/>
                <a:gd name="connsiteY10" fmla="*/ 312132 h 630450"/>
                <a:gd name="connsiteX11" fmla="*/ 303836 w 485821"/>
                <a:gd name="connsiteY11" fmla="*/ 364206 h 630450"/>
                <a:gd name="connsiteX12" fmla="*/ 279169 w 485821"/>
                <a:gd name="connsiteY12" fmla="*/ 311977 h 630450"/>
                <a:gd name="connsiteX13" fmla="*/ 233656 w 485821"/>
                <a:gd name="connsiteY13" fmla="*/ 363896 h 630450"/>
                <a:gd name="connsiteX14" fmla="*/ 127698 w 485821"/>
                <a:gd name="connsiteY14" fmla="*/ 490266 h 630450"/>
                <a:gd name="connsiteX15" fmla="*/ 130943 w 485821"/>
                <a:gd name="connsiteY15" fmla="*/ 511499 h 630450"/>
                <a:gd name="connsiteX16" fmla="*/ 144746 w 485821"/>
                <a:gd name="connsiteY16" fmla="*/ 505799 h 630450"/>
                <a:gd name="connsiteX17" fmla="*/ 194053 w 485821"/>
                <a:gd name="connsiteY17" fmla="*/ 485437 h 630450"/>
                <a:gd name="connsiteX18" fmla="*/ 225694 w 485821"/>
                <a:gd name="connsiteY18" fmla="*/ 472369 h 630450"/>
                <a:gd name="connsiteX19" fmla="*/ 221415 w 485821"/>
                <a:gd name="connsiteY19" fmla="*/ 475000 h 630450"/>
                <a:gd name="connsiteX20" fmla="*/ 173650 w 485821"/>
                <a:gd name="connsiteY20" fmla="*/ 497851 h 630450"/>
                <a:gd name="connsiteX21" fmla="*/ 131024 w 485821"/>
                <a:gd name="connsiteY21" fmla="*/ 512030 h 630450"/>
                <a:gd name="connsiteX22" fmla="*/ 132213 w 485821"/>
                <a:gd name="connsiteY22" fmla="*/ 519807 h 630450"/>
                <a:gd name="connsiteX23" fmla="*/ 117042 w 485821"/>
                <a:gd name="connsiteY23" fmla="*/ 537113 h 630450"/>
                <a:gd name="connsiteX24" fmla="*/ 52987 w 485821"/>
                <a:gd name="connsiteY24" fmla="*/ 598443 h 630450"/>
                <a:gd name="connsiteX25" fmla="*/ 26043 w 485821"/>
                <a:gd name="connsiteY25" fmla="*/ 630450 h 630450"/>
                <a:gd name="connsiteX26" fmla="*/ 0 w 485821"/>
                <a:gd name="connsiteY26" fmla="*/ 630450 h 630450"/>
                <a:gd name="connsiteX27" fmla="*/ 21271 w 485821"/>
                <a:gd name="connsiteY27" fmla="*/ 606184 h 630450"/>
                <a:gd name="connsiteX28" fmla="*/ 51611 w 485821"/>
                <a:gd name="connsiteY28" fmla="*/ 571571 h 630450"/>
                <a:gd name="connsiteX29" fmla="*/ 31692 w 485821"/>
                <a:gd name="connsiteY29" fmla="*/ 554110 h 630450"/>
                <a:gd name="connsiteX30" fmla="*/ 77203 w 485821"/>
                <a:gd name="connsiteY30" fmla="*/ 502191 h 630450"/>
                <a:gd name="connsiteX31" fmla="*/ 97816 w 485821"/>
                <a:gd name="connsiteY31" fmla="*/ 428446 h 630450"/>
                <a:gd name="connsiteX32" fmla="*/ 131200 w 485821"/>
                <a:gd name="connsiteY32" fmla="*/ 397003 h 630450"/>
                <a:gd name="connsiteX33" fmla="*/ 74373 w 485821"/>
                <a:gd name="connsiteY33" fmla="*/ 408478 h 630450"/>
                <a:gd name="connsiteX34" fmla="*/ 118763 w 485821"/>
                <a:gd name="connsiteY34" fmla="*/ 383227 h 630450"/>
                <a:gd name="connsiteX35" fmla="*/ 148908 w 485821"/>
                <a:gd name="connsiteY35" fmla="*/ 372647 h 630450"/>
                <a:gd name="connsiteX36" fmla="*/ 149879 w 485821"/>
                <a:gd name="connsiteY36" fmla="*/ 359319 h 630450"/>
                <a:gd name="connsiteX37" fmla="*/ 239329 w 485821"/>
                <a:gd name="connsiteY37" fmla="*/ 277055 h 630450"/>
                <a:gd name="connsiteX38" fmla="*/ 297125 w 485821"/>
                <a:gd name="connsiteY38" fmla="*/ 184200 h 630450"/>
                <a:gd name="connsiteX39" fmla="*/ 306009 w 485821"/>
                <a:gd name="connsiteY39" fmla="*/ 169928 h 630450"/>
                <a:gd name="connsiteX40" fmla="*/ 255973 w 485821"/>
                <a:gd name="connsiteY40" fmla="*/ 201312 h 630450"/>
                <a:gd name="connsiteX41" fmla="*/ 300875 w 485821"/>
                <a:gd name="connsiteY41" fmla="*/ 150089 h 630450"/>
                <a:gd name="connsiteX42" fmla="*/ 318355 w 485821"/>
                <a:gd name="connsiteY42" fmla="*/ 150093 h 630450"/>
                <a:gd name="connsiteX43" fmla="*/ 325602 w 485821"/>
                <a:gd name="connsiteY43" fmla="*/ 138450 h 630450"/>
                <a:gd name="connsiteX44" fmla="*/ 355943 w 485821"/>
                <a:gd name="connsiteY44" fmla="*/ 103838 h 630450"/>
                <a:gd name="connsiteX45" fmla="*/ 386284 w 485821"/>
                <a:gd name="connsiteY45" fmla="*/ 69224 h 630450"/>
                <a:gd name="connsiteX46" fmla="*/ 446966 w 485821"/>
                <a:gd name="connsiteY46" fmla="*/ 0 h 6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5821" h="630450">
                  <a:moveTo>
                    <a:pt x="446966" y="0"/>
                  </a:moveTo>
                  <a:lnTo>
                    <a:pt x="482055" y="154"/>
                  </a:lnTo>
                  <a:lnTo>
                    <a:pt x="485821" y="28980"/>
                  </a:lnTo>
                  <a:cubicBezTo>
                    <a:pt x="479273" y="88095"/>
                    <a:pt x="376688" y="95242"/>
                    <a:pt x="415702" y="156221"/>
                  </a:cubicBezTo>
                  <a:cubicBezTo>
                    <a:pt x="415702" y="156221"/>
                    <a:pt x="415702" y="156221"/>
                    <a:pt x="380613" y="156066"/>
                  </a:cubicBezTo>
                  <a:cubicBezTo>
                    <a:pt x="375401" y="182103"/>
                    <a:pt x="366398" y="212466"/>
                    <a:pt x="354905" y="240647"/>
                  </a:cubicBezTo>
                  <a:lnTo>
                    <a:pt x="348376" y="254371"/>
                  </a:lnTo>
                  <a:lnTo>
                    <a:pt x="351485" y="254840"/>
                  </a:lnTo>
                  <a:lnTo>
                    <a:pt x="346911" y="257449"/>
                  </a:lnTo>
                  <a:lnTo>
                    <a:pt x="335960" y="280467"/>
                  </a:lnTo>
                  <a:cubicBezTo>
                    <a:pt x="329131" y="292653"/>
                    <a:pt x="321843" y="303479"/>
                    <a:pt x="314258" y="312132"/>
                  </a:cubicBezTo>
                  <a:cubicBezTo>
                    <a:pt x="299087" y="329439"/>
                    <a:pt x="319007" y="346899"/>
                    <a:pt x="303836" y="364206"/>
                  </a:cubicBezTo>
                  <a:cubicBezTo>
                    <a:pt x="283918" y="346744"/>
                    <a:pt x="299087" y="329439"/>
                    <a:pt x="279169" y="311977"/>
                  </a:cubicBezTo>
                  <a:cubicBezTo>
                    <a:pt x="244077" y="311822"/>
                    <a:pt x="248827" y="346590"/>
                    <a:pt x="233656" y="363896"/>
                  </a:cubicBezTo>
                  <a:cubicBezTo>
                    <a:pt x="224539" y="409460"/>
                    <a:pt x="131185" y="428051"/>
                    <a:pt x="127698" y="490266"/>
                  </a:cubicBezTo>
                  <a:lnTo>
                    <a:pt x="130943" y="511499"/>
                  </a:lnTo>
                  <a:lnTo>
                    <a:pt x="144746" y="505799"/>
                  </a:lnTo>
                  <a:cubicBezTo>
                    <a:pt x="155125" y="501513"/>
                    <a:pt x="170696" y="495082"/>
                    <a:pt x="194053" y="485437"/>
                  </a:cubicBezTo>
                  <a:lnTo>
                    <a:pt x="225694" y="472369"/>
                  </a:lnTo>
                  <a:lnTo>
                    <a:pt x="221415" y="475000"/>
                  </a:lnTo>
                  <a:cubicBezTo>
                    <a:pt x="205713" y="483467"/>
                    <a:pt x="189840" y="491186"/>
                    <a:pt x="173650" y="497851"/>
                  </a:cubicBezTo>
                  <a:lnTo>
                    <a:pt x="131024" y="512030"/>
                  </a:lnTo>
                  <a:lnTo>
                    <a:pt x="132213" y="519807"/>
                  </a:lnTo>
                  <a:cubicBezTo>
                    <a:pt x="132213" y="519807"/>
                    <a:pt x="117042" y="537113"/>
                    <a:pt x="117042" y="537113"/>
                  </a:cubicBezTo>
                  <a:cubicBezTo>
                    <a:pt x="93396" y="556554"/>
                    <a:pt x="72384" y="577228"/>
                    <a:pt x="52987" y="598443"/>
                  </a:cubicBezTo>
                  <a:lnTo>
                    <a:pt x="26043" y="630450"/>
                  </a:lnTo>
                  <a:lnTo>
                    <a:pt x="0" y="630450"/>
                  </a:lnTo>
                  <a:lnTo>
                    <a:pt x="21271" y="606184"/>
                  </a:lnTo>
                  <a:cubicBezTo>
                    <a:pt x="32648" y="593204"/>
                    <a:pt x="44026" y="580224"/>
                    <a:pt x="51611" y="571571"/>
                  </a:cubicBezTo>
                  <a:cubicBezTo>
                    <a:pt x="51611" y="571571"/>
                    <a:pt x="51611" y="571571"/>
                    <a:pt x="31692" y="554110"/>
                  </a:cubicBezTo>
                  <a:cubicBezTo>
                    <a:pt x="26943" y="519343"/>
                    <a:pt x="62033" y="519498"/>
                    <a:pt x="77203" y="502191"/>
                  </a:cubicBezTo>
                  <a:cubicBezTo>
                    <a:pt x="72454" y="467424"/>
                    <a:pt x="82645" y="445752"/>
                    <a:pt x="97816" y="428446"/>
                  </a:cubicBezTo>
                  <a:lnTo>
                    <a:pt x="131200" y="397003"/>
                  </a:lnTo>
                  <a:lnTo>
                    <a:pt x="74373" y="408478"/>
                  </a:lnTo>
                  <a:cubicBezTo>
                    <a:pt x="81856" y="399941"/>
                    <a:pt x="98117" y="391548"/>
                    <a:pt x="118763" y="383227"/>
                  </a:cubicBezTo>
                  <a:lnTo>
                    <a:pt x="148908" y="372647"/>
                  </a:lnTo>
                  <a:lnTo>
                    <a:pt x="149879" y="359319"/>
                  </a:lnTo>
                  <a:cubicBezTo>
                    <a:pt x="164445" y="318529"/>
                    <a:pt x="247640" y="337898"/>
                    <a:pt x="239329" y="277055"/>
                  </a:cubicBezTo>
                  <a:cubicBezTo>
                    <a:pt x="239329" y="277055"/>
                    <a:pt x="239329" y="277055"/>
                    <a:pt x="297125" y="184200"/>
                  </a:cubicBezTo>
                  <a:lnTo>
                    <a:pt x="306009" y="169928"/>
                  </a:lnTo>
                  <a:lnTo>
                    <a:pt x="255973" y="201312"/>
                  </a:lnTo>
                  <a:lnTo>
                    <a:pt x="300875" y="150089"/>
                  </a:lnTo>
                  <a:lnTo>
                    <a:pt x="318355" y="150093"/>
                  </a:lnTo>
                  <a:lnTo>
                    <a:pt x="325602" y="138450"/>
                  </a:lnTo>
                  <a:cubicBezTo>
                    <a:pt x="325602" y="138450"/>
                    <a:pt x="360692" y="138605"/>
                    <a:pt x="355943" y="103838"/>
                  </a:cubicBezTo>
                  <a:cubicBezTo>
                    <a:pt x="371114" y="86531"/>
                    <a:pt x="386284" y="69224"/>
                    <a:pt x="386284" y="69224"/>
                  </a:cubicBezTo>
                  <a:cubicBezTo>
                    <a:pt x="436544" y="52073"/>
                    <a:pt x="486805" y="34922"/>
                    <a:pt x="44696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005D245-69E1-430A-A037-A56B81B27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9500" y="-630296"/>
              <a:ext cx="24318" cy="108"/>
            </a:xfrm>
            <a:custGeom>
              <a:avLst/>
              <a:gdLst>
                <a:gd name="connsiteX0" fmla="*/ 0 w 24318"/>
                <a:gd name="connsiteY0" fmla="*/ 0 h 108"/>
                <a:gd name="connsiteX1" fmla="*/ 24318 w 24318"/>
                <a:gd name="connsiteY1" fmla="*/ 108 h 108"/>
                <a:gd name="connsiteX2" fmla="*/ 20286 w 24318"/>
                <a:gd name="connsiteY2" fmla="*/ 91 h 108"/>
                <a:gd name="connsiteX3" fmla="*/ 0 w 24318"/>
                <a:gd name="connsiteY3" fmla="*/ 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8" h="108">
                  <a:moveTo>
                    <a:pt x="0" y="0"/>
                  </a:moveTo>
                  <a:lnTo>
                    <a:pt x="24318" y="108"/>
                  </a:lnTo>
                  <a:lnTo>
                    <a:pt x="20286" y="91"/>
                  </a:lnTo>
                  <a:cubicBezTo>
                    <a:pt x="15352" y="68"/>
                    <a:pt x="8774" y="39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3E048F8C-8CB5-4C03-BE14-992A4494E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8586" y="-630133"/>
              <a:ext cx="20458" cy="17074"/>
            </a:xfrm>
            <a:custGeom>
              <a:avLst/>
              <a:gdLst>
                <a:gd name="connsiteX0" fmla="*/ 20458 w 20458"/>
                <a:gd name="connsiteY0" fmla="*/ 0 h 17074"/>
                <a:gd name="connsiteX1" fmla="*/ 5489 w 20458"/>
                <a:gd name="connsiteY1" fmla="*/ 17074 h 17074"/>
                <a:gd name="connsiteX2" fmla="*/ 20458 w 20458"/>
                <a:gd name="connsiteY2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8" h="17074">
                  <a:moveTo>
                    <a:pt x="20458" y="0"/>
                  </a:moveTo>
                  <a:cubicBezTo>
                    <a:pt x="20458" y="0"/>
                    <a:pt x="20458" y="0"/>
                    <a:pt x="5489" y="17074"/>
                  </a:cubicBezTo>
                  <a:cubicBezTo>
                    <a:pt x="5489" y="17074"/>
                    <a:pt x="-13996" y="-8"/>
                    <a:pt x="2045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2E678F70-903C-4106-A4EB-BED5535C09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64052" y="-628582"/>
              <a:ext cx="126182" cy="139164"/>
            </a:xfrm>
            <a:custGeom>
              <a:avLst/>
              <a:gdLst>
                <a:gd name="connsiteX0" fmla="*/ 106046 w 126182"/>
                <a:gd name="connsiteY0" fmla="*/ 0 h 139164"/>
                <a:gd name="connsiteX1" fmla="*/ 126182 w 126182"/>
                <a:gd name="connsiteY1" fmla="*/ 17651 h 139164"/>
                <a:gd name="connsiteX2" fmla="*/ 19665 w 126182"/>
                <a:gd name="connsiteY2" fmla="*/ 139164 h 139164"/>
                <a:gd name="connsiteX3" fmla="*/ 11624 w 126182"/>
                <a:gd name="connsiteY3" fmla="*/ 136913 h 139164"/>
                <a:gd name="connsiteX4" fmla="*/ 0 w 126182"/>
                <a:gd name="connsiteY4" fmla="*/ 135085 h 139164"/>
                <a:gd name="connsiteX5" fmla="*/ 5850 w 126182"/>
                <a:gd name="connsiteY5" fmla="*/ 119380 h 139164"/>
                <a:gd name="connsiteX6" fmla="*/ 45179 w 126182"/>
                <a:gd name="connsiteY6" fmla="*/ 69436 h 139164"/>
                <a:gd name="connsiteX7" fmla="*/ 106046 w 126182"/>
                <a:gd name="connsiteY7" fmla="*/ 0 h 13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82" h="139164">
                  <a:moveTo>
                    <a:pt x="106046" y="0"/>
                  </a:moveTo>
                  <a:lnTo>
                    <a:pt x="126182" y="17651"/>
                  </a:lnTo>
                  <a:cubicBezTo>
                    <a:pt x="126182" y="17651"/>
                    <a:pt x="126182" y="17651"/>
                    <a:pt x="19665" y="139164"/>
                  </a:cubicBezTo>
                  <a:cubicBezTo>
                    <a:pt x="19665" y="139164"/>
                    <a:pt x="16197" y="138043"/>
                    <a:pt x="11624" y="136913"/>
                  </a:cubicBezTo>
                  <a:lnTo>
                    <a:pt x="0" y="135085"/>
                  </a:lnTo>
                  <a:lnTo>
                    <a:pt x="5850" y="119380"/>
                  </a:lnTo>
                  <a:cubicBezTo>
                    <a:pt x="14745" y="104155"/>
                    <a:pt x="29962" y="86796"/>
                    <a:pt x="45179" y="69436"/>
                  </a:cubicBezTo>
                  <a:cubicBezTo>
                    <a:pt x="60396" y="52077"/>
                    <a:pt x="110965" y="35010"/>
                    <a:pt x="1060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3EC9984-2E0F-4868-9921-BBF892026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325" y="-627197"/>
              <a:ext cx="44661" cy="34150"/>
            </a:xfrm>
            <a:custGeom>
              <a:avLst/>
              <a:gdLst>
                <a:gd name="connsiteX0" fmla="*/ 30416 w 44661"/>
                <a:gd name="connsiteY0" fmla="*/ 0 h 34150"/>
                <a:gd name="connsiteX1" fmla="*/ 482 w 44661"/>
                <a:gd name="connsiteY1" fmla="*/ 34150 h 34150"/>
                <a:gd name="connsiteX2" fmla="*/ 30416 w 44661"/>
                <a:gd name="connsiteY2" fmla="*/ 0 h 3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1" h="34150">
                  <a:moveTo>
                    <a:pt x="30416" y="0"/>
                  </a:moveTo>
                  <a:cubicBezTo>
                    <a:pt x="70256" y="34922"/>
                    <a:pt x="15449" y="17074"/>
                    <a:pt x="482" y="34150"/>
                  </a:cubicBezTo>
                  <a:cubicBezTo>
                    <a:pt x="-4470" y="-387"/>
                    <a:pt x="30416" y="0"/>
                    <a:pt x="3041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8B1DE623-DE85-4E8D-9A6D-6643670E2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2117" y="-621490"/>
              <a:ext cx="9159" cy="5102"/>
            </a:xfrm>
            <a:custGeom>
              <a:avLst/>
              <a:gdLst>
                <a:gd name="connsiteX0" fmla="*/ 7467 w 9159"/>
                <a:gd name="connsiteY0" fmla="*/ 0 h 5102"/>
                <a:gd name="connsiteX1" fmla="*/ 9159 w 9159"/>
                <a:gd name="connsiteY1" fmla="*/ 121 h 5102"/>
                <a:gd name="connsiteX2" fmla="*/ 9101 w 9159"/>
                <a:gd name="connsiteY2" fmla="*/ 179 h 5102"/>
                <a:gd name="connsiteX3" fmla="*/ 0 w 9159"/>
                <a:gd name="connsiteY3" fmla="*/ 5102 h 5102"/>
                <a:gd name="connsiteX4" fmla="*/ 7467 w 9159"/>
                <a:gd name="connsiteY4" fmla="*/ 0 h 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9" h="5102">
                  <a:moveTo>
                    <a:pt x="7467" y="0"/>
                  </a:moveTo>
                  <a:lnTo>
                    <a:pt x="9159" y="121"/>
                  </a:lnTo>
                  <a:lnTo>
                    <a:pt x="9101" y="179"/>
                  </a:lnTo>
                  <a:lnTo>
                    <a:pt x="0" y="5102"/>
                  </a:lnTo>
                  <a:lnTo>
                    <a:pt x="74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7D4B6561-2643-4898-9ABF-667A5109AB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6007" y="-618564"/>
              <a:ext cx="50416" cy="40008"/>
            </a:xfrm>
            <a:custGeom>
              <a:avLst/>
              <a:gdLst>
                <a:gd name="connsiteX0" fmla="*/ 30933 w 50416"/>
                <a:gd name="connsiteY0" fmla="*/ 0 h 40008"/>
                <a:gd name="connsiteX1" fmla="*/ 50416 w 50416"/>
                <a:gd name="connsiteY1" fmla="*/ 17081 h 40008"/>
                <a:gd name="connsiteX2" fmla="*/ 0 w 50416"/>
                <a:gd name="connsiteY2" fmla="*/ 35287 h 40008"/>
                <a:gd name="connsiteX3" fmla="*/ 30933 w 50416"/>
                <a:gd name="connsiteY3" fmla="*/ 0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6" h="40008">
                  <a:moveTo>
                    <a:pt x="30933" y="0"/>
                  </a:moveTo>
                  <a:cubicBezTo>
                    <a:pt x="30933" y="0"/>
                    <a:pt x="30933" y="0"/>
                    <a:pt x="50416" y="17081"/>
                  </a:cubicBezTo>
                  <a:cubicBezTo>
                    <a:pt x="15468" y="17644"/>
                    <a:pt x="19487" y="52368"/>
                    <a:pt x="0" y="35287"/>
                  </a:cubicBezTo>
                  <a:cubicBezTo>
                    <a:pt x="0" y="35287"/>
                    <a:pt x="0" y="35287"/>
                    <a:pt x="3093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32E0CD9-1D9E-42ED-9C97-99898D9457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2590" y="-606700"/>
              <a:ext cx="29935" cy="38806"/>
            </a:xfrm>
            <a:custGeom>
              <a:avLst/>
              <a:gdLst>
                <a:gd name="connsiteX0" fmla="*/ 29935 w 29935"/>
                <a:gd name="connsiteY0" fmla="*/ 0 h 38806"/>
                <a:gd name="connsiteX1" fmla="*/ 0 w 29935"/>
                <a:gd name="connsiteY1" fmla="*/ 34149 h 38806"/>
                <a:gd name="connsiteX2" fmla="*/ 29935 w 29935"/>
                <a:gd name="connsiteY2" fmla="*/ 0 h 3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35" h="38806">
                  <a:moveTo>
                    <a:pt x="29935" y="0"/>
                  </a:moveTo>
                  <a:cubicBezTo>
                    <a:pt x="14967" y="17075"/>
                    <a:pt x="19486" y="51231"/>
                    <a:pt x="0" y="34149"/>
                  </a:cubicBez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110BC7ED-EC61-45F5-B577-F70164247E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6353" y="-597731"/>
              <a:ext cx="36749" cy="8099"/>
            </a:xfrm>
            <a:custGeom>
              <a:avLst/>
              <a:gdLst>
                <a:gd name="connsiteX0" fmla="*/ 22239 w 36749"/>
                <a:gd name="connsiteY0" fmla="*/ 411 h 8099"/>
                <a:gd name="connsiteX1" fmla="*/ 36749 w 36749"/>
                <a:gd name="connsiteY1" fmla="*/ 8099 h 8099"/>
                <a:gd name="connsiteX2" fmla="*/ 0 w 36749"/>
                <a:gd name="connsiteY2" fmla="*/ 8091 h 8099"/>
                <a:gd name="connsiteX3" fmla="*/ 22239 w 36749"/>
                <a:gd name="connsiteY3" fmla="*/ 411 h 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49" h="8099">
                  <a:moveTo>
                    <a:pt x="22239" y="411"/>
                  </a:moveTo>
                  <a:cubicBezTo>
                    <a:pt x="26658" y="1265"/>
                    <a:pt x="31553" y="3544"/>
                    <a:pt x="36749" y="8099"/>
                  </a:cubicBezTo>
                  <a:cubicBezTo>
                    <a:pt x="36749" y="8099"/>
                    <a:pt x="36749" y="8099"/>
                    <a:pt x="0" y="8091"/>
                  </a:cubicBezTo>
                  <a:cubicBezTo>
                    <a:pt x="0" y="8091"/>
                    <a:pt x="8980" y="-2153"/>
                    <a:pt x="22239" y="41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88856DB-E0BC-4985-8A3A-A058A16ED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8712" y="-594582"/>
              <a:ext cx="86591" cy="99212"/>
            </a:xfrm>
            <a:custGeom>
              <a:avLst/>
              <a:gdLst>
                <a:gd name="connsiteX0" fmla="*/ 66455 w 86591"/>
                <a:gd name="connsiteY0" fmla="*/ 0 h 99212"/>
                <a:gd name="connsiteX1" fmla="*/ 86591 w 86591"/>
                <a:gd name="connsiteY1" fmla="*/ 17650 h 99212"/>
                <a:gd name="connsiteX2" fmla="*/ 40835 w 86591"/>
                <a:gd name="connsiteY2" fmla="*/ 69850 h 99212"/>
                <a:gd name="connsiteX3" fmla="*/ 3932 w 86591"/>
                <a:gd name="connsiteY3" fmla="*/ 96396 h 99212"/>
                <a:gd name="connsiteX4" fmla="*/ 0 w 86591"/>
                <a:gd name="connsiteY4" fmla="*/ 93707 h 99212"/>
                <a:gd name="connsiteX5" fmla="*/ 672 w 86591"/>
                <a:gd name="connsiteY5" fmla="*/ 92817 h 99212"/>
                <a:gd name="connsiteX6" fmla="*/ 5446 w 86591"/>
                <a:gd name="connsiteY6" fmla="*/ 69599 h 99212"/>
                <a:gd name="connsiteX7" fmla="*/ 25582 w 86591"/>
                <a:gd name="connsiteY7" fmla="*/ 87249 h 99212"/>
                <a:gd name="connsiteX8" fmla="*/ 66455 w 86591"/>
                <a:gd name="connsiteY8" fmla="*/ 0 h 9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91" h="99212">
                  <a:moveTo>
                    <a:pt x="66455" y="0"/>
                  </a:moveTo>
                  <a:lnTo>
                    <a:pt x="86591" y="17650"/>
                  </a:lnTo>
                  <a:cubicBezTo>
                    <a:pt x="71339" y="35051"/>
                    <a:pt x="56087" y="52450"/>
                    <a:pt x="40835" y="69850"/>
                  </a:cubicBezTo>
                  <a:cubicBezTo>
                    <a:pt x="40835" y="69850"/>
                    <a:pt x="32896" y="110007"/>
                    <a:pt x="3932" y="96396"/>
                  </a:cubicBezTo>
                  <a:lnTo>
                    <a:pt x="0" y="93707"/>
                  </a:lnTo>
                  <a:lnTo>
                    <a:pt x="672" y="92817"/>
                  </a:lnTo>
                  <a:cubicBezTo>
                    <a:pt x="4417" y="86005"/>
                    <a:pt x="6667" y="78361"/>
                    <a:pt x="5446" y="69599"/>
                  </a:cubicBezTo>
                  <a:cubicBezTo>
                    <a:pt x="5446" y="69599"/>
                    <a:pt x="5446" y="69599"/>
                    <a:pt x="25582" y="87249"/>
                  </a:cubicBezTo>
                  <a:cubicBezTo>
                    <a:pt x="20699" y="52199"/>
                    <a:pt x="71339" y="35051"/>
                    <a:pt x="6645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F0D44B0-DFF7-45FE-85F8-29A68F921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7876" y="-594506"/>
              <a:ext cx="45819" cy="23690"/>
            </a:xfrm>
            <a:custGeom>
              <a:avLst/>
              <a:gdLst>
                <a:gd name="connsiteX0" fmla="*/ 11097 w 45819"/>
                <a:gd name="connsiteY0" fmla="*/ 824 h 23690"/>
                <a:gd name="connsiteX1" fmla="*/ 35459 w 45819"/>
                <a:gd name="connsiteY1" fmla="*/ 8794 h 23690"/>
                <a:gd name="connsiteX2" fmla="*/ 45819 w 45819"/>
                <a:gd name="connsiteY2" fmla="*/ 10356 h 23690"/>
                <a:gd name="connsiteX3" fmla="*/ 41037 w 45819"/>
                <a:gd name="connsiteY3" fmla="*/ 11956 h 23690"/>
                <a:gd name="connsiteX4" fmla="*/ 5983 w 45819"/>
                <a:gd name="connsiteY4" fmla="*/ 23690 h 23690"/>
                <a:gd name="connsiteX5" fmla="*/ 1176 w 45819"/>
                <a:gd name="connsiteY5" fmla="*/ 1548 h 23690"/>
                <a:gd name="connsiteX6" fmla="*/ 11097 w 45819"/>
                <a:gd name="connsiteY6" fmla="*/ 824 h 2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19" h="23690">
                  <a:moveTo>
                    <a:pt x="11097" y="824"/>
                  </a:moveTo>
                  <a:cubicBezTo>
                    <a:pt x="17962" y="2529"/>
                    <a:pt x="27042" y="6475"/>
                    <a:pt x="35459" y="8794"/>
                  </a:cubicBezTo>
                  <a:lnTo>
                    <a:pt x="45819" y="10356"/>
                  </a:lnTo>
                  <a:lnTo>
                    <a:pt x="41037" y="11956"/>
                  </a:lnTo>
                  <a:cubicBezTo>
                    <a:pt x="23750" y="10957"/>
                    <a:pt x="2269" y="-2212"/>
                    <a:pt x="5983" y="23690"/>
                  </a:cubicBezTo>
                  <a:cubicBezTo>
                    <a:pt x="-234" y="10691"/>
                    <a:pt x="-1163" y="4216"/>
                    <a:pt x="1176" y="1548"/>
                  </a:cubicBezTo>
                  <a:cubicBezTo>
                    <a:pt x="2930" y="-453"/>
                    <a:pt x="6522" y="-312"/>
                    <a:pt x="11097" y="82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F7ECAD0-A500-4180-A16C-D0753B293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5" y="-587504"/>
              <a:ext cx="10018" cy="3566"/>
            </a:xfrm>
            <a:custGeom>
              <a:avLst/>
              <a:gdLst>
                <a:gd name="connsiteX0" fmla="*/ 10018 w 10018"/>
                <a:gd name="connsiteY0" fmla="*/ 0 h 3566"/>
                <a:gd name="connsiteX1" fmla="*/ 1407 w 10018"/>
                <a:gd name="connsiteY1" fmla="*/ 3566 h 3566"/>
                <a:gd name="connsiteX2" fmla="*/ 0 w 10018"/>
                <a:gd name="connsiteY2" fmla="*/ 3354 h 3566"/>
                <a:gd name="connsiteX3" fmla="*/ 10018 w 10018"/>
                <a:gd name="connsiteY3" fmla="*/ 0 h 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8" h="3566">
                  <a:moveTo>
                    <a:pt x="10018" y="0"/>
                  </a:moveTo>
                  <a:cubicBezTo>
                    <a:pt x="7913" y="2401"/>
                    <a:pt x="4923" y="3429"/>
                    <a:pt x="1407" y="3566"/>
                  </a:cubicBezTo>
                  <a:lnTo>
                    <a:pt x="0" y="3354"/>
                  </a:lnTo>
                  <a:lnTo>
                    <a:pt x="1001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659EE14-DFB5-47FB-A7F4-51E9FB3C53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4935" y="-583278"/>
              <a:ext cx="131071" cy="71993"/>
            </a:xfrm>
            <a:custGeom>
              <a:avLst/>
              <a:gdLst>
                <a:gd name="connsiteX0" fmla="*/ 131071 w 131071"/>
                <a:gd name="connsiteY0" fmla="*/ 0 h 71993"/>
                <a:gd name="connsiteX1" fmla="*/ 0 w 131071"/>
                <a:gd name="connsiteY1" fmla="*/ 68283 h 71993"/>
                <a:gd name="connsiteX2" fmla="*/ 131071 w 131071"/>
                <a:gd name="connsiteY2" fmla="*/ 0 h 7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71" h="71993">
                  <a:moveTo>
                    <a:pt x="131071" y="0"/>
                  </a:moveTo>
                  <a:cubicBezTo>
                    <a:pt x="100806" y="34529"/>
                    <a:pt x="55407" y="86321"/>
                    <a:pt x="0" y="68283"/>
                  </a:cubicBezTo>
                  <a:lnTo>
                    <a:pt x="13107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8413B94-07F5-41F8-9DA4-ACAE8B637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8459" y="-579161"/>
              <a:ext cx="35752" cy="18220"/>
            </a:xfrm>
            <a:custGeom>
              <a:avLst/>
              <a:gdLst>
                <a:gd name="connsiteX0" fmla="*/ 0 w 35752"/>
                <a:gd name="connsiteY0" fmla="*/ 0 h 18220"/>
                <a:gd name="connsiteX1" fmla="*/ 35752 w 35752"/>
                <a:gd name="connsiteY1" fmla="*/ 1146 h 18220"/>
                <a:gd name="connsiteX2" fmla="*/ 20785 w 35752"/>
                <a:gd name="connsiteY2" fmla="*/ 18220 h 18220"/>
                <a:gd name="connsiteX3" fmla="*/ 0 w 35752"/>
                <a:gd name="connsiteY3" fmla="*/ 0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2" h="18220">
                  <a:moveTo>
                    <a:pt x="0" y="0"/>
                  </a:moveTo>
                  <a:lnTo>
                    <a:pt x="35752" y="1146"/>
                  </a:lnTo>
                  <a:lnTo>
                    <a:pt x="20785" y="182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3AB973E-ED34-4A8F-B8AF-CAFD4C1AD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2575" y="-553369"/>
              <a:ext cx="35753" cy="35295"/>
            </a:xfrm>
            <a:custGeom>
              <a:avLst/>
              <a:gdLst>
                <a:gd name="connsiteX0" fmla="*/ 0 w 35753"/>
                <a:gd name="connsiteY0" fmla="*/ 0 h 35295"/>
                <a:gd name="connsiteX1" fmla="*/ 35753 w 35753"/>
                <a:gd name="connsiteY1" fmla="*/ 1146 h 35295"/>
                <a:gd name="connsiteX2" fmla="*/ 5819 w 35753"/>
                <a:gd name="connsiteY2" fmla="*/ 35295 h 35295"/>
                <a:gd name="connsiteX3" fmla="*/ 0 w 35753"/>
                <a:gd name="connsiteY3" fmla="*/ 0 h 3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3" h="35295">
                  <a:moveTo>
                    <a:pt x="0" y="0"/>
                  </a:moveTo>
                  <a:cubicBezTo>
                    <a:pt x="20786" y="18220"/>
                    <a:pt x="35753" y="1146"/>
                    <a:pt x="35753" y="1146"/>
                  </a:cubicBezTo>
                  <a:cubicBezTo>
                    <a:pt x="35753" y="1146"/>
                    <a:pt x="35753" y="1146"/>
                    <a:pt x="5819" y="35295"/>
                  </a:cubicBezTo>
                  <a:cubicBezTo>
                    <a:pt x="5819" y="35295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7A218CC1-C5AB-438F-B69A-7D8FE26EE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3395" y="-551813"/>
              <a:ext cx="245397" cy="297297"/>
            </a:xfrm>
            <a:custGeom>
              <a:avLst/>
              <a:gdLst>
                <a:gd name="connsiteX0" fmla="*/ 225477 w 245397"/>
                <a:gd name="connsiteY0" fmla="*/ 0 h 297297"/>
                <a:gd name="connsiteX1" fmla="*/ 245397 w 245397"/>
                <a:gd name="connsiteY1" fmla="*/ 17461 h 297297"/>
                <a:gd name="connsiteX2" fmla="*/ 149761 w 245397"/>
                <a:gd name="connsiteY2" fmla="*/ 86376 h 297297"/>
                <a:gd name="connsiteX3" fmla="*/ 144170 w 245397"/>
                <a:gd name="connsiteY3" fmla="*/ 173125 h 297297"/>
                <a:gd name="connsiteX4" fmla="*/ 124251 w 245397"/>
                <a:gd name="connsiteY4" fmla="*/ 155664 h 297297"/>
                <a:gd name="connsiteX5" fmla="*/ 129027 w 245397"/>
                <a:gd name="connsiteY5" fmla="*/ 190400 h 297297"/>
                <a:gd name="connsiteX6" fmla="*/ 3105 w 245397"/>
                <a:gd name="connsiteY6" fmla="*/ 293866 h 297297"/>
                <a:gd name="connsiteX7" fmla="*/ 28616 w 245397"/>
                <a:gd name="connsiteY7" fmla="*/ 224579 h 297297"/>
                <a:gd name="connsiteX8" fmla="*/ 74046 w 245397"/>
                <a:gd name="connsiteY8" fmla="*/ 172753 h 297297"/>
                <a:gd name="connsiteX9" fmla="*/ 179849 w 245397"/>
                <a:gd name="connsiteY9" fmla="*/ 46401 h 297297"/>
                <a:gd name="connsiteX10" fmla="*/ 194120 w 245397"/>
                <a:gd name="connsiteY10" fmla="*/ 32766 h 297297"/>
                <a:gd name="connsiteX11" fmla="*/ 195191 w 245397"/>
                <a:gd name="connsiteY11" fmla="*/ 34550 h 297297"/>
                <a:gd name="connsiteX12" fmla="*/ 225477 w 245397"/>
                <a:gd name="connsiteY12" fmla="*/ 0 h 2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97" h="297297">
                  <a:moveTo>
                    <a:pt x="225477" y="0"/>
                  </a:moveTo>
                  <a:lnTo>
                    <a:pt x="245397" y="17461"/>
                  </a:lnTo>
                  <a:cubicBezTo>
                    <a:pt x="230253" y="34737"/>
                    <a:pt x="204743" y="104023"/>
                    <a:pt x="149761" y="86376"/>
                  </a:cubicBezTo>
                  <a:cubicBezTo>
                    <a:pt x="119475" y="120927"/>
                    <a:pt x="124251" y="155664"/>
                    <a:pt x="144170" y="173125"/>
                  </a:cubicBezTo>
                  <a:cubicBezTo>
                    <a:pt x="124251" y="155664"/>
                    <a:pt x="124251" y="155664"/>
                    <a:pt x="124251" y="155664"/>
                  </a:cubicBezTo>
                  <a:cubicBezTo>
                    <a:pt x="109108" y="172939"/>
                    <a:pt x="109108" y="172939"/>
                    <a:pt x="129027" y="190400"/>
                  </a:cubicBezTo>
                  <a:cubicBezTo>
                    <a:pt x="63678" y="224764"/>
                    <a:pt x="48535" y="242040"/>
                    <a:pt x="3105" y="293866"/>
                  </a:cubicBezTo>
                  <a:cubicBezTo>
                    <a:pt x="-12038" y="311141"/>
                    <a:pt x="33392" y="259315"/>
                    <a:pt x="28616" y="224579"/>
                  </a:cubicBezTo>
                  <a:cubicBezTo>
                    <a:pt x="43759" y="207303"/>
                    <a:pt x="93965" y="190214"/>
                    <a:pt x="74046" y="172753"/>
                  </a:cubicBezTo>
                  <a:cubicBezTo>
                    <a:pt x="93177" y="120788"/>
                    <a:pt x="143238" y="78748"/>
                    <a:pt x="179849" y="46401"/>
                  </a:cubicBezTo>
                  <a:lnTo>
                    <a:pt x="194120" y="32766"/>
                  </a:lnTo>
                  <a:lnTo>
                    <a:pt x="195191" y="34550"/>
                  </a:lnTo>
                  <a:cubicBezTo>
                    <a:pt x="215111" y="52011"/>
                    <a:pt x="225477" y="0"/>
                    <a:pt x="22547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179E1C33-4FEE-408D-A8B6-484E812CD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1839" y="-543710"/>
              <a:ext cx="6582" cy="3638"/>
            </a:xfrm>
            <a:custGeom>
              <a:avLst/>
              <a:gdLst>
                <a:gd name="connsiteX0" fmla="*/ 6582 w 6582"/>
                <a:gd name="connsiteY0" fmla="*/ 0 h 3638"/>
                <a:gd name="connsiteX1" fmla="*/ 1533 w 6582"/>
                <a:gd name="connsiteY1" fmla="*/ 3638 h 3638"/>
                <a:gd name="connsiteX2" fmla="*/ 0 w 6582"/>
                <a:gd name="connsiteY2" fmla="*/ 3055 h 3638"/>
                <a:gd name="connsiteX3" fmla="*/ 6582 w 6582"/>
                <a:gd name="connsiteY3" fmla="*/ 0 h 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2" h="3638">
                  <a:moveTo>
                    <a:pt x="6582" y="0"/>
                  </a:moveTo>
                  <a:cubicBezTo>
                    <a:pt x="6582" y="0"/>
                    <a:pt x="4450" y="2432"/>
                    <a:pt x="1533" y="3638"/>
                  </a:cubicBezTo>
                  <a:lnTo>
                    <a:pt x="0" y="3055"/>
                  </a:lnTo>
                  <a:lnTo>
                    <a:pt x="658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ABE7CDF-24ED-4A06-879A-6747BFE10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2549" y="-534538"/>
              <a:ext cx="21180" cy="15490"/>
            </a:xfrm>
            <a:custGeom>
              <a:avLst/>
              <a:gdLst>
                <a:gd name="connsiteX0" fmla="*/ 21180 w 21180"/>
                <a:gd name="connsiteY0" fmla="*/ 0 h 15490"/>
                <a:gd name="connsiteX1" fmla="*/ 4966 w 21180"/>
                <a:gd name="connsiteY1" fmla="*/ 15490 h 15490"/>
                <a:gd name="connsiteX2" fmla="*/ 0 w 21180"/>
                <a:gd name="connsiteY2" fmla="*/ 7209 h 15490"/>
                <a:gd name="connsiteX3" fmla="*/ 21180 w 21180"/>
                <a:gd name="connsiteY3" fmla="*/ 0 h 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0" h="15490">
                  <a:moveTo>
                    <a:pt x="21180" y="0"/>
                  </a:moveTo>
                  <a:lnTo>
                    <a:pt x="4966" y="15490"/>
                  </a:lnTo>
                  <a:lnTo>
                    <a:pt x="0" y="7209"/>
                  </a:lnTo>
                  <a:cubicBezTo>
                    <a:pt x="1457" y="-106"/>
                    <a:pt x="21180" y="0"/>
                    <a:pt x="2118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B695AD9-2251-4AB6-AF71-D78D1C196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149" y="-530399"/>
              <a:ext cx="100141" cy="50653"/>
            </a:xfrm>
            <a:custGeom>
              <a:avLst/>
              <a:gdLst>
                <a:gd name="connsiteX0" fmla="*/ 100141 w 100141"/>
                <a:gd name="connsiteY0" fmla="*/ 7 h 50653"/>
                <a:gd name="connsiteX1" fmla="*/ 20136 w 100141"/>
                <a:gd name="connsiteY1" fmla="*/ 50653 h 50653"/>
                <a:gd name="connsiteX2" fmla="*/ 0 w 100141"/>
                <a:gd name="connsiteY2" fmla="*/ 33002 h 50653"/>
                <a:gd name="connsiteX3" fmla="*/ 100141 w 100141"/>
                <a:gd name="connsiteY3" fmla="*/ 7 h 5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41" h="50653">
                  <a:moveTo>
                    <a:pt x="100141" y="7"/>
                  </a:moveTo>
                  <a:cubicBezTo>
                    <a:pt x="100141" y="7"/>
                    <a:pt x="100141" y="7"/>
                    <a:pt x="20136" y="50653"/>
                  </a:cubicBezTo>
                  <a:cubicBezTo>
                    <a:pt x="20136" y="50653"/>
                    <a:pt x="20136" y="50653"/>
                    <a:pt x="0" y="33002"/>
                  </a:cubicBezTo>
                  <a:cubicBezTo>
                    <a:pt x="35103" y="33579"/>
                    <a:pt x="65038" y="-570"/>
                    <a:pt x="100141" y="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C716EA3C-5658-481F-B8AB-28F9842BF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5552" y="-520766"/>
              <a:ext cx="66479" cy="34741"/>
            </a:xfrm>
            <a:custGeom>
              <a:avLst/>
              <a:gdLst>
                <a:gd name="connsiteX0" fmla="*/ 66035 w 66479"/>
                <a:gd name="connsiteY0" fmla="*/ 0 h 34741"/>
                <a:gd name="connsiteX1" fmla="*/ 0 w 66479"/>
                <a:gd name="connsiteY1" fmla="*/ 34711 h 34741"/>
                <a:gd name="connsiteX2" fmla="*/ 66035 w 66479"/>
                <a:gd name="connsiteY2" fmla="*/ 0 h 3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79" h="34741">
                  <a:moveTo>
                    <a:pt x="66035" y="0"/>
                  </a:moveTo>
                  <a:cubicBezTo>
                    <a:pt x="70872" y="35105"/>
                    <a:pt x="35436" y="34907"/>
                    <a:pt x="0" y="34711"/>
                  </a:cubicBezTo>
                  <a:lnTo>
                    <a:pt x="660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1FCD322-762D-4741-8B95-56BE52E44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3606" y="-519474"/>
              <a:ext cx="55042" cy="28943"/>
            </a:xfrm>
            <a:custGeom>
              <a:avLst/>
              <a:gdLst>
                <a:gd name="connsiteX0" fmla="*/ 31415 w 55042"/>
                <a:gd name="connsiteY0" fmla="*/ 584 h 28943"/>
                <a:gd name="connsiteX1" fmla="*/ 55042 w 55042"/>
                <a:gd name="connsiteY1" fmla="*/ 28943 h 28943"/>
                <a:gd name="connsiteX2" fmla="*/ 55042 w 55042"/>
                <a:gd name="connsiteY2" fmla="*/ 28943 h 28943"/>
                <a:gd name="connsiteX3" fmla="*/ 0 w 55042"/>
                <a:gd name="connsiteY3" fmla="*/ 11279 h 28943"/>
                <a:gd name="connsiteX4" fmla="*/ 31415 w 55042"/>
                <a:gd name="connsiteY4" fmla="*/ 584 h 2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2" h="28943">
                  <a:moveTo>
                    <a:pt x="31415" y="584"/>
                  </a:moveTo>
                  <a:cubicBezTo>
                    <a:pt x="42682" y="2816"/>
                    <a:pt x="52652" y="11555"/>
                    <a:pt x="55042" y="28943"/>
                  </a:cubicBezTo>
                  <a:cubicBezTo>
                    <a:pt x="35102" y="11463"/>
                    <a:pt x="55042" y="28943"/>
                    <a:pt x="55042" y="28943"/>
                  </a:cubicBezTo>
                  <a:cubicBezTo>
                    <a:pt x="55042" y="28943"/>
                    <a:pt x="55042" y="28943"/>
                    <a:pt x="0" y="11279"/>
                  </a:cubicBezTo>
                  <a:cubicBezTo>
                    <a:pt x="7580" y="2631"/>
                    <a:pt x="20147" y="-1647"/>
                    <a:pt x="31415" y="5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F3457149-61E7-41B4-8AFE-1D03F2413F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906" y="-507584"/>
              <a:ext cx="9806" cy="10108"/>
            </a:xfrm>
            <a:custGeom>
              <a:avLst/>
              <a:gdLst>
                <a:gd name="connsiteX0" fmla="*/ 0 w 9806"/>
                <a:gd name="connsiteY0" fmla="*/ 0 h 10108"/>
                <a:gd name="connsiteX1" fmla="*/ 9806 w 9806"/>
                <a:gd name="connsiteY1" fmla="*/ 6709 h 10108"/>
                <a:gd name="connsiteX2" fmla="*/ 7241 w 9806"/>
                <a:gd name="connsiteY2" fmla="*/ 10108 h 10108"/>
                <a:gd name="connsiteX3" fmla="*/ 0 w 9806"/>
                <a:gd name="connsiteY3" fmla="*/ 0 h 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6" h="10108">
                  <a:moveTo>
                    <a:pt x="0" y="0"/>
                  </a:moveTo>
                  <a:lnTo>
                    <a:pt x="9806" y="6709"/>
                  </a:lnTo>
                  <a:lnTo>
                    <a:pt x="7241" y="101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954A41CC-0B5C-4DE0-B064-06514DBEE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0903" y="-499030"/>
              <a:ext cx="643081" cy="499030"/>
            </a:xfrm>
            <a:custGeom>
              <a:avLst/>
              <a:gdLst>
                <a:gd name="connsiteX0" fmla="*/ 643081 w 643081"/>
                <a:gd name="connsiteY0" fmla="*/ 0 h 499030"/>
                <a:gd name="connsiteX1" fmla="*/ 514221 w 643081"/>
                <a:gd name="connsiteY1" fmla="*/ 147009 h 499030"/>
                <a:gd name="connsiteX2" fmla="*/ 457521 w 643081"/>
                <a:gd name="connsiteY2" fmla="*/ 211690 h 499030"/>
                <a:gd name="connsiteX3" fmla="*/ 453767 w 643081"/>
                <a:gd name="connsiteY3" fmla="*/ 230084 h 499030"/>
                <a:gd name="connsiteX4" fmla="*/ 446772 w 643081"/>
                <a:gd name="connsiteY4" fmla="*/ 223951 h 499030"/>
                <a:gd name="connsiteX5" fmla="*/ 385354 w 643081"/>
                <a:gd name="connsiteY5" fmla="*/ 294017 h 499030"/>
                <a:gd name="connsiteX6" fmla="*/ 386550 w 643081"/>
                <a:gd name="connsiteY6" fmla="*/ 302710 h 499030"/>
                <a:gd name="connsiteX7" fmla="*/ 387969 w 643081"/>
                <a:gd name="connsiteY7" fmla="*/ 313045 h 499030"/>
                <a:gd name="connsiteX8" fmla="*/ 421480 w 643081"/>
                <a:gd name="connsiteY8" fmla="*/ 299605 h 499030"/>
                <a:gd name="connsiteX9" fmla="*/ 509006 w 643081"/>
                <a:gd name="connsiteY9" fmla="*/ 248311 h 499030"/>
                <a:gd name="connsiteX10" fmla="*/ 430603 w 643081"/>
                <a:gd name="connsiteY10" fmla="*/ 311900 h 499030"/>
                <a:gd name="connsiteX11" fmla="*/ 390476 w 643081"/>
                <a:gd name="connsiteY11" fmla="*/ 331267 h 499030"/>
                <a:gd name="connsiteX12" fmla="*/ 394916 w 643081"/>
                <a:gd name="connsiteY12" fmla="*/ 363566 h 499030"/>
                <a:gd name="connsiteX13" fmla="*/ 406482 w 643081"/>
                <a:gd name="connsiteY13" fmla="*/ 356026 h 499030"/>
                <a:gd name="connsiteX14" fmla="*/ 411339 w 643081"/>
                <a:gd name="connsiteY14" fmla="*/ 355477 h 499030"/>
                <a:gd name="connsiteX15" fmla="*/ 414106 w 643081"/>
                <a:gd name="connsiteY15" fmla="*/ 375613 h 499030"/>
                <a:gd name="connsiteX16" fmla="*/ 419635 w 643081"/>
                <a:gd name="connsiteY16" fmla="*/ 415821 h 499030"/>
                <a:gd name="connsiteX17" fmla="*/ 510599 w 643081"/>
                <a:gd name="connsiteY17" fmla="*/ 312050 h 499030"/>
                <a:gd name="connsiteX18" fmla="*/ 515378 w 643081"/>
                <a:gd name="connsiteY18" fmla="*/ 346826 h 499030"/>
                <a:gd name="connsiteX19" fmla="*/ 480251 w 643081"/>
                <a:gd name="connsiteY19" fmla="*/ 432158 h 499030"/>
                <a:gd name="connsiteX20" fmla="*/ 474800 w 643081"/>
                <a:gd name="connsiteY20" fmla="*/ 440976 h 499030"/>
                <a:gd name="connsiteX21" fmla="*/ 469590 w 643081"/>
                <a:gd name="connsiteY21" fmla="*/ 444318 h 499030"/>
                <a:gd name="connsiteX22" fmla="*/ 459516 w 643081"/>
                <a:gd name="connsiteY22" fmla="*/ 450781 h 499030"/>
                <a:gd name="connsiteX23" fmla="*/ 473664 w 643081"/>
                <a:gd name="connsiteY23" fmla="*/ 442812 h 499030"/>
                <a:gd name="connsiteX24" fmla="*/ 474800 w 643081"/>
                <a:gd name="connsiteY24" fmla="*/ 440976 h 499030"/>
                <a:gd name="connsiteX25" fmla="*/ 493514 w 643081"/>
                <a:gd name="connsiteY25" fmla="*/ 428970 h 499030"/>
                <a:gd name="connsiteX26" fmla="*/ 540100 w 643081"/>
                <a:gd name="connsiteY26" fmla="*/ 399081 h 499030"/>
                <a:gd name="connsiteX27" fmla="*/ 640623 w 643081"/>
                <a:gd name="connsiteY27" fmla="*/ 364860 h 499030"/>
                <a:gd name="connsiteX28" fmla="*/ 584762 w 643081"/>
                <a:gd name="connsiteY28" fmla="*/ 468815 h 499030"/>
                <a:gd name="connsiteX29" fmla="*/ 549661 w 643081"/>
                <a:gd name="connsiteY29" fmla="*/ 468630 h 499030"/>
                <a:gd name="connsiteX30" fmla="*/ 547799 w 643081"/>
                <a:gd name="connsiteY30" fmla="*/ 488981 h 499030"/>
                <a:gd name="connsiteX31" fmla="*/ 543987 w 643081"/>
                <a:gd name="connsiteY31" fmla="*/ 499030 h 499030"/>
                <a:gd name="connsiteX32" fmla="*/ 0 w 643081"/>
                <a:gd name="connsiteY32" fmla="*/ 499030 h 499030"/>
                <a:gd name="connsiteX33" fmla="*/ 26231 w 643081"/>
                <a:gd name="connsiteY33" fmla="*/ 472391 h 499030"/>
                <a:gd name="connsiteX34" fmla="*/ 63839 w 643081"/>
                <a:gd name="connsiteY34" fmla="*/ 379199 h 499030"/>
                <a:gd name="connsiteX35" fmla="*/ 169143 w 643081"/>
                <a:gd name="connsiteY35" fmla="*/ 379753 h 499030"/>
                <a:gd name="connsiteX36" fmla="*/ 260112 w 643081"/>
                <a:gd name="connsiteY36" fmla="*/ 275982 h 499030"/>
                <a:gd name="connsiteX37" fmla="*/ 280053 w 643081"/>
                <a:gd name="connsiteY37" fmla="*/ 293462 h 499030"/>
                <a:gd name="connsiteX38" fmla="*/ 295209 w 643081"/>
                <a:gd name="connsiteY38" fmla="*/ 276168 h 499030"/>
                <a:gd name="connsiteX39" fmla="*/ 299989 w 643081"/>
                <a:gd name="connsiteY39" fmla="*/ 310942 h 499030"/>
                <a:gd name="connsiteX40" fmla="*/ 399484 w 643081"/>
                <a:gd name="connsiteY40" fmla="*/ 255268 h 499030"/>
                <a:gd name="connsiteX41" fmla="*/ 438549 w 643081"/>
                <a:gd name="connsiteY41" fmla="*/ 216743 h 499030"/>
                <a:gd name="connsiteX42" fmla="*/ 434281 w 643081"/>
                <a:gd name="connsiteY42" fmla="*/ 213003 h 499030"/>
                <a:gd name="connsiteX43" fmla="*/ 464216 w 643081"/>
                <a:gd name="connsiteY43" fmla="*/ 178854 h 499030"/>
                <a:gd name="connsiteX44" fmla="*/ 461005 w 643081"/>
                <a:gd name="connsiteY44" fmla="*/ 194595 h 499030"/>
                <a:gd name="connsiteX45" fmla="*/ 480809 w 643081"/>
                <a:gd name="connsiteY45" fmla="*/ 175066 h 499030"/>
                <a:gd name="connsiteX46" fmla="*/ 643081 w 643081"/>
                <a:gd name="connsiteY46" fmla="*/ 0 h 49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43081" h="499030">
                  <a:moveTo>
                    <a:pt x="643081" y="0"/>
                  </a:moveTo>
                  <a:cubicBezTo>
                    <a:pt x="597602" y="51886"/>
                    <a:pt x="555908" y="99447"/>
                    <a:pt x="514221" y="147009"/>
                  </a:cubicBezTo>
                  <a:lnTo>
                    <a:pt x="457521" y="211690"/>
                  </a:lnTo>
                  <a:lnTo>
                    <a:pt x="453767" y="230084"/>
                  </a:lnTo>
                  <a:lnTo>
                    <a:pt x="446772" y="223951"/>
                  </a:lnTo>
                  <a:lnTo>
                    <a:pt x="385354" y="294017"/>
                  </a:lnTo>
                  <a:cubicBezTo>
                    <a:pt x="385354" y="294017"/>
                    <a:pt x="385354" y="294017"/>
                    <a:pt x="386550" y="302710"/>
                  </a:cubicBezTo>
                  <a:lnTo>
                    <a:pt x="387969" y="313045"/>
                  </a:lnTo>
                  <a:lnTo>
                    <a:pt x="421480" y="299605"/>
                  </a:lnTo>
                  <a:cubicBezTo>
                    <a:pt x="451685" y="285957"/>
                    <a:pt x="481274" y="269858"/>
                    <a:pt x="509006" y="248311"/>
                  </a:cubicBezTo>
                  <a:cubicBezTo>
                    <a:pt x="486277" y="274243"/>
                    <a:pt x="459491" y="294710"/>
                    <a:pt x="430603" y="311900"/>
                  </a:cubicBezTo>
                  <a:lnTo>
                    <a:pt x="390476" y="331267"/>
                  </a:lnTo>
                  <a:lnTo>
                    <a:pt x="394916" y="363566"/>
                  </a:lnTo>
                  <a:cubicBezTo>
                    <a:pt x="398705" y="359242"/>
                    <a:pt x="402793" y="357092"/>
                    <a:pt x="406482" y="356026"/>
                  </a:cubicBezTo>
                  <a:lnTo>
                    <a:pt x="411339" y="355477"/>
                  </a:lnTo>
                  <a:lnTo>
                    <a:pt x="414106" y="375613"/>
                  </a:lnTo>
                  <a:cubicBezTo>
                    <a:pt x="415451" y="385393"/>
                    <a:pt x="417243" y="398434"/>
                    <a:pt x="419635" y="415821"/>
                  </a:cubicBezTo>
                  <a:cubicBezTo>
                    <a:pt x="449956" y="381231"/>
                    <a:pt x="500219" y="364120"/>
                    <a:pt x="510599" y="312050"/>
                  </a:cubicBezTo>
                  <a:cubicBezTo>
                    <a:pt x="510599" y="312050"/>
                    <a:pt x="510599" y="312050"/>
                    <a:pt x="515378" y="346826"/>
                  </a:cubicBezTo>
                  <a:cubicBezTo>
                    <a:pt x="466311" y="372630"/>
                    <a:pt x="487697" y="408578"/>
                    <a:pt x="480251" y="432158"/>
                  </a:cubicBezTo>
                  <a:lnTo>
                    <a:pt x="474800" y="440976"/>
                  </a:lnTo>
                  <a:lnTo>
                    <a:pt x="469590" y="444318"/>
                  </a:lnTo>
                  <a:cubicBezTo>
                    <a:pt x="459516" y="450781"/>
                    <a:pt x="459516" y="450781"/>
                    <a:pt x="459516" y="450781"/>
                  </a:cubicBezTo>
                  <a:cubicBezTo>
                    <a:pt x="465799" y="448642"/>
                    <a:pt x="470363" y="445952"/>
                    <a:pt x="473664" y="442812"/>
                  </a:cubicBezTo>
                  <a:lnTo>
                    <a:pt x="474800" y="440976"/>
                  </a:lnTo>
                  <a:lnTo>
                    <a:pt x="493514" y="428970"/>
                  </a:lnTo>
                  <a:cubicBezTo>
                    <a:pt x="504846" y="421699"/>
                    <a:pt x="519955" y="412006"/>
                    <a:pt x="540100" y="399081"/>
                  </a:cubicBezTo>
                  <a:cubicBezTo>
                    <a:pt x="564820" y="451335"/>
                    <a:pt x="605522" y="364675"/>
                    <a:pt x="640623" y="364860"/>
                  </a:cubicBezTo>
                  <a:cubicBezTo>
                    <a:pt x="650185" y="434409"/>
                    <a:pt x="579981" y="434040"/>
                    <a:pt x="584762" y="468815"/>
                  </a:cubicBezTo>
                  <a:cubicBezTo>
                    <a:pt x="584762" y="468815"/>
                    <a:pt x="584762" y="468815"/>
                    <a:pt x="549661" y="468630"/>
                  </a:cubicBezTo>
                  <a:cubicBezTo>
                    <a:pt x="550856" y="477324"/>
                    <a:pt x="549558" y="483832"/>
                    <a:pt x="547799" y="488981"/>
                  </a:cubicBezTo>
                  <a:lnTo>
                    <a:pt x="543987" y="499030"/>
                  </a:lnTo>
                  <a:lnTo>
                    <a:pt x="0" y="499030"/>
                  </a:lnTo>
                  <a:lnTo>
                    <a:pt x="26231" y="472391"/>
                  </a:lnTo>
                  <a:cubicBezTo>
                    <a:pt x="50867" y="444286"/>
                    <a:pt x="68622" y="413974"/>
                    <a:pt x="63839" y="379199"/>
                  </a:cubicBezTo>
                  <a:cubicBezTo>
                    <a:pt x="83779" y="396679"/>
                    <a:pt x="138823" y="414343"/>
                    <a:pt x="169143" y="379753"/>
                  </a:cubicBezTo>
                  <a:cubicBezTo>
                    <a:pt x="209848" y="293093"/>
                    <a:pt x="229787" y="310573"/>
                    <a:pt x="260112" y="275982"/>
                  </a:cubicBezTo>
                  <a:cubicBezTo>
                    <a:pt x="260112" y="275982"/>
                    <a:pt x="260112" y="275982"/>
                    <a:pt x="280053" y="293462"/>
                  </a:cubicBezTo>
                  <a:cubicBezTo>
                    <a:pt x="280053" y="293462"/>
                    <a:pt x="295209" y="276168"/>
                    <a:pt x="295209" y="276168"/>
                  </a:cubicBezTo>
                  <a:cubicBezTo>
                    <a:pt x="295209" y="276168"/>
                    <a:pt x="295209" y="276168"/>
                    <a:pt x="299989" y="310942"/>
                  </a:cubicBezTo>
                  <a:cubicBezTo>
                    <a:pt x="337688" y="298110"/>
                    <a:pt x="370101" y="278733"/>
                    <a:pt x="399484" y="255268"/>
                  </a:cubicBezTo>
                  <a:lnTo>
                    <a:pt x="438549" y="216743"/>
                  </a:lnTo>
                  <a:lnTo>
                    <a:pt x="434281" y="213003"/>
                  </a:lnTo>
                  <a:lnTo>
                    <a:pt x="464216" y="178854"/>
                  </a:lnTo>
                  <a:lnTo>
                    <a:pt x="461005" y="194595"/>
                  </a:lnTo>
                  <a:lnTo>
                    <a:pt x="480809" y="175066"/>
                  </a:lnTo>
                  <a:cubicBezTo>
                    <a:pt x="531976" y="116696"/>
                    <a:pt x="580051" y="51793"/>
                    <a:pt x="64308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2E990DD-01E9-4FBD-B6B5-69CC29030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782" y="-497476"/>
              <a:ext cx="25542" cy="42342"/>
            </a:xfrm>
            <a:custGeom>
              <a:avLst/>
              <a:gdLst>
                <a:gd name="connsiteX0" fmla="*/ 22365 w 25542"/>
                <a:gd name="connsiteY0" fmla="*/ 0 h 42342"/>
                <a:gd name="connsiteX1" fmla="*/ 24382 w 25542"/>
                <a:gd name="connsiteY1" fmla="*/ 2815 h 42342"/>
                <a:gd name="connsiteX2" fmla="*/ 20008 w 25542"/>
                <a:gd name="connsiteY2" fmla="*/ 24943 h 42342"/>
                <a:gd name="connsiteX3" fmla="*/ 4756 w 25542"/>
                <a:gd name="connsiteY3" fmla="*/ 42342 h 42342"/>
                <a:gd name="connsiteX4" fmla="*/ 11846 w 25542"/>
                <a:gd name="connsiteY4" fmla="*/ 13942 h 42342"/>
                <a:gd name="connsiteX5" fmla="*/ 22365 w 25542"/>
                <a:gd name="connsiteY5" fmla="*/ 0 h 4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2" h="42342">
                  <a:moveTo>
                    <a:pt x="22365" y="0"/>
                  </a:moveTo>
                  <a:lnTo>
                    <a:pt x="24382" y="2815"/>
                  </a:lnTo>
                  <a:cubicBezTo>
                    <a:pt x="28587" y="15156"/>
                    <a:pt x="20008" y="24943"/>
                    <a:pt x="20008" y="24943"/>
                  </a:cubicBezTo>
                  <a:cubicBezTo>
                    <a:pt x="20008" y="24943"/>
                    <a:pt x="4756" y="42342"/>
                    <a:pt x="4756" y="42342"/>
                  </a:cubicBezTo>
                  <a:cubicBezTo>
                    <a:pt x="-5313" y="33516"/>
                    <a:pt x="2313" y="24817"/>
                    <a:pt x="11846" y="13942"/>
                  </a:cubicBezTo>
                  <a:lnTo>
                    <a:pt x="223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F8E4BA18-DA66-4B78-BD07-0A2DD00FA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3842" y="-493975"/>
              <a:ext cx="14658" cy="21917"/>
            </a:xfrm>
            <a:custGeom>
              <a:avLst/>
              <a:gdLst>
                <a:gd name="connsiteX0" fmla="*/ 7165 w 14658"/>
                <a:gd name="connsiteY0" fmla="*/ 0 h 21917"/>
                <a:gd name="connsiteX1" fmla="*/ 10210 w 14658"/>
                <a:gd name="connsiteY1" fmla="*/ 479 h 21917"/>
                <a:gd name="connsiteX2" fmla="*/ 8248 w 14658"/>
                <a:gd name="connsiteY2" fmla="*/ 5746 h 21917"/>
                <a:gd name="connsiteX3" fmla="*/ 14658 w 14658"/>
                <a:gd name="connsiteY3" fmla="*/ 21917 h 21917"/>
                <a:gd name="connsiteX4" fmla="*/ 7165 w 14658"/>
                <a:gd name="connsiteY4" fmla="*/ 0 h 2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" h="21917">
                  <a:moveTo>
                    <a:pt x="7165" y="0"/>
                  </a:moveTo>
                  <a:lnTo>
                    <a:pt x="10210" y="479"/>
                  </a:lnTo>
                  <a:lnTo>
                    <a:pt x="8248" y="5746"/>
                  </a:lnTo>
                  <a:cubicBezTo>
                    <a:pt x="7751" y="12026"/>
                    <a:pt x="9624" y="17504"/>
                    <a:pt x="14658" y="21917"/>
                  </a:cubicBezTo>
                  <a:cubicBezTo>
                    <a:pt x="-5478" y="4267"/>
                    <a:pt x="-1675" y="-73"/>
                    <a:pt x="716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EE1DBFB7-BA3E-4A2D-B98B-9A54D0E034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1130" y="-485706"/>
              <a:ext cx="15160" cy="35179"/>
            </a:xfrm>
            <a:custGeom>
              <a:avLst/>
              <a:gdLst>
                <a:gd name="connsiteX0" fmla="*/ 15160 w 15160"/>
                <a:gd name="connsiteY0" fmla="*/ 0 h 35179"/>
                <a:gd name="connsiteX1" fmla="*/ 2459 w 15160"/>
                <a:gd name="connsiteY1" fmla="*/ 35179 h 35179"/>
                <a:gd name="connsiteX2" fmla="*/ 0 w 15160"/>
                <a:gd name="connsiteY2" fmla="*/ 17294 h 35179"/>
                <a:gd name="connsiteX3" fmla="*/ 15160 w 15160"/>
                <a:gd name="connsiteY3" fmla="*/ 0 h 3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0" h="35179">
                  <a:moveTo>
                    <a:pt x="15160" y="0"/>
                  </a:moveTo>
                  <a:lnTo>
                    <a:pt x="2459" y="35179"/>
                  </a:lnTo>
                  <a:lnTo>
                    <a:pt x="0" y="17294"/>
                  </a:lnTo>
                  <a:cubicBezTo>
                    <a:pt x="0" y="17294"/>
                    <a:pt x="15160" y="0"/>
                    <a:pt x="1516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D05EC2F9-63E6-4486-A502-74B3F8D011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4069" y="-480842"/>
              <a:ext cx="65385" cy="35280"/>
            </a:xfrm>
            <a:custGeom>
              <a:avLst/>
              <a:gdLst>
                <a:gd name="connsiteX0" fmla="*/ 65385 w 65385"/>
                <a:gd name="connsiteY0" fmla="*/ 0 h 35280"/>
                <a:gd name="connsiteX1" fmla="*/ 0 w 65385"/>
                <a:gd name="connsiteY1" fmla="*/ 35280 h 35280"/>
                <a:gd name="connsiteX2" fmla="*/ 15964 w 65385"/>
                <a:gd name="connsiteY2" fmla="*/ 17067 h 35280"/>
                <a:gd name="connsiteX3" fmla="*/ 65385 w 65385"/>
                <a:gd name="connsiteY3" fmla="*/ 0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85" h="35280">
                  <a:moveTo>
                    <a:pt x="65385" y="0"/>
                  </a:moveTo>
                  <a:lnTo>
                    <a:pt x="0" y="35280"/>
                  </a:lnTo>
                  <a:lnTo>
                    <a:pt x="15964" y="17067"/>
                  </a:lnTo>
                  <a:lnTo>
                    <a:pt x="6538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3B00EBFE-4AE3-40F2-86A0-93D5BF9C6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3943" y="-479162"/>
              <a:ext cx="51718" cy="52361"/>
            </a:xfrm>
            <a:custGeom>
              <a:avLst/>
              <a:gdLst>
                <a:gd name="connsiteX0" fmla="*/ 45899 w 51718"/>
                <a:gd name="connsiteY0" fmla="*/ 0 h 52361"/>
                <a:gd name="connsiteX1" fmla="*/ 51718 w 51718"/>
                <a:gd name="connsiteY1" fmla="*/ 35294 h 52361"/>
                <a:gd name="connsiteX2" fmla="*/ 0 w 51718"/>
                <a:gd name="connsiteY2" fmla="*/ 52361 h 52361"/>
                <a:gd name="connsiteX3" fmla="*/ 45899 w 51718"/>
                <a:gd name="connsiteY3" fmla="*/ 0 h 5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8" h="52361">
                  <a:moveTo>
                    <a:pt x="45899" y="0"/>
                  </a:moveTo>
                  <a:lnTo>
                    <a:pt x="51718" y="35294"/>
                  </a:lnTo>
                  <a:lnTo>
                    <a:pt x="0" y="52361"/>
                  </a:lnTo>
                  <a:lnTo>
                    <a:pt x="458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D2F1DB2-4E80-4530-80EE-4CA4CDF32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3640" y="-472770"/>
              <a:ext cx="36750" cy="18221"/>
            </a:xfrm>
            <a:custGeom>
              <a:avLst/>
              <a:gdLst>
                <a:gd name="connsiteX0" fmla="*/ 15965 w 36750"/>
                <a:gd name="connsiteY0" fmla="*/ 0 h 18221"/>
                <a:gd name="connsiteX1" fmla="*/ 36750 w 36750"/>
                <a:gd name="connsiteY1" fmla="*/ 18221 h 18221"/>
                <a:gd name="connsiteX2" fmla="*/ 0 w 36750"/>
                <a:gd name="connsiteY2" fmla="*/ 18213 h 18221"/>
                <a:gd name="connsiteX3" fmla="*/ 15965 w 36750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0" h="18221">
                  <a:moveTo>
                    <a:pt x="15965" y="0"/>
                  </a:moveTo>
                  <a:lnTo>
                    <a:pt x="36750" y="18221"/>
                  </a:lnTo>
                  <a:lnTo>
                    <a:pt x="0" y="18213"/>
                  </a:lnTo>
                  <a:lnTo>
                    <a:pt x="159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A4393AF2-37F4-464C-BA95-FB005B6BE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8351" y="-436787"/>
              <a:ext cx="101139" cy="61763"/>
            </a:xfrm>
            <a:custGeom>
              <a:avLst/>
              <a:gdLst>
                <a:gd name="connsiteX0" fmla="*/ 73318 w 101139"/>
                <a:gd name="connsiteY0" fmla="*/ 460 h 61763"/>
                <a:gd name="connsiteX1" fmla="*/ 101139 w 101139"/>
                <a:gd name="connsiteY1" fmla="*/ 9979 h 61763"/>
                <a:gd name="connsiteX2" fmla="*/ 20136 w 101139"/>
                <a:gd name="connsiteY2" fmla="*/ 61763 h 61763"/>
                <a:gd name="connsiteX3" fmla="*/ 0 w 101139"/>
                <a:gd name="connsiteY3" fmla="*/ 44113 h 61763"/>
                <a:gd name="connsiteX4" fmla="*/ 73318 w 101139"/>
                <a:gd name="connsiteY4" fmla="*/ 46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39" h="61763">
                  <a:moveTo>
                    <a:pt x="73318" y="460"/>
                  </a:moveTo>
                  <a:cubicBezTo>
                    <a:pt x="81925" y="-1108"/>
                    <a:pt x="91071" y="1153"/>
                    <a:pt x="101139" y="9979"/>
                  </a:cubicBezTo>
                  <a:cubicBezTo>
                    <a:pt x="101139" y="9979"/>
                    <a:pt x="101139" y="9979"/>
                    <a:pt x="20136" y="61763"/>
                  </a:cubicBezTo>
                  <a:cubicBezTo>
                    <a:pt x="20136" y="61763"/>
                    <a:pt x="20136" y="61763"/>
                    <a:pt x="0" y="44113"/>
                  </a:cubicBezTo>
                  <a:cubicBezTo>
                    <a:pt x="26515" y="44331"/>
                    <a:pt x="47495" y="5165"/>
                    <a:pt x="73318" y="46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93CC36B6-2CA8-4656-A779-5693F07F2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5993" y="-431811"/>
              <a:ext cx="45925" cy="51884"/>
            </a:xfrm>
            <a:custGeom>
              <a:avLst/>
              <a:gdLst>
                <a:gd name="connsiteX0" fmla="*/ 45925 w 45925"/>
                <a:gd name="connsiteY0" fmla="*/ 0 h 51884"/>
                <a:gd name="connsiteX1" fmla="*/ 444 w 45925"/>
                <a:gd name="connsiteY1" fmla="*/ 51884 h 51884"/>
                <a:gd name="connsiteX2" fmla="*/ 45925 w 45925"/>
                <a:gd name="connsiteY2" fmla="*/ 0 h 5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25" h="51884">
                  <a:moveTo>
                    <a:pt x="45925" y="0"/>
                  </a:moveTo>
                  <a:cubicBezTo>
                    <a:pt x="45925" y="0"/>
                    <a:pt x="45925" y="0"/>
                    <a:pt x="444" y="51884"/>
                  </a:cubicBezTo>
                  <a:cubicBezTo>
                    <a:pt x="-4336" y="17110"/>
                    <a:pt x="30765" y="17295"/>
                    <a:pt x="459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FB410D4-4FB0-4E20-9C7D-633B6B7B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7995" y="-428570"/>
              <a:ext cx="96073" cy="107107"/>
            </a:xfrm>
            <a:custGeom>
              <a:avLst/>
              <a:gdLst>
                <a:gd name="connsiteX0" fmla="*/ 96073 w 96073"/>
                <a:gd name="connsiteY0" fmla="*/ 0 h 107107"/>
                <a:gd name="connsiteX1" fmla="*/ 4560 w 96073"/>
                <a:gd name="connsiteY1" fmla="*/ 104398 h 107107"/>
                <a:gd name="connsiteX2" fmla="*/ 19812 w 96073"/>
                <a:gd name="connsiteY2" fmla="*/ 86999 h 107107"/>
                <a:gd name="connsiteX3" fmla="*/ 0 w 96073"/>
                <a:gd name="connsiteY3" fmla="*/ 69632 h 107107"/>
                <a:gd name="connsiteX4" fmla="*/ 15253 w 96073"/>
                <a:gd name="connsiteY4" fmla="*/ 52232 h 107107"/>
                <a:gd name="connsiteX5" fmla="*/ 10694 w 96073"/>
                <a:gd name="connsiteY5" fmla="*/ 17467 h 107107"/>
                <a:gd name="connsiteX6" fmla="*/ 96073 w 96073"/>
                <a:gd name="connsiteY6" fmla="*/ 0 h 10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073" h="107107">
                  <a:moveTo>
                    <a:pt x="96073" y="0"/>
                  </a:moveTo>
                  <a:cubicBezTo>
                    <a:pt x="50317" y="52199"/>
                    <a:pt x="59434" y="121731"/>
                    <a:pt x="4560" y="104398"/>
                  </a:cubicBezTo>
                  <a:cubicBezTo>
                    <a:pt x="19812" y="86999"/>
                    <a:pt x="19812" y="86999"/>
                    <a:pt x="19812" y="86999"/>
                  </a:cubicBezTo>
                  <a:cubicBezTo>
                    <a:pt x="19812" y="86999"/>
                    <a:pt x="19812" y="86999"/>
                    <a:pt x="0" y="69632"/>
                  </a:cubicBezTo>
                  <a:cubicBezTo>
                    <a:pt x="0" y="69632"/>
                    <a:pt x="0" y="69632"/>
                    <a:pt x="15253" y="52232"/>
                  </a:cubicBezTo>
                  <a:lnTo>
                    <a:pt x="10694" y="17467"/>
                  </a:lnTo>
                  <a:cubicBezTo>
                    <a:pt x="10694" y="17467"/>
                    <a:pt x="10694" y="17467"/>
                    <a:pt x="9607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635E707-0853-4636-A061-375E5CC17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2921" y="-425969"/>
              <a:ext cx="7550" cy="8613"/>
            </a:xfrm>
            <a:custGeom>
              <a:avLst/>
              <a:gdLst>
                <a:gd name="connsiteX0" fmla="*/ 7550 w 7550"/>
                <a:gd name="connsiteY0" fmla="*/ 0 h 8613"/>
                <a:gd name="connsiteX1" fmla="*/ 5655 w 7550"/>
                <a:gd name="connsiteY1" fmla="*/ 2162 h 8613"/>
                <a:gd name="connsiteX2" fmla="*/ 0 w 7550"/>
                <a:gd name="connsiteY2" fmla="*/ 8613 h 8613"/>
                <a:gd name="connsiteX3" fmla="*/ 7550 w 7550"/>
                <a:gd name="connsiteY3" fmla="*/ 0 h 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0" h="8613">
                  <a:moveTo>
                    <a:pt x="7550" y="0"/>
                  </a:moveTo>
                  <a:cubicBezTo>
                    <a:pt x="7550" y="0"/>
                    <a:pt x="7550" y="0"/>
                    <a:pt x="5655" y="2162"/>
                  </a:cubicBezTo>
                  <a:lnTo>
                    <a:pt x="0" y="8613"/>
                  </a:lnTo>
                  <a:lnTo>
                    <a:pt x="75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F1DABF80-08FF-4DAB-A418-F69F03961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5311" y="-417357"/>
              <a:ext cx="7610" cy="8682"/>
            </a:xfrm>
            <a:custGeom>
              <a:avLst/>
              <a:gdLst>
                <a:gd name="connsiteX0" fmla="*/ 7610 w 7610"/>
                <a:gd name="connsiteY0" fmla="*/ 0 h 8682"/>
                <a:gd name="connsiteX1" fmla="*/ 0 w 7610"/>
                <a:gd name="connsiteY1" fmla="*/ 8682 h 8682"/>
                <a:gd name="connsiteX2" fmla="*/ 5684 w 7610"/>
                <a:gd name="connsiteY2" fmla="*/ 2197 h 8682"/>
                <a:gd name="connsiteX3" fmla="*/ 7610 w 7610"/>
                <a:gd name="connsiteY3" fmla="*/ 0 h 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0" h="8682">
                  <a:moveTo>
                    <a:pt x="7610" y="0"/>
                  </a:moveTo>
                  <a:lnTo>
                    <a:pt x="0" y="8682"/>
                  </a:lnTo>
                  <a:lnTo>
                    <a:pt x="5684" y="2197"/>
                  </a:lnTo>
                  <a:lnTo>
                    <a:pt x="761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4397E0E-AEB5-4AD6-9A7B-08FD1AEA8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9566" y="-410689"/>
              <a:ext cx="170728" cy="76851"/>
            </a:xfrm>
            <a:custGeom>
              <a:avLst/>
              <a:gdLst>
                <a:gd name="connsiteX0" fmla="*/ 157598 w 170728"/>
                <a:gd name="connsiteY0" fmla="*/ 203 h 76851"/>
                <a:gd name="connsiteX1" fmla="*/ 165947 w 170728"/>
                <a:gd name="connsiteY1" fmla="*/ 2385 h 76851"/>
                <a:gd name="connsiteX2" fmla="*/ 170728 w 170728"/>
                <a:gd name="connsiteY2" fmla="*/ 37160 h 76851"/>
                <a:gd name="connsiteX3" fmla="*/ 125348 w 170728"/>
                <a:gd name="connsiteY3" fmla="*/ 73842 h 76851"/>
                <a:gd name="connsiteX4" fmla="*/ 123569 w 170728"/>
                <a:gd name="connsiteY4" fmla="*/ 76851 h 76851"/>
                <a:gd name="connsiteX5" fmla="*/ 123229 w 170728"/>
                <a:gd name="connsiteY5" fmla="*/ 74374 h 76851"/>
                <a:gd name="connsiteX6" fmla="*/ 120466 w 170728"/>
                <a:gd name="connsiteY6" fmla="*/ 54269 h 76851"/>
                <a:gd name="connsiteX7" fmla="*/ 0 w 170728"/>
                <a:gd name="connsiteY7" fmla="*/ 71010 h 76851"/>
                <a:gd name="connsiteX8" fmla="*/ 65423 w 170728"/>
                <a:gd name="connsiteY8" fmla="*/ 36606 h 76851"/>
                <a:gd name="connsiteX9" fmla="*/ 80583 w 170728"/>
                <a:gd name="connsiteY9" fmla="*/ 19311 h 76851"/>
                <a:gd name="connsiteX10" fmla="*/ 95745 w 170728"/>
                <a:gd name="connsiteY10" fmla="*/ 2015 h 76851"/>
                <a:gd name="connsiteX11" fmla="*/ 100688 w 170728"/>
                <a:gd name="connsiteY11" fmla="*/ 21282 h 76851"/>
                <a:gd name="connsiteX12" fmla="*/ 157598 w 170728"/>
                <a:gd name="connsiteY12" fmla="*/ 203 h 7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28" h="76851">
                  <a:moveTo>
                    <a:pt x="157598" y="203"/>
                  </a:moveTo>
                  <a:cubicBezTo>
                    <a:pt x="160637" y="-358"/>
                    <a:pt x="163454" y="200"/>
                    <a:pt x="165947" y="2385"/>
                  </a:cubicBezTo>
                  <a:cubicBezTo>
                    <a:pt x="165947" y="2385"/>
                    <a:pt x="165947" y="2385"/>
                    <a:pt x="170728" y="37160"/>
                  </a:cubicBezTo>
                  <a:cubicBezTo>
                    <a:pt x="153177" y="37067"/>
                    <a:pt x="138016" y="54362"/>
                    <a:pt x="125348" y="73842"/>
                  </a:cubicBezTo>
                  <a:lnTo>
                    <a:pt x="123569" y="76851"/>
                  </a:lnTo>
                  <a:lnTo>
                    <a:pt x="123229" y="74374"/>
                  </a:lnTo>
                  <a:cubicBezTo>
                    <a:pt x="122556" y="69484"/>
                    <a:pt x="121661" y="62964"/>
                    <a:pt x="120466" y="54269"/>
                  </a:cubicBezTo>
                  <a:cubicBezTo>
                    <a:pt x="60644" y="1830"/>
                    <a:pt x="35102" y="71195"/>
                    <a:pt x="0" y="71010"/>
                  </a:cubicBezTo>
                  <a:cubicBezTo>
                    <a:pt x="15161" y="53715"/>
                    <a:pt x="45483" y="19126"/>
                    <a:pt x="65423" y="36606"/>
                  </a:cubicBezTo>
                  <a:cubicBezTo>
                    <a:pt x="80583" y="19311"/>
                    <a:pt x="80583" y="19311"/>
                    <a:pt x="80583" y="19311"/>
                  </a:cubicBezTo>
                  <a:lnTo>
                    <a:pt x="95745" y="2015"/>
                  </a:lnTo>
                  <a:lnTo>
                    <a:pt x="100688" y="21282"/>
                  </a:lnTo>
                  <a:cubicBezTo>
                    <a:pt x="113089" y="47206"/>
                    <a:pt x="139358" y="3568"/>
                    <a:pt x="157598" y="20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2A0F18FE-86DC-4FF1-8AA6-1B76D56B1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8931" y="-409757"/>
              <a:ext cx="49420" cy="34149"/>
            </a:xfrm>
            <a:custGeom>
              <a:avLst/>
              <a:gdLst>
                <a:gd name="connsiteX0" fmla="*/ 29934 w 49420"/>
                <a:gd name="connsiteY0" fmla="*/ 0 h 34149"/>
                <a:gd name="connsiteX1" fmla="*/ 49420 w 49420"/>
                <a:gd name="connsiteY1" fmla="*/ 17081 h 34149"/>
                <a:gd name="connsiteX2" fmla="*/ 0 w 49420"/>
                <a:gd name="connsiteY2" fmla="*/ 34149 h 34149"/>
                <a:gd name="connsiteX3" fmla="*/ 29934 w 49420"/>
                <a:gd name="connsiteY3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0" h="34149">
                  <a:moveTo>
                    <a:pt x="29934" y="0"/>
                  </a:moveTo>
                  <a:lnTo>
                    <a:pt x="49420" y="17081"/>
                  </a:lnTo>
                  <a:lnTo>
                    <a:pt x="0" y="34149"/>
                  </a:lnTo>
                  <a:lnTo>
                    <a:pt x="29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1C1FC607-8FC9-433A-BC69-18A1DB2A4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6373" y="-405009"/>
              <a:ext cx="19486" cy="34155"/>
            </a:xfrm>
            <a:custGeom>
              <a:avLst/>
              <a:gdLst>
                <a:gd name="connsiteX0" fmla="*/ 14968 w 19486"/>
                <a:gd name="connsiteY0" fmla="*/ 0 h 34155"/>
                <a:gd name="connsiteX1" fmla="*/ 19486 w 19486"/>
                <a:gd name="connsiteY1" fmla="*/ 34155 h 34155"/>
                <a:gd name="connsiteX2" fmla="*/ 0 w 19486"/>
                <a:gd name="connsiteY2" fmla="*/ 17074 h 34155"/>
                <a:gd name="connsiteX3" fmla="*/ 14968 w 19486"/>
                <a:gd name="connsiteY3" fmla="*/ 0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" h="34155">
                  <a:moveTo>
                    <a:pt x="14968" y="0"/>
                  </a:moveTo>
                  <a:lnTo>
                    <a:pt x="19486" y="34155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8D2CE66E-9AB8-4212-84D8-C2F917336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5810" y="-399594"/>
              <a:ext cx="32305" cy="13309"/>
            </a:xfrm>
            <a:custGeom>
              <a:avLst/>
              <a:gdLst>
                <a:gd name="connsiteX0" fmla="*/ 12814 w 32305"/>
                <a:gd name="connsiteY0" fmla="*/ 0 h 13309"/>
                <a:gd name="connsiteX1" fmla="*/ 32305 w 32305"/>
                <a:gd name="connsiteY1" fmla="*/ 13309 h 13309"/>
                <a:gd name="connsiteX2" fmla="*/ 15905 w 32305"/>
                <a:gd name="connsiteY2" fmla="*/ 7898 h 13309"/>
                <a:gd name="connsiteX3" fmla="*/ 0 w 32305"/>
                <a:gd name="connsiteY3" fmla="*/ 10450 h 13309"/>
                <a:gd name="connsiteX4" fmla="*/ 12814 w 32305"/>
                <a:gd name="connsiteY4" fmla="*/ 0 h 1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5" h="13309">
                  <a:moveTo>
                    <a:pt x="12814" y="0"/>
                  </a:moveTo>
                  <a:cubicBezTo>
                    <a:pt x="17202" y="71"/>
                    <a:pt x="22236" y="4484"/>
                    <a:pt x="32305" y="13309"/>
                  </a:cubicBezTo>
                  <a:cubicBezTo>
                    <a:pt x="27270" y="8896"/>
                    <a:pt x="21624" y="7722"/>
                    <a:pt x="15905" y="7898"/>
                  </a:cubicBezTo>
                  <a:lnTo>
                    <a:pt x="0" y="10450"/>
                  </a:lnTo>
                  <a:lnTo>
                    <a:pt x="128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B7B9F1B-DDCD-4660-8976-313911F2F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848" y="-397590"/>
              <a:ext cx="92529" cy="69734"/>
            </a:xfrm>
            <a:custGeom>
              <a:avLst/>
              <a:gdLst>
                <a:gd name="connsiteX0" fmla="*/ 17546 w 92529"/>
                <a:gd name="connsiteY0" fmla="*/ 0 h 69734"/>
                <a:gd name="connsiteX1" fmla="*/ 57428 w 92529"/>
                <a:gd name="connsiteY1" fmla="*/ 34959 h 69734"/>
                <a:gd name="connsiteX2" fmla="*/ 72589 w 92529"/>
                <a:gd name="connsiteY2" fmla="*/ 17663 h 69734"/>
                <a:gd name="connsiteX3" fmla="*/ 92529 w 92529"/>
                <a:gd name="connsiteY3" fmla="*/ 35143 h 69734"/>
                <a:gd name="connsiteX4" fmla="*/ 62209 w 92529"/>
                <a:gd name="connsiteY4" fmla="*/ 69734 h 69734"/>
                <a:gd name="connsiteX5" fmla="*/ 22328 w 92529"/>
                <a:gd name="connsiteY5" fmla="*/ 34774 h 69734"/>
                <a:gd name="connsiteX6" fmla="*/ 0 w 92529"/>
                <a:gd name="connsiteY6" fmla="*/ 50534 h 69734"/>
                <a:gd name="connsiteX7" fmla="*/ 12977 w 92529"/>
                <a:gd name="connsiteY7" fmla="*/ 38526 h 69734"/>
                <a:gd name="connsiteX8" fmla="*/ 17546 w 92529"/>
                <a:gd name="connsiteY8" fmla="*/ 0 h 6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29" h="69734">
                  <a:moveTo>
                    <a:pt x="17546" y="0"/>
                  </a:moveTo>
                  <a:cubicBezTo>
                    <a:pt x="37488" y="17479"/>
                    <a:pt x="42267" y="52254"/>
                    <a:pt x="57428" y="34959"/>
                  </a:cubicBezTo>
                  <a:cubicBezTo>
                    <a:pt x="57428" y="34959"/>
                    <a:pt x="72589" y="17663"/>
                    <a:pt x="72589" y="17663"/>
                  </a:cubicBezTo>
                  <a:cubicBezTo>
                    <a:pt x="72589" y="17663"/>
                    <a:pt x="72589" y="17663"/>
                    <a:pt x="92529" y="35143"/>
                  </a:cubicBezTo>
                  <a:cubicBezTo>
                    <a:pt x="92529" y="35143"/>
                    <a:pt x="92529" y="35143"/>
                    <a:pt x="62209" y="69734"/>
                  </a:cubicBezTo>
                  <a:cubicBezTo>
                    <a:pt x="42267" y="52254"/>
                    <a:pt x="57428" y="34959"/>
                    <a:pt x="22328" y="34774"/>
                  </a:cubicBezTo>
                  <a:lnTo>
                    <a:pt x="0" y="50534"/>
                  </a:lnTo>
                  <a:lnTo>
                    <a:pt x="12977" y="38526"/>
                  </a:lnTo>
                  <a:cubicBezTo>
                    <a:pt x="21132" y="26080"/>
                    <a:pt x="23727" y="13063"/>
                    <a:pt x="1754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AB25E90-54D1-4626-B486-0E7A2C08D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3011" y="-389144"/>
              <a:ext cx="2799" cy="2283"/>
            </a:xfrm>
            <a:custGeom>
              <a:avLst/>
              <a:gdLst>
                <a:gd name="connsiteX0" fmla="*/ 2799 w 2799"/>
                <a:gd name="connsiteY0" fmla="*/ 0 h 2283"/>
                <a:gd name="connsiteX1" fmla="*/ 0 w 2799"/>
                <a:gd name="connsiteY1" fmla="*/ 2283 h 2283"/>
                <a:gd name="connsiteX2" fmla="*/ 1871 w 2799"/>
                <a:gd name="connsiteY2" fmla="*/ 149 h 2283"/>
                <a:gd name="connsiteX3" fmla="*/ 2799 w 2799"/>
                <a:gd name="connsiteY3" fmla="*/ 0 h 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9" h="2283">
                  <a:moveTo>
                    <a:pt x="2799" y="0"/>
                  </a:moveTo>
                  <a:lnTo>
                    <a:pt x="0" y="2283"/>
                  </a:lnTo>
                  <a:lnTo>
                    <a:pt x="1871" y="149"/>
                  </a:lnTo>
                  <a:lnTo>
                    <a:pt x="27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B89D4206-9809-47F9-BB6D-1A7E6BD9D0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7680" y="-381063"/>
              <a:ext cx="65568" cy="39559"/>
            </a:xfrm>
            <a:custGeom>
              <a:avLst/>
              <a:gdLst>
                <a:gd name="connsiteX0" fmla="*/ 49110 w 65568"/>
                <a:gd name="connsiteY0" fmla="*/ 395 h 39559"/>
                <a:gd name="connsiteX1" fmla="*/ 65568 w 65568"/>
                <a:gd name="connsiteY1" fmla="*/ 4725 h 39559"/>
                <a:gd name="connsiteX2" fmla="*/ 0 w 65568"/>
                <a:gd name="connsiteY2" fmla="*/ 39559 h 39559"/>
                <a:gd name="connsiteX3" fmla="*/ 49110 w 65568"/>
                <a:gd name="connsiteY3" fmla="*/ 395 h 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68" h="39559">
                  <a:moveTo>
                    <a:pt x="49110" y="395"/>
                  </a:moveTo>
                  <a:cubicBezTo>
                    <a:pt x="54994" y="-697"/>
                    <a:pt x="60615" y="383"/>
                    <a:pt x="65568" y="4725"/>
                  </a:cubicBezTo>
                  <a:cubicBezTo>
                    <a:pt x="65568" y="4725"/>
                    <a:pt x="65568" y="4725"/>
                    <a:pt x="0" y="39559"/>
                  </a:cubicBezTo>
                  <a:cubicBezTo>
                    <a:pt x="11439" y="26509"/>
                    <a:pt x="31457" y="3672"/>
                    <a:pt x="49110" y="39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722B01B2-E750-4EC2-BD0B-551021040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1947" y="-377962"/>
              <a:ext cx="125256" cy="103578"/>
            </a:xfrm>
            <a:custGeom>
              <a:avLst/>
              <a:gdLst>
                <a:gd name="connsiteX0" fmla="*/ 125256 w 125256"/>
                <a:gd name="connsiteY0" fmla="*/ 0 h 103578"/>
                <a:gd name="connsiteX1" fmla="*/ 0 w 125256"/>
                <a:gd name="connsiteY1" fmla="*/ 103578 h 103578"/>
                <a:gd name="connsiteX2" fmla="*/ 10732 w 125256"/>
                <a:gd name="connsiteY2" fmla="*/ 52022 h 103578"/>
                <a:gd name="connsiteX3" fmla="*/ 45329 w 125256"/>
                <a:gd name="connsiteY3" fmla="*/ 51867 h 103578"/>
                <a:gd name="connsiteX4" fmla="*/ 125256 w 125256"/>
                <a:gd name="connsiteY4" fmla="*/ 0 h 1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56" h="103578">
                  <a:moveTo>
                    <a:pt x="125256" y="0"/>
                  </a:moveTo>
                  <a:cubicBezTo>
                    <a:pt x="125256" y="0"/>
                    <a:pt x="125256" y="0"/>
                    <a:pt x="0" y="103578"/>
                  </a:cubicBezTo>
                  <a:cubicBezTo>
                    <a:pt x="0" y="103578"/>
                    <a:pt x="30219" y="69104"/>
                    <a:pt x="10732" y="52022"/>
                  </a:cubicBezTo>
                  <a:cubicBezTo>
                    <a:pt x="10732" y="52022"/>
                    <a:pt x="10732" y="52022"/>
                    <a:pt x="45329" y="51867"/>
                  </a:cubicBezTo>
                  <a:cubicBezTo>
                    <a:pt x="60439" y="34630"/>
                    <a:pt x="90658" y="156"/>
                    <a:pt x="12525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B2E987CF-88F6-4E59-8874-1C3CA89F1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74" y="-368367"/>
              <a:ext cx="100520" cy="103837"/>
            </a:xfrm>
            <a:custGeom>
              <a:avLst/>
              <a:gdLst>
                <a:gd name="connsiteX0" fmla="*/ 91023 w 100520"/>
                <a:gd name="connsiteY0" fmla="*/ 0 h 103837"/>
                <a:gd name="connsiteX1" fmla="*/ 90082 w 100520"/>
                <a:gd name="connsiteY1" fmla="*/ 41257 h 103837"/>
                <a:gd name="connsiteX2" fmla="*/ 100520 w 100520"/>
                <a:gd name="connsiteY2" fmla="*/ 69535 h 103837"/>
                <a:gd name="connsiteX3" fmla="*/ 0 w 100520"/>
                <a:gd name="connsiteY3" fmla="*/ 103837 h 103837"/>
                <a:gd name="connsiteX4" fmla="*/ 83438 w 100520"/>
                <a:gd name="connsiteY4" fmla="*/ 8653 h 103837"/>
                <a:gd name="connsiteX5" fmla="*/ 91023 w 100520"/>
                <a:gd name="connsiteY5" fmla="*/ 0 h 10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20" h="103837">
                  <a:moveTo>
                    <a:pt x="91023" y="0"/>
                  </a:moveTo>
                  <a:lnTo>
                    <a:pt x="90082" y="41257"/>
                  </a:lnTo>
                  <a:cubicBezTo>
                    <a:pt x="89373" y="52112"/>
                    <a:pt x="90560" y="60804"/>
                    <a:pt x="100520" y="69535"/>
                  </a:cubicBezTo>
                  <a:cubicBezTo>
                    <a:pt x="100520" y="69535"/>
                    <a:pt x="100520" y="69535"/>
                    <a:pt x="0" y="103837"/>
                  </a:cubicBezTo>
                  <a:cubicBezTo>
                    <a:pt x="30341" y="69225"/>
                    <a:pt x="56889" y="38939"/>
                    <a:pt x="83438" y="8653"/>
                  </a:cubicBezTo>
                  <a:lnTo>
                    <a:pt x="910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4235539E-EF58-42C9-8114-D65F5601B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9420" y="-365799"/>
              <a:ext cx="37012" cy="8896"/>
            </a:xfrm>
            <a:custGeom>
              <a:avLst/>
              <a:gdLst>
                <a:gd name="connsiteX0" fmla="*/ 37012 w 37012"/>
                <a:gd name="connsiteY0" fmla="*/ 0 h 8896"/>
                <a:gd name="connsiteX1" fmla="*/ 25020 w 37012"/>
                <a:gd name="connsiteY1" fmla="*/ 5259 h 8896"/>
                <a:gd name="connsiteX2" fmla="*/ 0 w 37012"/>
                <a:gd name="connsiteY2" fmla="*/ 8894 h 8896"/>
                <a:gd name="connsiteX3" fmla="*/ 22775 w 37012"/>
                <a:gd name="connsiteY3" fmla="*/ 1141 h 8896"/>
                <a:gd name="connsiteX4" fmla="*/ 37012 w 37012"/>
                <a:gd name="connsiteY4" fmla="*/ 0 h 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2" h="8896">
                  <a:moveTo>
                    <a:pt x="37012" y="0"/>
                  </a:moveTo>
                  <a:lnTo>
                    <a:pt x="25020" y="5259"/>
                  </a:lnTo>
                  <a:cubicBezTo>
                    <a:pt x="17090" y="7627"/>
                    <a:pt x="8775" y="8940"/>
                    <a:pt x="0" y="8894"/>
                  </a:cubicBezTo>
                  <a:cubicBezTo>
                    <a:pt x="3790" y="4571"/>
                    <a:pt x="12267" y="2443"/>
                    <a:pt x="22775" y="1141"/>
                  </a:cubicBezTo>
                  <a:lnTo>
                    <a:pt x="3701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31F39259-D721-4F00-81DD-3599A19E41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0632" y="-357066"/>
              <a:ext cx="216351" cy="120049"/>
            </a:xfrm>
            <a:custGeom>
              <a:avLst/>
              <a:gdLst>
                <a:gd name="connsiteX0" fmla="*/ 193973 w 216351"/>
                <a:gd name="connsiteY0" fmla="*/ 0 h 120049"/>
                <a:gd name="connsiteX1" fmla="*/ 198781 w 216351"/>
                <a:gd name="connsiteY1" fmla="*/ 34810 h 120049"/>
                <a:gd name="connsiteX2" fmla="*/ 216351 w 216351"/>
                <a:gd name="connsiteY2" fmla="*/ 34914 h 120049"/>
                <a:gd name="connsiteX3" fmla="*/ 206271 w 216351"/>
                <a:gd name="connsiteY3" fmla="*/ 41376 h 120049"/>
                <a:gd name="connsiteX4" fmla="*/ 177310 w 216351"/>
                <a:gd name="connsiteY4" fmla="*/ 43958 h 120049"/>
                <a:gd name="connsiteX5" fmla="*/ 164806 w 216351"/>
                <a:gd name="connsiteY5" fmla="*/ 35401 h 120049"/>
                <a:gd name="connsiteX6" fmla="*/ 173175 w 216351"/>
                <a:gd name="connsiteY6" fmla="*/ 47190 h 120049"/>
                <a:gd name="connsiteX7" fmla="*/ 188020 w 216351"/>
                <a:gd name="connsiteY7" fmla="*/ 87378 h 120049"/>
                <a:gd name="connsiteX8" fmla="*/ 147749 w 216351"/>
                <a:gd name="connsiteY8" fmla="*/ 52076 h 120049"/>
                <a:gd name="connsiteX9" fmla="*/ 162672 w 216351"/>
                <a:gd name="connsiteY9" fmla="*/ 35052 h 120049"/>
                <a:gd name="connsiteX10" fmla="*/ 57679 w 216351"/>
                <a:gd name="connsiteY10" fmla="*/ 83710 h 120049"/>
                <a:gd name="connsiteX11" fmla="*/ 0 w 216351"/>
                <a:gd name="connsiteY11" fmla="*/ 120049 h 120049"/>
                <a:gd name="connsiteX12" fmla="*/ 5644 w 216351"/>
                <a:gd name="connsiteY12" fmla="*/ 114110 h 120049"/>
                <a:gd name="connsiteX13" fmla="*/ 63026 w 216351"/>
                <a:gd name="connsiteY13" fmla="*/ 68795 h 120049"/>
                <a:gd name="connsiteX14" fmla="*/ 193973 w 216351"/>
                <a:gd name="connsiteY14" fmla="*/ 0 h 12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6351" h="120049">
                  <a:moveTo>
                    <a:pt x="193973" y="0"/>
                  </a:moveTo>
                  <a:cubicBezTo>
                    <a:pt x="193973" y="0"/>
                    <a:pt x="193973" y="0"/>
                    <a:pt x="198781" y="34810"/>
                  </a:cubicBezTo>
                  <a:lnTo>
                    <a:pt x="216351" y="34914"/>
                  </a:lnTo>
                  <a:lnTo>
                    <a:pt x="206271" y="41376"/>
                  </a:lnTo>
                  <a:cubicBezTo>
                    <a:pt x="198711" y="46223"/>
                    <a:pt x="189746" y="49839"/>
                    <a:pt x="177310" y="43958"/>
                  </a:cubicBezTo>
                  <a:lnTo>
                    <a:pt x="164806" y="35401"/>
                  </a:lnTo>
                  <a:lnTo>
                    <a:pt x="173175" y="47190"/>
                  </a:lnTo>
                  <a:cubicBezTo>
                    <a:pt x="178124" y="60586"/>
                    <a:pt x="172919" y="74140"/>
                    <a:pt x="188020" y="87378"/>
                  </a:cubicBezTo>
                  <a:cubicBezTo>
                    <a:pt x="188020" y="87378"/>
                    <a:pt x="188020" y="87378"/>
                    <a:pt x="147749" y="52076"/>
                  </a:cubicBezTo>
                  <a:lnTo>
                    <a:pt x="162672" y="35052"/>
                  </a:lnTo>
                  <a:lnTo>
                    <a:pt x="57679" y="83710"/>
                  </a:lnTo>
                  <a:lnTo>
                    <a:pt x="0" y="120049"/>
                  </a:lnTo>
                  <a:lnTo>
                    <a:pt x="5644" y="114110"/>
                  </a:lnTo>
                  <a:cubicBezTo>
                    <a:pt x="22706" y="94645"/>
                    <a:pt x="37873" y="77343"/>
                    <a:pt x="63026" y="68795"/>
                  </a:cubicBezTo>
                  <a:cubicBezTo>
                    <a:pt x="68579" y="-18128"/>
                    <a:pt x="183614" y="52113"/>
                    <a:pt x="19397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88DFAB5-6923-42A0-9D56-485F22BE2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847" y="-347056"/>
              <a:ext cx="31001" cy="26404"/>
            </a:xfrm>
            <a:custGeom>
              <a:avLst/>
              <a:gdLst>
                <a:gd name="connsiteX0" fmla="*/ 31001 w 31001"/>
                <a:gd name="connsiteY0" fmla="*/ 0 h 26404"/>
                <a:gd name="connsiteX1" fmla="*/ 6054 w 31001"/>
                <a:gd name="connsiteY1" fmla="*/ 23085 h 26404"/>
                <a:gd name="connsiteX2" fmla="*/ 0 w 31001"/>
                <a:gd name="connsiteY2" fmla="*/ 26404 h 26404"/>
                <a:gd name="connsiteX3" fmla="*/ 12861 w 31001"/>
                <a:gd name="connsiteY3" fmla="*/ 12804 h 26404"/>
                <a:gd name="connsiteX4" fmla="*/ 31001 w 31001"/>
                <a:gd name="connsiteY4" fmla="*/ 0 h 2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1" h="26404">
                  <a:moveTo>
                    <a:pt x="31001" y="0"/>
                  </a:moveTo>
                  <a:lnTo>
                    <a:pt x="6054" y="23085"/>
                  </a:lnTo>
                  <a:lnTo>
                    <a:pt x="0" y="26404"/>
                  </a:lnTo>
                  <a:lnTo>
                    <a:pt x="12861" y="12804"/>
                  </a:lnTo>
                  <a:lnTo>
                    <a:pt x="31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1B831399-2EFD-45AF-9ABE-C3F2504AA4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0188" y="-343858"/>
              <a:ext cx="6739" cy="7687"/>
            </a:xfrm>
            <a:custGeom>
              <a:avLst/>
              <a:gdLst>
                <a:gd name="connsiteX0" fmla="*/ 6739 w 6739"/>
                <a:gd name="connsiteY0" fmla="*/ 0 h 7687"/>
                <a:gd name="connsiteX1" fmla="*/ 6739 w 6739"/>
                <a:gd name="connsiteY1" fmla="*/ 0 h 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9" h="7687">
                  <a:moveTo>
                    <a:pt x="6739" y="0"/>
                  </a:moveTo>
                  <a:cubicBezTo>
                    <a:pt x="6739" y="0"/>
                    <a:pt x="-8422" y="17295"/>
                    <a:pt x="673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588AE5CA-8D30-4F64-ACA9-A9A0CCDCA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0673" y="-342653"/>
              <a:ext cx="161174" cy="138416"/>
            </a:xfrm>
            <a:custGeom>
              <a:avLst/>
              <a:gdLst>
                <a:gd name="connsiteX0" fmla="*/ 141254 w 161174"/>
                <a:gd name="connsiteY0" fmla="*/ 0 h 138416"/>
                <a:gd name="connsiteX1" fmla="*/ 161174 w 161174"/>
                <a:gd name="connsiteY1" fmla="*/ 17461 h 138416"/>
                <a:gd name="connsiteX2" fmla="*/ 126088 w 161174"/>
                <a:gd name="connsiteY2" fmla="*/ 17302 h 138416"/>
                <a:gd name="connsiteX3" fmla="*/ 115674 w 161174"/>
                <a:gd name="connsiteY3" fmla="*/ 69367 h 138416"/>
                <a:gd name="connsiteX4" fmla="*/ 19920 w 161174"/>
                <a:gd name="connsiteY4" fmla="*/ 138416 h 138416"/>
                <a:gd name="connsiteX5" fmla="*/ 0 w 161174"/>
                <a:gd name="connsiteY5" fmla="*/ 120955 h 138416"/>
                <a:gd name="connsiteX6" fmla="*/ 80587 w 161174"/>
                <a:gd name="connsiteY6" fmla="*/ 69208 h 138416"/>
                <a:gd name="connsiteX7" fmla="*/ 75835 w 161174"/>
                <a:gd name="connsiteY7" fmla="*/ 34445 h 138416"/>
                <a:gd name="connsiteX8" fmla="*/ 95754 w 161174"/>
                <a:gd name="connsiteY8" fmla="*/ 51906 h 138416"/>
                <a:gd name="connsiteX9" fmla="*/ 141254 w 161174"/>
                <a:gd name="connsiteY9" fmla="*/ 0 h 1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74" h="138416">
                  <a:moveTo>
                    <a:pt x="141254" y="0"/>
                  </a:moveTo>
                  <a:lnTo>
                    <a:pt x="161174" y="17461"/>
                  </a:lnTo>
                  <a:cubicBezTo>
                    <a:pt x="161174" y="17461"/>
                    <a:pt x="161174" y="17461"/>
                    <a:pt x="126088" y="17302"/>
                  </a:cubicBezTo>
                  <a:cubicBezTo>
                    <a:pt x="146007" y="34763"/>
                    <a:pt x="95754" y="51906"/>
                    <a:pt x="115674" y="69367"/>
                  </a:cubicBezTo>
                  <a:cubicBezTo>
                    <a:pt x="85340" y="103971"/>
                    <a:pt x="50255" y="103812"/>
                    <a:pt x="19920" y="138416"/>
                  </a:cubicBezTo>
                  <a:cubicBezTo>
                    <a:pt x="19920" y="138416"/>
                    <a:pt x="19920" y="138416"/>
                    <a:pt x="0" y="120955"/>
                  </a:cubicBezTo>
                  <a:cubicBezTo>
                    <a:pt x="70173" y="121273"/>
                    <a:pt x="5662" y="34127"/>
                    <a:pt x="80587" y="69208"/>
                  </a:cubicBezTo>
                  <a:cubicBezTo>
                    <a:pt x="95754" y="51906"/>
                    <a:pt x="75835" y="34445"/>
                    <a:pt x="75835" y="34445"/>
                  </a:cubicBezTo>
                  <a:cubicBezTo>
                    <a:pt x="75835" y="34445"/>
                    <a:pt x="75835" y="34445"/>
                    <a:pt x="95754" y="51906"/>
                  </a:cubicBezTo>
                  <a:cubicBezTo>
                    <a:pt x="110922" y="34604"/>
                    <a:pt x="126088" y="17302"/>
                    <a:pt x="14125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A07FCCE-8A1A-4D3F-95A1-EBD2192C9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8183" y="-333839"/>
              <a:ext cx="6628" cy="12194"/>
            </a:xfrm>
            <a:custGeom>
              <a:avLst/>
              <a:gdLst>
                <a:gd name="connsiteX0" fmla="*/ 4952 w 6628"/>
                <a:gd name="connsiteY0" fmla="*/ 0 h 12194"/>
                <a:gd name="connsiteX1" fmla="*/ 6031 w 6628"/>
                <a:gd name="connsiteY1" fmla="*/ 7847 h 12194"/>
                <a:gd name="connsiteX2" fmla="*/ 6628 w 6628"/>
                <a:gd name="connsiteY2" fmla="*/ 12194 h 12194"/>
                <a:gd name="connsiteX3" fmla="*/ 0 w 6628"/>
                <a:gd name="connsiteY3" fmla="*/ 8377 h 12194"/>
                <a:gd name="connsiteX4" fmla="*/ 4952 w 6628"/>
                <a:gd name="connsiteY4" fmla="*/ 0 h 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8" h="12194">
                  <a:moveTo>
                    <a:pt x="4952" y="0"/>
                  </a:moveTo>
                  <a:lnTo>
                    <a:pt x="6031" y="7847"/>
                  </a:lnTo>
                  <a:cubicBezTo>
                    <a:pt x="6628" y="12194"/>
                    <a:pt x="6628" y="12194"/>
                    <a:pt x="6628" y="12194"/>
                  </a:cubicBezTo>
                  <a:lnTo>
                    <a:pt x="0" y="8377"/>
                  </a:lnTo>
                  <a:lnTo>
                    <a:pt x="49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0F2F4F1-AD3F-4EA8-BD51-EE59D6FC7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7570" y="-329861"/>
              <a:ext cx="40613" cy="42807"/>
            </a:xfrm>
            <a:custGeom>
              <a:avLst/>
              <a:gdLst>
                <a:gd name="connsiteX0" fmla="*/ 33739 w 40613"/>
                <a:gd name="connsiteY0" fmla="*/ 442 h 42807"/>
                <a:gd name="connsiteX1" fmla="*/ 40613 w 40613"/>
                <a:gd name="connsiteY1" fmla="*/ 4400 h 42807"/>
                <a:gd name="connsiteX2" fmla="*/ 30225 w 40613"/>
                <a:gd name="connsiteY2" fmla="*/ 21973 h 42807"/>
                <a:gd name="connsiteX3" fmla="*/ 16921 w 40613"/>
                <a:gd name="connsiteY3" fmla="*/ 42807 h 42807"/>
                <a:gd name="connsiteX4" fmla="*/ 14428 w 40613"/>
                <a:gd name="connsiteY4" fmla="*/ 40622 h 42807"/>
                <a:gd name="connsiteX5" fmla="*/ 0 w 40613"/>
                <a:gd name="connsiteY5" fmla="*/ 27974 h 42807"/>
                <a:gd name="connsiteX6" fmla="*/ 3263 w 40613"/>
                <a:gd name="connsiteY6" fmla="*/ 23188 h 42807"/>
                <a:gd name="connsiteX7" fmla="*/ 33739 w 40613"/>
                <a:gd name="connsiteY7" fmla="*/ 442 h 4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3" h="42807">
                  <a:moveTo>
                    <a:pt x="33739" y="442"/>
                  </a:moveTo>
                  <a:lnTo>
                    <a:pt x="40613" y="4400"/>
                  </a:lnTo>
                  <a:lnTo>
                    <a:pt x="30225" y="21973"/>
                  </a:lnTo>
                  <a:cubicBezTo>
                    <a:pt x="25149" y="30905"/>
                    <a:pt x="20711" y="38483"/>
                    <a:pt x="16921" y="42807"/>
                  </a:cubicBezTo>
                  <a:cubicBezTo>
                    <a:pt x="16921" y="42807"/>
                    <a:pt x="16921" y="42807"/>
                    <a:pt x="14428" y="40622"/>
                  </a:cubicBezTo>
                  <a:lnTo>
                    <a:pt x="0" y="27974"/>
                  </a:lnTo>
                  <a:lnTo>
                    <a:pt x="3263" y="23188"/>
                  </a:lnTo>
                  <a:cubicBezTo>
                    <a:pt x="12764" y="8579"/>
                    <a:pt x="21534" y="-2371"/>
                    <a:pt x="33739" y="4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43E49E39-38E9-4D32-ABD2-5BBEBDEBF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6983" y="-325758"/>
              <a:ext cx="17569" cy="3708"/>
            </a:xfrm>
            <a:custGeom>
              <a:avLst/>
              <a:gdLst>
                <a:gd name="connsiteX0" fmla="*/ 3780 w 17569"/>
                <a:gd name="connsiteY0" fmla="*/ 1182 h 3708"/>
                <a:gd name="connsiteX1" fmla="*/ 17569 w 17569"/>
                <a:gd name="connsiteY1" fmla="*/ 3708 h 3708"/>
                <a:gd name="connsiteX2" fmla="*/ 0 w 17569"/>
                <a:gd name="connsiteY2" fmla="*/ 3605 h 3708"/>
                <a:gd name="connsiteX3" fmla="*/ 3780 w 17569"/>
                <a:gd name="connsiteY3" fmla="*/ 1182 h 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9" h="3708">
                  <a:moveTo>
                    <a:pt x="3780" y="1182"/>
                  </a:moveTo>
                  <a:cubicBezTo>
                    <a:pt x="8184" y="-695"/>
                    <a:pt x="12576" y="-669"/>
                    <a:pt x="17569" y="3708"/>
                  </a:cubicBezTo>
                  <a:lnTo>
                    <a:pt x="0" y="3605"/>
                  </a:lnTo>
                  <a:lnTo>
                    <a:pt x="3780" y="118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82D3AD79-CA39-446F-9865-99D85FC70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5008" y="-320651"/>
              <a:ext cx="107839" cy="78717"/>
            </a:xfrm>
            <a:custGeom>
              <a:avLst/>
              <a:gdLst>
                <a:gd name="connsiteX0" fmla="*/ 107839 w 107839"/>
                <a:gd name="connsiteY0" fmla="*/ 0 h 78717"/>
                <a:gd name="connsiteX1" fmla="*/ 90555 w 107839"/>
                <a:gd name="connsiteY1" fmla="*/ 18276 h 78717"/>
                <a:gd name="connsiteX2" fmla="*/ 19941 w 107839"/>
                <a:gd name="connsiteY2" fmla="*/ 78717 h 78717"/>
                <a:gd name="connsiteX3" fmla="*/ 0 w 107839"/>
                <a:gd name="connsiteY3" fmla="*/ 61236 h 78717"/>
                <a:gd name="connsiteX4" fmla="*/ 15161 w 107839"/>
                <a:gd name="connsiteY4" fmla="*/ 43942 h 78717"/>
                <a:gd name="connsiteX5" fmla="*/ 61908 w 107839"/>
                <a:gd name="connsiteY5" fmla="*/ 25184 h 78717"/>
                <a:gd name="connsiteX6" fmla="*/ 107839 w 107839"/>
                <a:gd name="connsiteY6" fmla="*/ 0 h 7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839" h="78717">
                  <a:moveTo>
                    <a:pt x="107839" y="0"/>
                  </a:moveTo>
                  <a:lnTo>
                    <a:pt x="90555" y="18276"/>
                  </a:lnTo>
                  <a:cubicBezTo>
                    <a:pt x="71604" y="39895"/>
                    <a:pt x="52653" y="61514"/>
                    <a:pt x="19941" y="78717"/>
                  </a:cubicBezTo>
                  <a:cubicBezTo>
                    <a:pt x="19941" y="78717"/>
                    <a:pt x="0" y="61236"/>
                    <a:pt x="0" y="61236"/>
                  </a:cubicBezTo>
                  <a:cubicBezTo>
                    <a:pt x="0" y="61236"/>
                    <a:pt x="0" y="61236"/>
                    <a:pt x="15161" y="43942"/>
                  </a:cubicBezTo>
                  <a:cubicBezTo>
                    <a:pt x="27726" y="39665"/>
                    <a:pt x="44381" y="33237"/>
                    <a:pt x="61908" y="25184"/>
                  </a:cubicBezTo>
                  <a:lnTo>
                    <a:pt x="10783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7F9D7AB7-C08A-411A-BFBB-6B154480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4550" y="-304534"/>
              <a:ext cx="3020" cy="5889"/>
            </a:xfrm>
            <a:custGeom>
              <a:avLst/>
              <a:gdLst>
                <a:gd name="connsiteX0" fmla="*/ 0 w 3020"/>
                <a:gd name="connsiteY0" fmla="*/ 0 h 5889"/>
                <a:gd name="connsiteX1" fmla="*/ 3020 w 3020"/>
                <a:gd name="connsiteY1" fmla="*/ 2647 h 5889"/>
                <a:gd name="connsiteX2" fmla="*/ 809 w 3020"/>
                <a:gd name="connsiteY2" fmla="*/ 5889 h 5889"/>
                <a:gd name="connsiteX3" fmla="*/ 597 w 3020"/>
                <a:gd name="connsiteY3" fmla="*/ 4347 h 5889"/>
                <a:gd name="connsiteX4" fmla="*/ 0 w 3020"/>
                <a:gd name="connsiteY4" fmla="*/ 0 h 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" h="5889">
                  <a:moveTo>
                    <a:pt x="0" y="0"/>
                  </a:moveTo>
                  <a:lnTo>
                    <a:pt x="3020" y="2647"/>
                  </a:lnTo>
                  <a:lnTo>
                    <a:pt x="809" y="5889"/>
                  </a:lnTo>
                  <a:lnTo>
                    <a:pt x="597" y="4347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E0FDBDFA-849B-4C78-8C37-7CDB61D9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9386" y="-300659"/>
              <a:ext cx="206474" cy="158323"/>
            </a:xfrm>
            <a:custGeom>
              <a:avLst/>
              <a:gdLst>
                <a:gd name="connsiteX0" fmla="*/ 206474 w 206474"/>
                <a:gd name="connsiteY0" fmla="*/ 0 h 158323"/>
                <a:gd name="connsiteX1" fmla="*/ 145879 w 206474"/>
                <a:gd name="connsiteY1" fmla="*/ 69126 h 158323"/>
                <a:gd name="connsiteX2" fmla="*/ 95661 w 206474"/>
                <a:gd name="connsiteY2" fmla="*/ 86228 h 158323"/>
                <a:gd name="connsiteX3" fmla="*/ 50217 w 206474"/>
                <a:gd name="connsiteY3" fmla="*/ 138072 h 158323"/>
                <a:gd name="connsiteX4" fmla="*/ 85285 w 206474"/>
                <a:gd name="connsiteY4" fmla="*/ 138252 h 158323"/>
                <a:gd name="connsiteX5" fmla="*/ 0 w 206474"/>
                <a:gd name="connsiteY5" fmla="*/ 155173 h 158323"/>
                <a:gd name="connsiteX6" fmla="*/ 75743 w 206474"/>
                <a:gd name="connsiteY6" fmla="*/ 68766 h 158323"/>
                <a:gd name="connsiteX7" fmla="*/ 206474 w 206474"/>
                <a:gd name="connsiteY7" fmla="*/ 0 h 15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474" h="158323">
                  <a:moveTo>
                    <a:pt x="206474" y="0"/>
                  </a:moveTo>
                  <a:cubicBezTo>
                    <a:pt x="191325" y="17282"/>
                    <a:pt x="161028" y="51845"/>
                    <a:pt x="145879" y="69126"/>
                  </a:cubicBezTo>
                  <a:cubicBezTo>
                    <a:pt x="106040" y="34203"/>
                    <a:pt x="100432" y="120970"/>
                    <a:pt x="95661" y="86228"/>
                  </a:cubicBezTo>
                  <a:cubicBezTo>
                    <a:pt x="80514" y="103508"/>
                    <a:pt x="65365" y="120790"/>
                    <a:pt x="50217" y="138072"/>
                  </a:cubicBezTo>
                  <a:cubicBezTo>
                    <a:pt x="85285" y="138252"/>
                    <a:pt x="85285" y="138252"/>
                    <a:pt x="85285" y="138252"/>
                  </a:cubicBezTo>
                  <a:cubicBezTo>
                    <a:pt x="74907" y="190275"/>
                    <a:pt x="30297" y="120610"/>
                    <a:pt x="0" y="155173"/>
                  </a:cubicBezTo>
                  <a:cubicBezTo>
                    <a:pt x="30297" y="120610"/>
                    <a:pt x="100432" y="120970"/>
                    <a:pt x="75743" y="68766"/>
                  </a:cubicBezTo>
                  <a:cubicBezTo>
                    <a:pt x="75743" y="68766"/>
                    <a:pt x="75743" y="68766"/>
                    <a:pt x="20647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08F17AE2-91A2-4348-8F95-1398DCE6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5926" y="-296076"/>
              <a:ext cx="80542" cy="88769"/>
            </a:xfrm>
            <a:custGeom>
              <a:avLst/>
              <a:gdLst>
                <a:gd name="connsiteX0" fmla="*/ 73528 w 80542"/>
                <a:gd name="connsiteY0" fmla="*/ 286 h 88769"/>
                <a:gd name="connsiteX1" fmla="*/ 80353 w 80542"/>
                <a:gd name="connsiteY1" fmla="*/ 2252 h 88769"/>
                <a:gd name="connsiteX2" fmla="*/ 38973 w 80542"/>
                <a:gd name="connsiteY2" fmla="*/ 88769 h 88769"/>
                <a:gd name="connsiteX3" fmla="*/ 0 w 80542"/>
                <a:gd name="connsiteY3" fmla="*/ 54606 h 88769"/>
                <a:gd name="connsiteX4" fmla="*/ 73528 w 80542"/>
                <a:gd name="connsiteY4" fmla="*/ 286 h 8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42" h="88769">
                  <a:moveTo>
                    <a:pt x="73528" y="286"/>
                  </a:moveTo>
                  <a:cubicBezTo>
                    <a:pt x="75682" y="-405"/>
                    <a:pt x="77917" y="116"/>
                    <a:pt x="80353" y="2252"/>
                  </a:cubicBezTo>
                  <a:cubicBezTo>
                    <a:pt x="84623" y="36692"/>
                    <a:pt x="15217" y="37246"/>
                    <a:pt x="38973" y="88769"/>
                  </a:cubicBezTo>
                  <a:cubicBezTo>
                    <a:pt x="19486" y="71687"/>
                    <a:pt x="0" y="54606"/>
                    <a:pt x="0" y="54606"/>
                  </a:cubicBezTo>
                  <a:cubicBezTo>
                    <a:pt x="47415" y="69309"/>
                    <a:pt x="58454" y="5120"/>
                    <a:pt x="73528" y="28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5587F9CE-541F-4EAD-A6C0-FD53CAE02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4634" y="-269206"/>
              <a:ext cx="3250" cy="2848"/>
            </a:xfrm>
            <a:custGeom>
              <a:avLst/>
              <a:gdLst>
                <a:gd name="connsiteX0" fmla="*/ 0 w 3250"/>
                <a:gd name="connsiteY0" fmla="*/ 0 h 2848"/>
                <a:gd name="connsiteX1" fmla="*/ 3250 w 3250"/>
                <a:gd name="connsiteY1" fmla="*/ 2848 h 2848"/>
                <a:gd name="connsiteX2" fmla="*/ 2493 w 3250"/>
                <a:gd name="connsiteY2" fmla="*/ 2185 h 2848"/>
                <a:gd name="connsiteX3" fmla="*/ 0 w 3250"/>
                <a:gd name="connsiteY3" fmla="*/ 0 h 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0" h="2848">
                  <a:moveTo>
                    <a:pt x="0" y="0"/>
                  </a:moveTo>
                  <a:lnTo>
                    <a:pt x="3250" y="2848"/>
                  </a:lnTo>
                  <a:lnTo>
                    <a:pt x="2493" y="2185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60AA63F8-D0F8-4223-A125-914D23F9D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8754" y="-271005"/>
              <a:ext cx="361402" cy="239471"/>
            </a:xfrm>
            <a:custGeom>
              <a:avLst/>
              <a:gdLst>
                <a:gd name="connsiteX0" fmla="*/ 327822 w 361402"/>
                <a:gd name="connsiteY0" fmla="*/ 1828 h 239471"/>
                <a:gd name="connsiteX1" fmla="*/ 361402 w 361402"/>
                <a:gd name="connsiteY1" fmla="*/ 3545 h 239471"/>
                <a:gd name="connsiteX2" fmla="*/ 346242 w 361402"/>
                <a:gd name="connsiteY2" fmla="*/ 20842 h 239471"/>
                <a:gd name="connsiteX3" fmla="*/ 316222 w 361402"/>
                <a:gd name="connsiteY3" fmla="*/ 90111 h 239471"/>
                <a:gd name="connsiteX4" fmla="*/ 308779 w 361402"/>
                <a:gd name="connsiteY4" fmla="*/ 96931 h 239471"/>
                <a:gd name="connsiteX5" fmla="*/ 309503 w 361402"/>
                <a:gd name="connsiteY5" fmla="*/ 87318 h 239471"/>
                <a:gd name="connsiteX6" fmla="*/ 296765 w 361402"/>
                <a:gd name="connsiteY6" fmla="*/ 101850 h 239471"/>
                <a:gd name="connsiteX7" fmla="*/ 150759 w 361402"/>
                <a:gd name="connsiteY7" fmla="*/ 188043 h 239471"/>
                <a:gd name="connsiteX8" fmla="*/ 211425 w 361402"/>
                <a:gd name="connsiteY8" fmla="*/ 118834 h 239471"/>
                <a:gd name="connsiteX9" fmla="*/ 0 w 361402"/>
                <a:gd name="connsiteY9" fmla="*/ 239471 h 239471"/>
                <a:gd name="connsiteX10" fmla="*/ 110919 w 361402"/>
                <a:gd name="connsiteY10" fmla="*/ 153121 h 239471"/>
                <a:gd name="connsiteX11" fmla="*/ 106167 w 361402"/>
                <a:gd name="connsiteY11" fmla="*/ 118357 h 239471"/>
                <a:gd name="connsiteX12" fmla="*/ 221839 w 361402"/>
                <a:gd name="connsiteY12" fmla="*/ 66769 h 239471"/>
                <a:gd name="connsiteX13" fmla="*/ 289993 w 361402"/>
                <a:gd name="connsiteY13" fmla="*/ 96391 h 239471"/>
                <a:gd name="connsiteX14" fmla="*/ 309618 w 361402"/>
                <a:gd name="connsiteY14" fmla="*/ 85796 h 239471"/>
                <a:gd name="connsiteX15" fmla="*/ 309621 w 361402"/>
                <a:gd name="connsiteY15" fmla="*/ 85758 h 239471"/>
                <a:gd name="connsiteX16" fmla="*/ 300757 w 361402"/>
                <a:gd name="connsiteY16" fmla="*/ 72731 h 239471"/>
                <a:gd name="connsiteX17" fmla="*/ 283621 w 361402"/>
                <a:gd name="connsiteY17" fmla="*/ 75393 h 239471"/>
                <a:gd name="connsiteX18" fmla="*/ 280916 w 361402"/>
                <a:gd name="connsiteY18" fmla="*/ 55338 h 239471"/>
                <a:gd name="connsiteX19" fmla="*/ 327822 w 361402"/>
                <a:gd name="connsiteY19" fmla="*/ 1828 h 2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402" h="239471">
                  <a:moveTo>
                    <a:pt x="327822" y="1828"/>
                  </a:moveTo>
                  <a:cubicBezTo>
                    <a:pt x="336754" y="-856"/>
                    <a:pt x="347692" y="-827"/>
                    <a:pt x="361402" y="3545"/>
                  </a:cubicBezTo>
                  <a:cubicBezTo>
                    <a:pt x="346242" y="20842"/>
                    <a:pt x="346242" y="20842"/>
                    <a:pt x="346242" y="20842"/>
                  </a:cubicBezTo>
                  <a:cubicBezTo>
                    <a:pt x="350921" y="55530"/>
                    <a:pt x="335759" y="72826"/>
                    <a:pt x="316222" y="90111"/>
                  </a:cubicBezTo>
                  <a:lnTo>
                    <a:pt x="308779" y="96931"/>
                  </a:lnTo>
                  <a:lnTo>
                    <a:pt x="309503" y="87318"/>
                  </a:lnTo>
                  <a:lnTo>
                    <a:pt x="296765" y="101850"/>
                  </a:lnTo>
                  <a:cubicBezTo>
                    <a:pt x="211425" y="118834"/>
                    <a:pt x="201012" y="170899"/>
                    <a:pt x="150759" y="188043"/>
                  </a:cubicBezTo>
                  <a:cubicBezTo>
                    <a:pt x="165926" y="170741"/>
                    <a:pt x="196259" y="136137"/>
                    <a:pt x="211425" y="118834"/>
                  </a:cubicBezTo>
                  <a:cubicBezTo>
                    <a:pt x="126086" y="135818"/>
                    <a:pt x="80586" y="187725"/>
                    <a:pt x="0" y="239471"/>
                  </a:cubicBezTo>
                  <a:cubicBezTo>
                    <a:pt x="15166" y="222170"/>
                    <a:pt x="55914" y="135500"/>
                    <a:pt x="110919" y="153121"/>
                  </a:cubicBezTo>
                  <a:cubicBezTo>
                    <a:pt x="110919" y="153121"/>
                    <a:pt x="110919" y="153121"/>
                    <a:pt x="106167" y="118357"/>
                  </a:cubicBezTo>
                  <a:cubicBezTo>
                    <a:pt x="156420" y="101215"/>
                    <a:pt x="191507" y="101373"/>
                    <a:pt x="221839" y="66769"/>
                  </a:cubicBezTo>
                  <a:cubicBezTo>
                    <a:pt x="214029" y="105818"/>
                    <a:pt x="260080" y="106027"/>
                    <a:pt x="289993" y="96391"/>
                  </a:cubicBezTo>
                  <a:lnTo>
                    <a:pt x="309618" y="85796"/>
                  </a:lnTo>
                  <a:lnTo>
                    <a:pt x="309621" y="85758"/>
                  </a:lnTo>
                  <a:cubicBezTo>
                    <a:pt x="308489" y="81421"/>
                    <a:pt x="305717" y="77079"/>
                    <a:pt x="300757" y="72731"/>
                  </a:cubicBezTo>
                  <a:cubicBezTo>
                    <a:pt x="292006" y="72707"/>
                    <a:pt x="286683" y="73776"/>
                    <a:pt x="283621" y="75393"/>
                  </a:cubicBezTo>
                  <a:cubicBezTo>
                    <a:pt x="282963" y="70515"/>
                    <a:pt x="282086" y="64011"/>
                    <a:pt x="280916" y="55338"/>
                  </a:cubicBezTo>
                  <a:cubicBezTo>
                    <a:pt x="292287" y="42366"/>
                    <a:pt x="301026" y="9882"/>
                    <a:pt x="327822" y="182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FE6588AB-1E1E-45E5-B252-2A07D17DF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7884" y="-266358"/>
              <a:ext cx="16692" cy="14632"/>
            </a:xfrm>
            <a:custGeom>
              <a:avLst/>
              <a:gdLst>
                <a:gd name="connsiteX0" fmla="*/ 0 w 16692"/>
                <a:gd name="connsiteY0" fmla="*/ 0 h 14632"/>
                <a:gd name="connsiteX1" fmla="*/ 16692 w 16692"/>
                <a:gd name="connsiteY1" fmla="*/ 14632 h 14632"/>
                <a:gd name="connsiteX2" fmla="*/ 6720 w 16692"/>
                <a:gd name="connsiteY2" fmla="*/ 5892 h 14632"/>
                <a:gd name="connsiteX3" fmla="*/ 0 w 16692"/>
                <a:gd name="connsiteY3" fmla="*/ 0 h 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2" h="14632">
                  <a:moveTo>
                    <a:pt x="0" y="0"/>
                  </a:moveTo>
                  <a:lnTo>
                    <a:pt x="16692" y="14632"/>
                  </a:lnTo>
                  <a:cubicBezTo>
                    <a:pt x="16692" y="14632"/>
                    <a:pt x="11707" y="10262"/>
                    <a:pt x="6720" y="589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63473CF9-5AE8-4F7D-A84F-7E24E4E35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6683" y="-254944"/>
              <a:ext cx="66685" cy="35287"/>
            </a:xfrm>
            <a:custGeom>
              <a:avLst/>
              <a:gdLst>
                <a:gd name="connsiteX0" fmla="*/ 30932 w 66685"/>
                <a:gd name="connsiteY0" fmla="*/ 0 h 35287"/>
                <a:gd name="connsiteX1" fmla="*/ 66685 w 66685"/>
                <a:gd name="connsiteY1" fmla="*/ 1146 h 35287"/>
                <a:gd name="connsiteX2" fmla="*/ 0 w 66685"/>
                <a:gd name="connsiteY2" fmla="*/ 35287 h 35287"/>
                <a:gd name="connsiteX3" fmla="*/ 30932 w 66685"/>
                <a:gd name="connsiteY3" fmla="*/ 0 h 3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85" h="35287">
                  <a:moveTo>
                    <a:pt x="30932" y="0"/>
                  </a:moveTo>
                  <a:lnTo>
                    <a:pt x="66685" y="1146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91AF2585-EC44-450B-9026-02121B0E0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4107" y="-241991"/>
              <a:ext cx="70202" cy="42405"/>
            </a:xfrm>
            <a:custGeom>
              <a:avLst/>
              <a:gdLst>
                <a:gd name="connsiteX0" fmla="*/ 21204 w 70202"/>
                <a:gd name="connsiteY0" fmla="*/ 413 h 42405"/>
                <a:gd name="connsiteX1" fmla="*/ 35101 w 70202"/>
                <a:gd name="connsiteY1" fmla="*/ 7815 h 42405"/>
                <a:gd name="connsiteX2" fmla="*/ 70202 w 70202"/>
                <a:gd name="connsiteY2" fmla="*/ 8000 h 42405"/>
                <a:gd name="connsiteX3" fmla="*/ 52364 w 70202"/>
                <a:gd name="connsiteY3" fmla="*/ 29786 h 42405"/>
                <a:gd name="connsiteX4" fmla="*/ 55042 w 70202"/>
                <a:gd name="connsiteY4" fmla="*/ 25295 h 42405"/>
                <a:gd name="connsiteX5" fmla="*/ 4780 w 70202"/>
                <a:gd name="connsiteY5" fmla="*/ 42405 h 42405"/>
                <a:gd name="connsiteX6" fmla="*/ 0 w 70202"/>
                <a:gd name="connsiteY6" fmla="*/ 7631 h 42405"/>
                <a:gd name="connsiteX7" fmla="*/ 21204 w 70202"/>
                <a:gd name="connsiteY7" fmla="*/ 413 h 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02" h="42405">
                  <a:moveTo>
                    <a:pt x="21204" y="413"/>
                  </a:moveTo>
                  <a:cubicBezTo>
                    <a:pt x="25429" y="1250"/>
                    <a:pt x="30116" y="3446"/>
                    <a:pt x="35101" y="7815"/>
                  </a:cubicBezTo>
                  <a:cubicBezTo>
                    <a:pt x="55042" y="25295"/>
                    <a:pt x="70202" y="8000"/>
                    <a:pt x="70202" y="8000"/>
                  </a:cubicBezTo>
                  <a:lnTo>
                    <a:pt x="52364" y="29786"/>
                  </a:lnTo>
                  <a:lnTo>
                    <a:pt x="55042" y="25295"/>
                  </a:lnTo>
                  <a:cubicBezTo>
                    <a:pt x="55042" y="25295"/>
                    <a:pt x="55042" y="25295"/>
                    <a:pt x="4780" y="42405"/>
                  </a:cubicBezTo>
                  <a:cubicBezTo>
                    <a:pt x="4780" y="42405"/>
                    <a:pt x="4780" y="42405"/>
                    <a:pt x="0" y="7631"/>
                  </a:cubicBezTo>
                  <a:cubicBezTo>
                    <a:pt x="0" y="7631"/>
                    <a:pt x="8527" y="-2097"/>
                    <a:pt x="21204" y="41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EAC4A9E-201E-49C5-B6D5-E986A7A8C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9943" y="-240251"/>
              <a:ext cx="81651" cy="74453"/>
            </a:xfrm>
            <a:custGeom>
              <a:avLst/>
              <a:gdLst>
                <a:gd name="connsiteX0" fmla="*/ 60866 w 81651"/>
                <a:gd name="connsiteY0" fmla="*/ 0 h 74453"/>
                <a:gd name="connsiteX1" fmla="*/ 81651 w 81651"/>
                <a:gd name="connsiteY1" fmla="*/ 18220 h 74453"/>
                <a:gd name="connsiteX2" fmla="*/ 0 w 81651"/>
                <a:gd name="connsiteY2" fmla="*/ 69437 h 74453"/>
                <a:gd name="connsiteX3" fmla="*/ 60866 w 81651"/>
                <a:gd name="connsiteY3" fmla="*/ 0 h 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1" h="74453">
                  <a:moveTo>
                    <a:pt x="60866" y="0"/>
                  </a:moveTo>
                  <a:lnTo>
                    <a:pt x="81651" y="18220"/>
                  </a:lnTo>
                  <a:cubicBezTo>
                    <a:pt x="51219" y="52938"/>
                    <a:pt x="20785" y="87657"/>
                    <a:pt x="0" y="69437"/>
                  </a:cubicBezTo>
                  <a:cubicBezTo>
                    <a:pt x="15217" y="52077"/>
                    <a:pt x="66435" y="35580"/>
                    <a:pt x="6086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C804C226-D786-4704-8141-44783DA44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3139" y="-237017"/>
              <a:ext cx="127493" cy="78937"/>
            </a:xfrm>
            <a:custGeom>
              <a:avLst/>
              <a:gdLst>
                <a:gd name="connsiteX0" fmla="*/ 127493 w 127493"/>
                <a:gd name="connsiteY0" fmla="*/ 0 h 78937"/>
                <a:gd name="connsiteX1" fmla="*/ 104635 w 127493"/>
                <a:gd name="connsiteY1" fmla="*/ 24057 h 78937"/>
                <a:gd name="connsiteX2" fmla="*/ 64378 w 127493"/>
                <a:gd name="connsiteY2" fmla="*/ 52352 h 78937"/>
                <a:gd name="connsiteX3" fmla="*/ 9556 w 127493"/>
                <a:gd name="connsiteY3" fmla="*/ 74992 h 78937"/>
                <a:gd name="connsiteX4" fmla="*/ 0 w 127493"/>
                <a:gd name="connsiteY4" fmla="*/ 78937 h 78937"/>
                <a:gd name="connsiteX5" fmla="*/ 89024 w 127493"/>
                <a:gd name="connsiteY5" fmla="*/ 24236 h 78937"/>
                <a:gd name="connsiteX6" fmla="*/ 127493 w 127493"/>
                <a:gd name="connsiteY6" fmla="*/ 0 h 7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93" h="78937">
                  <a:moveTo>
                    <a:pt x="127493" y="0"/>
                  </a:moveTo>
                  <a:lnTo>
                    <a:pt x="104635" y="24057"/>
                  </a:lnTo>
                  <a:cubicBezTo>
                    <a:pt x="93670" y="34046"/>
                    <a:pt x="80746" y="43752"/>
                    <a:pt x="64378" y="52352"/>
                  </a:cubicBezTo>
                  <a:cubicBezTo>
                    <a:pt x="43617" y="60926"/>
                    <a:pt x="25451" y="68428"/>
                    <a:pt x="9556" y="74992"/>
                  </a:cubicBezTo>
                  <a:lnTo>
                    <a:pt x="0" y="78937"/>
                  </a:lnTo>
                  <a:lnTo>
                    <a:pt x="89024" y="24236"/>
                  </a:lnTo>
                  <a:lnTo>
                    <a:pt x="1274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125ED82E-00D5-4F3D-8340-D7367DF7D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6546" y="-236679"/>
              <a:ext cx="49420" cy="31739"/>
            </a:xfrm>
            <a:custGeom>
              <a:avLst/>
              <a:gdLst>
                <a:gd name="connsiteX0" fmla="*/ 35581 w 49420"/>
                <a:gd name="connsiteY0" fmla="*/ 136 h 31739"/>
                <a:gd name="connsiteX1" fmla="*/ 49420 w 49420"/>
                <a:gd name="connsiteY1" fmla="*/ 7076 h 31739"/>
                <a:gd name="connsiteX2" fmla="*/ 34453 w 49420"/>
                <a:gd name="connsiteY2" fmla="*/ 24151 h 31739"/>
                <a:gd name="connsiteX3" fmla="*/ 0 w 49420"/>
                <a:gd name="connsiteY3" fmla="*/ 24145 h 31739"/>
                <a:gd name="connsiteX4" fmla="*/ 35581 w 49420"/>
                <a:gd name="connsiteY4" fmla="*/ 136 h 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20" h="31739">
                  <a:moveTo>
                    <a:pt x="35581" y="136"/>
                  </a:moveTo>
                  <a:cubicBezTo>
                    <a:pt x="39959" y="670"/>
                    <a:pt x="44548" y="2806"/>
                    <a:pt x="49420" y="7076"/>
                  </a:cubicBezTo>
                  <a:cubicBezTo>
                    <a:pt x="49420" y="7076"/>
                    <a:pt x="49420" y="7076"/>
                    <a:pt x="34453" y="24151"/>
                  </a:cubicBezTo>
                  <a:cubicBezTo>
                    <a:pt x="19486" y="41226"/>
                    <a:pt x="0" y="24145"/>
                    <a:pt x="0" y="24145"/>
                  </a:cubicBezTo>
                  <a:cubicBezTo>
                    <a:pt x="11225" y="11338"/>
                    <a:pt x="22450" y="-1468"/>
                    <a:pt x="35581" y="1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97D0A5F-2A54-4048-B524-E48D36F25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5920" y="-230770"/>
              <a:ext cx="50418" cy="35287"/>
            </a:xfrm>
            <a:custGeom>
              <a:avLst/>
              <a:gdLst>
                <a:gd name="connsiteX0" fmla="*/ 30932 w 50418"/>
                <a:gd name="connsiteY0" fmla="*/ 0 h 35287"/>
                <a:gd name="connsiteX1" fmla="*/ 50418 w 50418"/>
                <a:gd name="connsiteY1" fmla="*/ 17081 h 35287"/>
                <a:gd name="connsiteX2" fmla="*/ 0 w 50418"/>
                <a:gd name="connsiteY2" fmla="*/ 35287 h 35287"/>
                <a:gd name="connsiteX3" fmla="*/ 30932 w 50418"/>
                <a:gd name="connsiteY3" fmla="*/ 0 h 3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18" h="35287">
                  <a:moveTo>
                    <a:pt x="30932" y="0"/>
                  </a:moveTo>
                  <a:lnTo>
                    <a:pt x="50418" y="17081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CDB76272-6A1F-4D9A-9624-5CEACE0CC9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3193" y="-218483"/>
              <a:ext cx="79355" cy="68298"/>
            </a:xfrm>
            <a:custGeom>
              <a:avLst/>
              <a:gdLst>
                <a:gd name="connsiteX0" fmla="*/ 79355 w 79355"/>
                <a:gd name="connsiteY0" fmla="*/ 0 h 68298"/>
                <a:gd name="connsiteX1" fmla="*/ 19486 w 79355"/>
                <a:gd name="connsiteY1" fmla="*/ 68298 h 68298"/>
                <a:gd name="connsiteX2" fmla="*/ 0 w 79355"/>
                <a:gd name="connsiteY2" fmla="*/ 51217 h 68298"/>
                <a:gd name="connsiteX3" fmla="*/ 79355 w 79355"/>
                <a:gd name="connsiteY3" fmla="*/ 0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55" h="68298">
                  <a:moveTo>
                    <a:pt x="79355" y="0"/>
                  </a:moveTo>
                  <a:cubicBezTo>
                    <a:pt x="64389" y="17075"/>
                    <a:pt x="34453" y="51224"/>
                    <a:pt x="19486" y="68298"/>
                  </a:cubicBezTo>
                  <a:cubicBezTo>
                    <a:pt x="19486" y="68298"/>
                    <a:pt x="19486" y="68298"/>
                    <a:pt x="0" y="51217"/>
                  </a:cubicBezTo>
                  <a:cubicBezTo>
                    <a:pt x="29934" y="17068"/>
                    <a:pt x="64389" y="17075"/>
                    <a:pt x="7935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ECFC7B34-82A1-40E5-98B4-25FEFCA1B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3628" y="-212205"/>
              <a:ext cx="22843" cy="27897"/>
            </a:xfrm>
            <a:custGeom>
              <a:avLst/>
              <a:gdLst>
                <a:gd name="connsiteX0" fmla="*/ 22843 w 22843"/>
                <a:gd name="connsiteY0" fmla="*/ 0 h 27897"/>
                <a:gd name="connsiteX1" fmla="*/ 7927 w 22843"/>
                <a:gd name="connsiteY1" fmla="*/ 25008 h 27897"/>
                <a:gd name="connsiteX2" fmla="*/ 0 w 22843"/>
                <a:gd name="connsiteY2" fmla="*/ 27897 h 27897"/>
                <a:gd name="connsiteX3" fmla="*/ 22843 w 22843"/>
                <a:gd name="connsiteY3" fmla="*/ 0 h 2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3" h="27897">
                  <a:moveTo>
                    <a:pt x="22843" y="0"/>
                  </a:moveTo>
                  <a:lnTo>
                    <a:pt x="7927" y="25008"/>
                  </a:lnTo>
                  <a:lnTo>
                    <a:pt x="0" y="27897"/>
                  </a:lnTo>
                  <a:lnTo>
                    <a:pt x="2284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DBBD9CA1-3B3A-4F0A-B361-32CE79537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215" y="-200178"/>
              <a:ext cx="70205" cy="17083"/>
            </a:xfrm>
            <a:custGeom>
              <a:avLst/>
              <a:gdLst>
                <a:gd name="connsiteX0" fmla="*/ 0 w 70205"/>
                <a:gd name="connsiteY0" fmla="*/ 0 h 17083"/>
                <a:gd name="connsiteX1" fmla="*/ 70205 w 70205"/>
                <a:gd name="connsiteY1" fmla="*/ 1153 h 17083"/>
                <a:gd name="connsiteX2" fmla="*/ 19486 w 70205"/>
                <a:gd name="connsiteY2" fmla="*/ 17083 h 17083"/>
                <a:gd name="connsiteX3" fmla="*/ 0 w 70205"/>
                <a:gd name="connsiteY3" fmla="*/ 0 h 1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05" h="17083">
                  <a:moveTo>
                    <a:pt x="0" y="0"/>
                  </a:moveTo>
                  <a:lnTo>
                    <a:pt x="70205" y="1153"/>
                  </a:lnTo>
                  <a:lnTo>
                    <a:pt x="19486" y="170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1E964D62-1662-4AAE-8956-FAC5DD9C33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4205" y="-199956"/>
              <a:ext cx="299423" cy="199956"/>
            </a:xfrm>
            <a:custGeom>
              <a:avLst/>
              <a:gdLst>
                <a:gd name="connsiteX0" fmla="*/ 204479 w 299423"/>
                <a:gd name="connsiteY0" fmla="*/ 0 h 199956"/>
                <a:gd name="connsiteX1" fmla="*/ 275774 w 299423"/>
                <a:gd name="connsiteY1" fmla="*/ 24266 h 199956"/>
                <a:gd name="connsiteX2" fmla="*/ 299423 w 299423"/>
                <a:gd name="connsiteY2" fmla="*/ 15647 h 199956"/>
                <a:gd name="connsiteX3" fmla="*/ 285433 w 299423"/>
                <a:gd name="connsiteY3" fmla="*/ 32733 h 199956"/>
                <a:gd name="connsiteX4" fmla="*/ 72814 w 299423"/>
                <a:gd name="connsiteY4" fmla="*/ 190431 h 199956"/>
                <a:gd name="connsiteX5" fmla="*/ 60409 w 299423"/>
                <a:gd name="connsiteY5" fmla="*/ 199956 h 199956"/>
                <a:gd name="connsiteX6" fmla="*/ 0 w 299423"/>
                <a:gd name="connsiteY6" fmla="*/ 199956 h 199956"/>
                <a:gd name="connsiteX7" fmla="*/ 5702 w 299423"/>
                <a:gd name="connsiteY7" fmla="*/ 196593 h 199956"/>
                <a:gd name="connsiteX8" fmla="*/ 133456 w 299423"/>
                <a:gd name="connsiteY8" fmla="*/ 121251 h 199956"/>
                <a:gd name="connsiteX9" fmla="*/ 123896 w 299423"/>
                <a:gd name="connsiteY9" fmla="*/ 51700 h 199956"/>
                <a:gd name="connsiteX10" fmla="*/ 143837 w 299423"/>
                <a:gd name="connsiteY10" fmla="*/ 69180 h 199956"/>
                <a:gd name="connsiteX11" fmla="*/ 244361 w 299423"/>
                <a:gd name="connsiteY11" fmla="*/ 34960 h 199956"/>
                <a:gd name="connsiteX12" fmla="*/ 204479 w 299423"/>
                <a:gd name="connsiteY12" fmla="*/ 0 h 1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23" h="199956">
                  <a:moveTo>
                    <a:pt x="204479" y="0"/>
                  </a:moveTo>
                  <a:cubicBezTo>
                    <a:pt x="224420" y="17480"/>
                    <a:pt x="251941" y="26312"/>
                    <a:pt x="275774" y="24266"/>
                  </a:cubicBezTo>
                  <a:lnTo>
                    <a:pt x="299423" y="15647"/>
                  </a:lnTo>
                  <a:lnTo>
                    <a:pt x="285433" y="32733"/>
                  </a:lnTo>
                  <a:cubicBezTo>
                    <a:pt x="220168" y="90215"/>
                    <a:pt x="129666" y="125575"/>
                    <a:pt x="72814" y="190431"/>
                  </a:cubicBezTo>
                  <a:lnTo>
                    <a:pt x="60409" y="199956"/>
                  </a:lnTo>
                  <a:lnTo>
                    <a:pt x="0" y="199956"/>
                  </a:lnTo>
                  <a:lnTo>
                    <a:pt x="5702" y="196593"/>
                  </a:lnTo>
                  <a:cubicBezTo>
                    <a:pt x="23952" y="185830"/>
                    <a:pt x="60453" y="164303"/>
                    <a:pt x="133456" y="121251"/>
                  </a:cubicBezTo>
                  <a:cubicBezTo>
                    <a:pt x="128676" y="86476"/>
                    <a:pt x="128676" y="86476"/>
                    <a:pt x="123896" y="51700"/>
                  </a:cubicBezTo>
                  <a:cubicBezTo>
                    <a:pt x="123896" y="51700"/>
                    <a:pt x="123896" y="51700"/>
                    <a:pt x="143837" y="69180"/>
                  </a:cubicBezTo>
                  <a:cubicBezTo>
                    <a:pt x="178938" y="69365"/>
                    <a:pt x="214040" y="69550"/>
                    <a:pt x="244361" y="34960"/>
                  </a:cubicBezTo>
                  <a:cubicBezTo>
                    <a:pt x="244361" y="34960"/>
                    <a:pt x="244361" y="34960"/>
                    <a:pt x="20447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61FF632B-81BF-4BE4-8835-35109E2B7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8747" y="-195613"/>
              <a:ext cx="5602" cy="14634"/>
            </a:xfrm>
            <a:custGeom>
              <a:avLst/>
              <a:gdLst>
                <a:gd name="connsiteX0" fmla="*/ 3628 w 5602"/>
                <a:gd name="connsiteY0" fmla="*/ 0 h 14634"/>
                <a:gd name="connsiteX1" fmla="*/ 5602 w 5602"/>
                <a:gd name="connsiteY1" fmla="*/ 14634 h 14634"/>
                <a:gd name="connsiteX2" fmla="*/ 3628 w 5602"/>
                <a:gd name="connsiteY2" fmla="*/ 0 h 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2" h="14634">
                  <a:moveTo>
                    <a:pt x="3628" y="0"/>
                  </a:moveTo>
                  <a:cubicBezTo>
                    <a:pt x="5602" y="14634"/>
                    <a:pt x="5602" y="14634"/>
                    <a:pt x="5602" y="14634"/>
                  </a:cubicBezTo>
                  <a:cubicBezTo>
                    <a:pt x="5602" y="14634"/>
                    <a:pt x="-5559" y="4851"/>
                    <a:pt x="362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E03CA561-2C92-495B-AC75-F2604F966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2585" y="-185131"/>
              <a:ext cx="19928" cy="43699"/>
            </a:xfrm>
            <a:custGeom>
              <a:avLst/>
              <a:gdLst>
                <a:gd name="connsiteX0" fmla="*/ 19928 w 19928"/>
                <a:gd name="connsiteY0" fmla="*/ 0 h 43699"/>
                <a:gd name="connsiteX1" fmla="*/ 9152 w 19928"/>
                <a:gd name="connsiteY1" fmla="*/ 29263 h 43699"/>
                <a:gd name="connsiteX2" fmla="*/ 3837 w 19928"/>
                <a:gd name="connsiteY2" fmla="*/ 43699 h 43699"/>
                <a:gd name="connsiteX3" fmla="*/ 625 w 19928"/>
                <a:gd name="connsiteY3" fmla="*/ 38991 h 43699"/>
                <a:gd name="connsiteX4" fmla="*/ 19928 w 19928"/>
                <a:gd name="connsiteY4" fmla="*/ 0 h 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8" h="43699">
                  <a:moveTo>
                    <a:pt x="19928" y="0"/>
                  </a:moveTo>
                  <a:cubicBezTo>
                    <a:pt x="19928" y="0"/>
                    <a:pt x="19928" y="0"/>
                    <a:pt x="9152" y="29263"/>
                  </a:cubicBezTo>
                  <a:lnTo>
                    <a:pt x="3837" y="43699"/>
                  </a:lnTo>
                  <a:lnTo>
                    <a:pt x="625" y="38991"/>
                  </a:lnTo>
                  <a:cubicBezTo>
                    <a:pt x="-2813" y="25942"/>
                    <a:pt x="8557" y="12971"/>
                    <a:pt x="1992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30930F93-DCAF-4AA6-B930-285819DB2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4894" y="-178395"/>
              <a:ext cx="35752" cy="35295"/>
            </a:xfrm>
            <a:custGeom>
              <a:avLst/>
              <a:gdLst>
                <a:gd name="connsiteX0" fmla="*/ 14967 w 35752"/>
                <a:gd name="connsiteY0" fmla="*/ 0 h 35295"/>
                <a:gd name="connsiteX1" fmla="*/ 35752 w 35752"/>
                <a:gd name="connsiteY1" fmla="*/ 18221 h 35295"/>
                <a:gd name="connsiteX2" fmla="*/ 20785 w 35752"/>
                <a:gd name="connsiteY2" fmla="*/ 35295 h 35295"/>
                <a:gd name="connsiteX3" fmla="*/ 0 w 35752"/>
                <a:gd name="connsiteY3" fmla="*/ 17074 h 35295"/>
                <a:gd name="connsiteX4" fmla="*/ 14967 w 35752"/>
                <a:gd name="connsiteY4" fmla="*/ 0 h 3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2" h="35295">
                  <a:moveTo>
                    <a:pt x="14967" y="0"/>
                  </a:moveTo>
                  <a:cubicBezTo>
                    <a:pt x="0" y="17074"/>
                    <a:pt x="35752" y="18221"/>
                    <a:pt x="35752" y="18221"/>
                  </a:cubicBezTo>
                  <a:cubicBezTo>
                    <a:pt x="35752" y="18221"/>
                    <a:pt x="35752" y="18221"/>
                    <a:pt x="20785" y="35295"/>
                  </a:cubicBezTo>
                  <a:cubicBezTo>
                    <a:pt x="20785" y="35295"/>
                    <a:pt x="20785" y="35295"/>
                    <a:pt x="0" y="17074"/>
                  </a:cubicBezTo>
                  <a:cubicBezTo>
                    <a:pt x="0" y="17074"/>
                    <a:pt x="0" y="17074"/>
                    <a:pt x="1496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393AC6FA-7032-4D89-8DCA-C6CF27D6D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1609" y="-174075"/>
              <a:ext cx="25924" cy="27784"/>
            </a:xfrm>
            <a:custGeom>
              <a:avLst/>
              <a:gdLst>
                <a:gd name="connsiteX0" fmla="*/ 25924 w 25924"/>
                <a:gd name="connsiteY0" fmla="*/ 0 h 27784"/>
                <a:gd name="connsiteX1" fmla="*/ 25786 w 25924"/>
                <a:gd name="connsiteY1" fmla="*/ 1827 h 27784"/>
                <a:gd name="connsiteX2" fmla="*/ 7419 w 25924"/>
                <a:gd name="connsiteY2" fmla="*/ 27784 h 27784"/>
                <a:gd name="connsiteX3" fmla="*/ 0 w 25924"/>
                <a:gd name="connsiteY3" fmla="*/ 25624 h 27784"/>
                <a:gd name="connsiteX4" fmla="*/ 2714 w 25924"/>
                <a:gd name="connsiteY4" fmla="*/ 21270 h 27784"/>
                <a:gd name="connsiteX5" fmla="*/ 25924 w 25924"/>
                <a:gd name="connsiteY5" fmla="*/ 0 h 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4" h="27784">
                  <a:moveTo>
                    <a:pt x="25924" y="0"/>
                  </a:moveTo>
                  <a:lnTo>
                    <a:pt x="25786" y="1827"/>
                  </a:lnTo>
                  <a:cubicBezTo>
                    <a:pt x="22581" y="10487"/>
                    <a:pt x="15000" y="19136"/>
                    <a:pt x="7419" y="27784"/>
                  </a:cubicBezTo>
                  <a:lnTo>
                    <a:pt x="0" y="25624"/>
                  </a:lnTo>
                  <a:lnTo>
                    <a:pt x="2714" y="21270"/>
                  </a:lnTo>
                  <a:lnTo>
                    <a:pt x="2592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BEDC2B9-9946-495E-9BEA-F59D81DC2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9733" y="-153440"/>
              <a:ext cx="191876" cy="153441"/>
            </a:xfrm>
            <a:custGeom>
              <a:avLst/>
              <a:gdLst>
                <a:gd name="connsiteX0" fmla="*/ 175110 w 191876"/>
                <a:gd name="connsiteY0" fmla="*/ 108 h 153441"/>
                <a:gd name="connsiteX1" fmla="*/ 191876 w 191876"/>
                <a:gd name="connsiteY1" fmla="*/ 4990 h 153441"/>
                <a:gd name="connsiteX2" fmla="*/ 168972 w 191876"/>
                <a:gd name="connsiteY2" fmla="*/ 41743 h 153441"/>
                <a:gd name="connsiteX3" fmla="*/ 173651 w 191876"/>
                <a:gd name="connsiteY3" fmla="*/ 76432 h 153441"/>
                <a:gd name="connsiteX4" fmla="*/ 138648 w 191876"/>
                <a:gd name="connsiteY4" fmla="*/ 76335 h 153441"/>
                <a:gd name="connsiteX5" fmla="*/ 143328 w 191876"/>
                <a:gd name="connsiteY5" fmla="*/ 111024 h 153441"/>
                <a:gd name="connsiteX6" fmla="*/ 110621 w 191876"/>
                <a:gd name="connsiteY6" fmla="*/ 153441 h 153441"/>
                <a:gd name="connsiteX7" fmla="*/ 0 w 191876"/>
                <a:gd name="connsiteY7" fmla="*/ 153441 h 153441"/>
                <a:gd name="connsiteX8" fmla="*/ 1290 w 191876"/>
                <a:gd name="connsiteY8" fmla="*/ 152355 h 153441"/>
                <a:gd name="connsiteX9" fmla="*/ 58161 w 191876"/>
                <a:gd name="connsiteY9" fmla="*/ 128129 h 153441"/>
                <a:gd name="connsiteX10" fmla="*/ 68643 w 191876"/>
                <a:gd name="connsiteY10" fmla="*/ 76144 h 153441"/>
                <a:gd name="connsiteX11" fmla="*/ 175110 w 191876"/>
                <a:gd name="connsiteY11" fmla="*/ 108 h 1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876" h="153441">
                  <a:moveTo>
                    <a:pt x="175110" y="108"/>
                  </a:moveTo>
                  <a:lnTo>
                    <a:pt x="191876" y="4990"/>
                  </a:lnTo>
                  <a:lnTo>
                    <a:pt x="168972" y="41743"/>
                  </a:lnTo>
                  <a:cubicBezTo>
                    <a:pt x="168972" y="41743"/>
                    <a:pt x="153810" y="59039"/>
                    <a:pt x="173651" y="76432"/>
                  </a:cubicBezTo>
                  <a:cubicBezTo>
                    <a:pt x="173651" y="76432"/>
                    <a:pt x="173651" y="76432"/>
                    <a:pt x="138648" y="76335"/>
                  </a:cubicBezTo>
                  <a:cubicBezTo>
                    <a:pt x="158489" y="93728"/>
                    <a:pt x="143328" y="111024"/>
                    <a:pt x="143328" y="111024"/>
                  </a:cubicBezTo>
                  <a:lnTo>
                    <a:pt x="110621" y="153441"/>
                  </a:lnTo>
                  <a:lnTo>
                    <a:pt x="0" y="153441"/>
                  </a:lnTo>
                  <a:lnTo>
                    <a:pt x="1290" y="152355"/>
                  </a:lnTo>
                  <a:cubicBezTo>
                    <a:pt x="18350" y="141023"/>
                    <a:pt x="36869" y="132405"/>
                    <a:pt x="58161" y="128129"/>
                  </a:cubicBezTo>
                  <a:cubicBezTo>
                    <a:pt x="73323" y="110832"/>
                    <a:pt x="88484" y="93537"/>
                    <a:pt x="68643" y="76144"/>
                  </a:cubicBezTo>
                  <a:cubicBezTo>
                    <a:pt x="129897" y="76312"/>
                    <a:pt x="126807" y="-3342"/>
                    <a:pt x="175110" y="10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2554E013-69B8-4CF8-BBB3-09AB3AA22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0977" y="-152759"/>
              <a:ext cx="8384" cy="9206"/>
            </a:xfrm>
            <a:custGeom>
              <a:avLst/>
              <a:gdLst>
                <a:gd name="connsiteX0" fmla="*/ 0 w 8384"/>
                <a:gd name="connsiteY0" fmla="*/ 0 h 9206"/>
                <a:gd name="connsiteX1" fmla="*/ 5582 w 8384"/>
                <a:gd name="connsiteY1" fmla="*/ 8717 h 9206"/>
                <a:gd name="connsiteX2" fmla="*/ 1265 w 8384"/>
                <a:gd name="connsiteY2" fmla="*/ 9206 h 9206"/>
                <a:gd name="connsiteX3" fmla="*/ 1195 w 8384"/>
                <a:gd name="connsiteY3" fmla="*/ 8694 h 9206"/>
                <a:gd name="connsiteX4" fmla="*/ 0 w 8384"/>
                <a:gd name="connsiteY4" fmla="*/ 0 h 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" h="9206">
                  <a:moveTo>
                    <a:pt x="0" y="0"/>
                  </a:moveTo>
                  <a:cubicBezTo>
                    <a:pt x="9971" y="8740"/>
                    <a:pt x="9971" y="8740"/>
                    <a:pt x="5582" y="8717"/>
                  </a:cubicBezTo>
                  <a:lnTo>
                    <a:pt x="1265" y="9206"/>
                  </a:lnTo>
                  <a:lnTo>
                    <a:pt x="1195" y="8694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48EABE66-A8C6-42CE-8D84-DEF1745DB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1229" y="-141432"/>
              <a:ext cx="10904" cy="14105"/>
            </a:xfrm>
            <a:custGeom>
              <a:avLst/>
              <a:gdLst>
                <a:gd name="connsiteX0" fmla="*/ 5193 w 10904"/>
                <a:gd name="connsiteY0" fmla="*/ 0 h 14105"/>
                <a:gd name="connsiteX1" fmla="*/ 10904 w 10904"/>
                <a:gd name="connsiteY1" fmla="*/ 8371 h 14105"/>
                <a:gd name="connsiteX2" fmla="*/ 0 w 10904"/>
                <a:gd name="connsiteY2" fmla="*/ 14105 h 14105"/>
                <a:gd name="connsiteX3" fmla="*/ 5193 w 10904"/>
                <a:gd name="connsiteY3" fmla="*/ 0 h 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4" h="14105">
                  <a:moveTo>
                    <a:pt x="5193" y="0"/>
                  </a:moveTo>
                  <a:lnTo>
                    <a:pt x="10904" y="8371"/>
                  </a:lnTo>
                  <a:lnTo>
                    <a:pt x="0" y="14105"/>
                  </a:lnTo>
                  <a:lnTo>
                    <a:pt x="51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1FFF96B7-D6B8-4345-BBC1-4B2906EAB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0243" y="-132245"/>
              <a:ext cx="71591" cy="51883"/>
            </a:xfrm>
            <a:custGeom>
              <a:avLst/>
              <a:gdLst>
                <a:gd name="connsiteX0" fmla="*/ 41332 w 71591"/>
                <a:gd name="connsiteY0" fmla="*/ 0 h 51883"/>
                <a:gd name="connsiteX1" fmla="*/ 26199 w 71591"/>
                <a:gd name="connsiteY1" fmla="*/ 17264 h 51883"/>
                <a:gd name="connsiteX2" fmla="*/ 60351 w 71591"/>
                <a:gd name="connsiteY2" fmla="*/ 34322 h 51883"/>
                <a:gd name="connsiteX3" fmla="*/ 71372 w 71591"/>
                <a:gd name="connsiteY3" fmla="*/ 34482 h 51883"/>
                <a:gd name="connsiteX4" fmla="*/ 71591 w 71591"/>
                <a:gd name="connsiteY4" fmla="*/ 38928 h 51883"/>
                <a:gd name="connsiteX5" fmla="*/ 65691 w 71591"/>
                <a:gd name="connsiteY5" fmla="*/ 51883 h 51883"/>
                <a:gd name="connsiteX6" fmla="*/ 12750 w 71591"/>
                <a:gd name="connsiteY6" fmla="*/ 22648 h 51883"/>
                <a:gd name="connsiteX7" fmla="*/ 0 w 71591"/>
                <a:gd name="connsiteY7" fmla="*/ 19418 h 51883"/>
                <a:gd name="connsiteX8" fmla="*/ 41332 w 71591"/>
                <a:gd name="connsiteY8" fmla="*/ 0 h 5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91" h="51883">
                  <a:moveTo>
                    <a:pt x="41332" y="0"/>
                  </a:moveTo>
                  <a:cubicBezTo>
                    <a:pt x="41332" y="0"/>
                    <a:pt x="41332" y="0"/>
                    <a:pt x="26199" y="17264"/>
                  </a:cubicBezTo>
                  <a:cubicBezTo>
                    <a:pt x="41008" y="30246"/>
                    <a:pt x="44711" y="33491"/>
                    <a:pt x="60351" y="34322"/>
                  </a:cubicBezTo>
                  <a:lnTo>
                    <a:pt x="71372" y="34482"/>
                  </a:lnTo>
                  <a:lnTo>
                    <a:pt x="71591" y="38928"/>
                  </a:lnTo>
                  <a:cubicBezTo>
                    <a:pt x="71078" y="43248"/>
                    <a:pt x="69476" y="47567"/>
                    <a:pt x="65691" y="51883"/>
                  </a:cubicBezTo>
                  <a:cubicBezTo>
                    <a:pt x="39531" y="51849"/>
                    <a:pt x="30397" y="32393"/>
                    <a:pt x="12750" y="22648"/>
                  </a:cubicBezTo>
                  <a:lnTo>
                    <a:pt x="0" y="19418"/>
                  </a:lnTo>
                  <a:lnTo>
                    <a:pt x="413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4E742840-2C3C-49B9-A9DA-E387A9090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0355" y="-132200"/>
              <a:ext cx="10713" cy="34573"/>
            </a:xfrm>
            <a:custGeom>
              <a:avLst/>
              <a:gdLst>
                <a:gd name="connsiteX0" fmla="*/ 6100 w 10713"/>
                <a:gd name="connsiteY0" fmla="*/ 0 h 34573"/>
                <a:gd name="connsiteX1" fmla="*/ 10713 w 10713"/>
                <a:gd name="connsiteY1" fmla="*/ 34573 h 34573"/>
                <a:gd name="connsiteX2" fmla="*/ 1260 w 10713"/>
                <a:gd name="connsiteY2" fmla="*/ 34437 h 34573"/>
                <a:gd name="connsiteX3" fmla="*/ 840 w 10713"/>
                <a:gd name="connsiteY3" fmla="*/ 25919 h 34573"/>
                <a:gd name="connsiteX4" fmla="*/ 6100 w 10713"/>
                <a:gd name="connsiteY4" fmla="*/ 0 h 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3" h="34573">
                  <a:moveTo>
                    <a:pt x="6100" y="0"/>
                  </a:moveTo>
                  <a:lnTo>
                    <a:pt x="10713" y="34573"/>
                  </a:lnTo>
                  <a:lnTo>
                    <a:pt x="1260" y="34437"/>
                  </a:lnTo>
                  <a:lnTo>
                    <a:pt x="840" y="25919"/>
                  </a:lnTo>
                  <a:cubicBezTo>
                    <a:pt x="-314" y="17276"/>
                    <a:pt x="-1467" y="8632"/>
                    <a:pt x="610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75E413EE-3B43-4741-BABB-65CA907B1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1694" y="-130742"/>
              <a:ext cx="6654" cy="7589"/>
            </a:xfrm>
            <a:custGeom>
              <a:avLst/>
              <a:gdLst>
                <a:gd name="connsiteX0" fmla="*/ 6654 w 6654"/>
                <a:gd name="connsiteY0" fmla="*/ 0 h 7589"/>
                <a:gd name="connsiteX1" fmla="*/ 4783 w 6654"/>
                <a:gd name="connsiteY1" fmla="*/ 2134 h 7589"/>
                <a:gd name="connsiteX2" fmla="*/ 0 w 6654"/>
                <a:gd name="connsiteY2" fmla="*/ 7589 h 7589"/>
                <a:gd name="connsiteX3" fmla="*/ 6654 w 6654"/>
                <a:gd name="connsiteY3" fmla="*/ 0 h 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4" h="7589">
                  <a:moveTo>
                    <a:pt x="6654" y="0"/>
                  </a:moveTo>
                  <a:cubicBezTo>
                    <a:pt x="6654" y="0"/>
                    <a:pt x="6654" y="0"/>
                    <a:pt x="4783" y="2134"/>
                  </a:cubicBezTo>
                  <a:lnTo>
                    <a:pt x="0" y="7589"/>
                  </a:lnTo>
                  <a:lnTo>
                    <a:pt x="66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A7DA957C-EFAA-4A98-B0F6-EA82CF5E28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3380" y="-123153"/>
              <a:ext cx="8314" cy="9485"/>
            </a:xfrm>
            <a:custGeom>
              <a:avLst/>
              <a:gdLst>
                <a:gd name="connsiteX0" fmla="*/ 8314 w 8314"/>
                <a:gd name="connsiteY0" fmla="*/ 0 h 9485"/>
                <a:gd name="connsiteX1" fmla="*/ 0 w 8314"/>
                <a:gd name="connsiteY1" fmla="*/ 9485 h 9485"/>
                <a:gd name="connsiteX2" fmla="*/ 7483 w 8314"/>
                <a:gd name="connsiteY2" fmla="*/ 948 h 9485"/>
                <a:gd name="connsiteX3" fmla="*/ 8314 w 8314"/>
                <a:gd name="connsiteY3" fmla="*/ 0 h 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4" h="9485">
                  <a:moveTo>
                    <a:pt x="8314" y="0"/>
                  </a:moveTo>
                  <a:lnTo>
                    <a:pt x="0" y="9485"/>
                  </a:lnTo>
                  <a:cubicBezTo>
                    <a:pt x="0" y="9485"/>
                    <a:pt x="3742" y="5216"/>
                    <a:pt x="7483" y="948"/>
                  </a:cubicBezTo>
                  <a:lnTo>
                    <a:pt x="8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5130B59A-C1BC-4D47-B1E3-BE35FF048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17" y="-115990"/>
              <a:ext cx="64387" cy="38798"/>
            </a:xfrm>
            <a:custGeom>
              <a:avLst/>
              <a:gdLst>
                <a:gd name="connsiteX0" fmla="*/ 48210 w 64387"/>
                <a:gd name="connsiteY0" fmla="*/ 384 h 38798"/>
                <a:gd name="connsiteX1" fmla="*/ 64387 w 64387"/>
                <a:gd name="connsiteY1" fmla="*/ 4657 h 38798"/>
                <a:gd name="connsiteX2" fmla="*/ 0 w 64387"/>
                <a:gd name="connsiteY2" fmla="*/ 38798 h 38798"/>
                <a:gd name="connsiteX3" fmla="*/ 48210 w 64387"/>
                <a:gd name="connsiteY3" fmla="*/ 384 h 3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87" h="38798">
                  <a:moveTo>
                    <a:pt x="48210" y="384"/>
                  </a:moveTo>
                  <a:cubicBezTo>
                    <a:pt x="53991" y="-682"/>
                    <a:pt x="59516" y="386"/>
                    <a:pt x="64387" y="4657"/>
                  </a:cubicBezTo>
                  <a:cubicBezTo>
                    <a:pt x="49420" y="21731"/>
                    <a:pt x="14967" y="21724"/>
                    <a:pt x="0" y="38798"/>
                  </a:cubicBezTo>
                  <a:cubicBezTo>
                    <a:pt x="11225" y="25992"/>
                    <a:pt x="30869" y="3582"/>
                    <a:pt x="48210" y="38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DC4A9AF0-93AC-4124-9FC9-BEEECF6890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1562" y="-115026"/>
              <a:ext cx="8681" cy="4661"/>
            </a:xfrm>
            <a:custGeom>
              <a:avLst/>
              <a:gdLst>
                <a:gd name="connsiteX0" fmla="*/ 0 w 8681"/>
                <a:gd name="connsiteY0" fmla="*/ 0 h 4661"/>
                <a:gd name="connsiteX1" fmla="*/ 8681 w 8681"/>
                <a:gd name="connsiteY1" fmla="*/ 2199 h 4661"/>
                <a:gd name="connsiteX2" fmla="*/ 3440 w 8681"/>
                <a:gd name="connsiteY2" fmla="*/ 4661 h 4661"/>
                <a:gd name="connsiteX3" fmla="*/ 0 w 8681"/>
                <a:gd name="connsiteY3" fmla="*/ 0 h 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" h="4661">
                  <a:moveTo>
                    <a:pt x="0" y="0"/>
                  </a:moveTo>
                  <a:lnTo>
                    <a:pt x="8681" y="2199"/>
                  </a:lnTo>
                  <a:lnTo>
                    <a:pt x="3440" y="46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6C7F7B9-9034-49E7-B823-5E8461AEDC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8705" y="-111697"/>
              <a:ext cx="19840" cy="17391"/>
            </a:xfrm>
            <a:custGeom>
              <a:avLst/>
              <a:gdLst>
                <a:gd name="connsiteX0" fmla="*/ 0 w 19840"/>
                <a:gd name="connsiteY0" fmla="*/ 0 h 17391"/>
                <a:gd name="connsiteX1" fmla="*/ 19840 w 19840"/>
                <a:gd name="connsiteY1" fmla="*/ 17391 h 17391"/>
                <a:gd name="connsiteX2" fmla="*/ 0 w 19840"/>
                <a:gd name="connsiteY2" fmla="*/ 0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40" h="17391">
                  <a:moveTo>
                    <a:pt x="0" y="0"/>
                  </a:moveTo>
                  <a:cubicBezTo>
                    <a:pt x="19840" y="17391"/>
                    <a:pt x="19840" y="17391"/>
                    <a:pt x="19840" y="1739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C11B733D-A54C-47D2-B9F8-1E6E75531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7925" y="-110366"/>
              <a:ext cx="113957" cy="109286"/>
            </a:xfrm>
            <a:custGeom>
              <a:avLst/>
              <a:gdLst>
                <a:gd name="connsiteX0" fmla="*/ 107077 w 113957"/>
                <a:gd name="connsiteY0" fmla="*/ 0 h 109286"/>
                <a:gd name="connsiteX1" fmla="*/ 111618 w 113957"/>
                <a:gd name="connsiteY1" fmla="*/ 6152 h 109286"/>
                <a:gd name="connsiteX2" fmla="*/ 108250 w 113957"/>
                <a:gd name="connsiteY2" fmla="*/ 29913 h 109286"/>
                <a:gd name="connsiteX3" fmla="*/ 33645 w 113957"/>
                <a:gd name="connsiteY3" fmla="*/ 75186 h 109286"/>
                <a:gd name="connsiteX4" fmla="*/ 0 w 113957"/>
                <a:gd name="connsiteY4" fmla="*/ 109286 h 109286"/>
                <a:gd name="connsiteX5" fmla="*/ 15400 w 113957"/>
                <a:gd name="connsiteY5" fmla="*/ 63009 h 109286"/>
                <a:gd name="connsiteX6" fmla="*/ 102630 w 113957"/>
                <a:gd name="connsiteY6" fmla="*/ 2089 h 109286"/>
                <a:gd name="connsiteX7" fmla="*/ 107077 w 113957"/>
                <a:gd name="connsiteY7" fmla="*/ 0 h 1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57" h="109286">
                  <a:moveTo>
                    <a:pt x="107077" y="0"/>
                  </a:moveTo>
                  <a:lnTo>
                    <a:pt x="111618" y="6152"/>
                  </a:lnTo>
                  <a:cubicBezTo>
                    <a:pt x="114663" y="12637"/>
                    <a:pt x="115816" y="21281"/>
                    <a:pt x="108250" y="29913"/>
                  </a:cubicBezTo>
                  <a:cubicBezTo>
                    <a:pt x="80937" y="21235"/>
                    <a:pt x="58237" y="47131"/>
                    <a:pt x="33645" y="75186"/>
                  </a:cubicBezTo>
                  <a:lnTo>
                    <a:pt x="0" y="109286"/>
                  </a:lnTo>
                  <a:lnTo>
                    <a:pt x="15400" y="63009"/>
                  </a:lnTo>
                  <a:cubicBezTo>
                    <a:pt x="35015" y="34409"/>
                    <a:pt x="68206" y="17708"/>
                    <a:pt x="102630" y="2089"/>
                  </a:cubicBezTo>
                  <a:lnTo>
                    <a:pt x="10707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27EDD457-51E4-42BB-9F2F-7151D342C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4487" y="-93337"/>
              <a:ext cx="35090" cy="34768"/>
            </a:xfrm>
            <a:custGeom>
              <a:avLst/>
              <a:gdLst>
                <a:gd name="connsiteX0" fmla="*/ 0 w 35090"/>
                <a:gd name="connsiteY0" fmla="*/ 0 h 34768"/>
                <a:gd name="connsiteX1" fmla="*/ 35090 w 35090"/>
                <a:gd name="connsiteY1" fmla="*/ 156 h 34768"/>
                <a:gd name="connsiteX2" fmla="*/ 4749 w 35090"/>
                <a:gd name="connsiteY2" fmla="*/ 34768 h 34768"/>
                <a:gd name="connsiteX3" fmla="*/ 0 w 35090"/>
                <a:gd name="connsiteY3" fmla="*/ 0 h 3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0" h="34768">
                  <a:moveTo>
                    <a:pt x="0" y="0"/>
                  </a:moveTo>
                  <a:cubicBezTo>
                    <a:pt x="19920" y="17461"/>
                    <a:pt x="19920" y="17461"/>
                    <a:pt x="35090" y="156"/>
                  </a:cubicBezTo>
                  <a:cubicBezTo>
                    <a:pt x="35090" y="156"/>
                    <a:pt x="35090" y="156"/>
                    <a:pt x="4749" y="34768"/>
                  </a:cubicBezTo>
                  <a:cubicBezTo>
                    <a:pt x="4749" y="34768"/>
                    <a:pt x="4749" y="34768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2A838AA2-A1FC-4467-A85A-ADE8D0BCF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2129" y="-92372"/>
              <a:ext cx="34455" cy="12812"/>
            </a:xfrm>
            <a:custGeom>
              <a:avLst/>
              <a:gdLst>
                <a:gd name="connsiteX0" fmla="*/ 15534 w 34455"/>
                <a:gd name="connsiteY0" fmla="*/ 0 h 12812"/>
                <a:gd name="connsiteX1" fmla="*/ 34455 w 34455"/>
                <a:gd name="connsiteY1" fmla="*/ 12812 h 12812"/>
                <a:gd name="connsiteX2" fmla="*/ 0 w 34455"/>
                <a:gd name="connsiteY2" fmla="*/ 12806 h 12812"/>
                <a:gd name="connsiteX3" fmla="*/ 15534 w 34455"/>
                <a:gd name="connsiteY3" fmla="*/ 0 h 1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5" h="12812">
                  <a:moveTo>
                    <a:pt x="15534" y="0"/>
                  </a:moveTo>
                  <a:cubicBezTo>
                    <a:pt x="19841" y="1"/>
                    <a:pt x="24712" y="4271"/>
                    <a:pt x="34455" y="12812"/>
                  </a:cubicBezTo>
                  <a:cubicBezTo>
                    <a:pt x="34455" y="12812"/>
                    <a:pt x="34455" y="12812"/>
                    <a:pt x="0" y="12806"/>
                  </a:cubicBezTo>
                  <a:cubicBezTo>
                    <a:pt x="7485" y="4268"/>
                    <a:pt x="11226" y="-1"/>
                    <a:pt x="1553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704C6943-5345-47FD-81F5-959F98BDE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56175" y="-88113"/>
              <a:ext cx="34879" cy="7704"/>
            </a:xfrm>
            <a:custGeom>
              <a:avLst/>
              <a:gdLst>
                <a:gd name="connsiteX0" fmla="*/ 21099 w 34879"/>
                <a:gd name="connsiteY0" fmla="*/ 395 h 7704"/>
                <a:gd name="connsiteX1" fmla="*/ 34879 w 34879"/>
                <a:gd name="connsiteY1" fmla="*/ 7704 h 7704"/>
                <a:gd name="connsiteX2" fmla="*/ 0 w 34879"/>
                <a:gd name="connsiteY2" fmla="*/ 7660 h 7704"/>
                <a:gd name="connsiteX3" fmla="*/ 21099 w 34879"/>
                <a:gd name="connsiteY3" fmla="*/ 395 h 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9" h="7704">
                  <a:moveTo>
                    <a:pt x="21099" y="395"/>
                  </a:moveTo>
                  <a:cubicBezTo>
                    <a:pt x="25295" y="1211"/>
                    <a:pt x="29942" y="3378"/>
                    <a:pt x="34879" y="7704"/>
                  </a:cubicBezTo>
                  <a:cubicBezTo>
                    <a:pt x="34879" y="7704"/>
                    <a:pt x="34879" y="7704"/>
                    <a:pt x="0" y="7660"/>
                  </a:cubicBezTo>
                  <a:cubicBezTo>
                    <a:pt x="0" y="7660"/>
                    <a:pt x="8511" y="-2051"/>
                    <a:pt x="21099" y="39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4598FF1-D752-474F-9138-CD3C890F5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9712" y="-82770"/>
              <a:ext cx="215719" cy="82770"/>
            </a:xfrm>
            <a:custGeom>
              <a:avLst/>
              <a:gdLst>
                <a:gd name="connsiteX0" fmla="*/ 215719 w 215719"/>
                <a:gd name="connsiteY0" fmla="*/ 0 h 82770"/>
                <a:gd name="connsiteX1" fmla="*/ 164366 w 215719"/>
                <a:gd name="connsiteY1" fmla="*/ 51040 h 82770"/>
                <a:gd name="connsiteX2" fmla="*/ 122902 w 215719"/>
                <a:gd name="connsiteY2" fmla="*/ 82770 h 82770"/>
                <a:gd name="connsiteX3" fmla="*/ 0 w 215719"/>
                <a:gd name="connsiteY3" fmla="*/ 82770 h 82770"/>
                <a:gd name="connsiteX4" fmla="*/ 16464 w 215719"/>
                <a:gd name="connsiteY4" fmla="*/ 81483 h 82770"/>
                <a:gd name="connsiteX5" fmla="*/ 64933 w 215719"/>
                <a:gd name="connsiteY5" fmla="*/ 51332 h 82770"/>
                <a:gd name="connsiteX6" fmla="*/ 215719 w 215719"/>
                <a:gd name="connsiteY6" fmla="*/ 0 h 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19" h="82770">
                  <a:moveTo>
                    <a:pt x="215719" y="0"/>
                  </a:moveTo>
                  <a:cubicBezTo>
                    <a:pt x="200558" y="17295"/>
                    <a:pt x="183204" y="34579"/>
                    <a:pt x="164366" y="51040"/>
                  </a:cubicBezTo>
                  <a:lnTo>
                    <a:pt x="122902" y="82770"/>
                  </a:lnTo>
                  <a:lnTo>
                    <a:pt x="0" y="82770"/>
                  </a:lnTo>
                  <a:lnTo>
                    <a:pt x="16464" y="81483"/>
                  </a:lnTo>
                  <a:cubicBezTo>
                    <a:pt x="33417" y="77228"/>
                    <a:pt x="49773" y="68627"/>
                    <a:pt x="64933" y="51332"/>
                  </a:cubicBezTo>
                  <a:cubicBezTo>
                    <a:pt x="144696" y="121250"/>
                    <a:pt x="145516" y="-370"/>
                    <a:pt x="2157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0CF031FF-74D7-4154-B468-6819D4522E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7507" y="-78150"/>
              <a:ext cx="34454" cy="17082"/>
            </a:xfrm>
            <a:custGeom>
              <a:avLst/>
              <a:gdLst>
                <a:gd name="connsiteX0" fmla="*/ 14967 w 34454"/>
                <a:gd name="connsiteY0" fmla="*/ 0 h 17082"/>
                <a:gd name="connsiteX1" fmla="*/ 34454 w 34454"/>
                <a:gd name="connsiteY1" fmla="*/ 17082 h 17082"/>
                <a:gd name="connsiteX2" fmla="*/ 0 w 34454"/>
                <a:gd name="connsiteY2" fmla="*/ 17075 h 17082"/>
                <a:gd name="connsiteX3" fmla="*/ 14967 w 34454"/>
                <a:gd name="connsiteY3" fmla="*/ 0 h 1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2">
                  <a:moveTo>
                    <a:pt x="14967" y="0"/>
                  </a:moveTo>
                  <a:lnTo>
                    <a:pt x="34454" y="17082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32487E08-CD02-43E6-985E-B1B844A63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4810" y="-64867"/>
              <a:ext cx="16266" cy="18214"/>
            </a:xfrm>
            <a:custGeom>
              <a:avLst/>
              <a:gdLst>
                <a:gd name="connsiteX0" fmla="*/ 14967 w 16266"/>
                <a:gd name="connsiteY0" fmla="*/ 0 h 18214"/>
                <a:gd name="connsiteX1" fmla="*/ 16266 w 16266"/>
                <a:gd name="connsiteY1" fmla="*/ 1139 h 18214"/>
                <a:gd name="connsiteX2" fmla="*/ 1299 w 16266"/>
                <a:gd name="connsiteY2" fmla="*/ 18214 h 18214"/>
                <a:gd name="connsiteX3" fmla="*/ 0 w 16266"/>
                <a:gd name="connsiteY3" fmla="*/ 17075 h 18214"/>
                <a:gd name="connsiteX4" fmla="*/ 14967 w 16266"/>
                <a:gd name="connsiteY4" fmla="*/ 0 h 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4">
                  <a:moveTo>
                    <a:pt x="14967" y="0"/>
                  </a:moveTo>
                  <a:lnTo>
                    <a:pt x="16266" y="1139"/>
                  </a:lnTo>
                  <a:lnTo>
                    <a:pt x="1299" y="18214"/>
                  </a:lnTo>
                  <a:lnTo>
                    <a:pt x="0" y="17075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F507981C-544B-4073-8058-A86117C0D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2227" y="-46060"/>
              <a:ext cx="28788" cy="46060"/>
            </a:xfrm>
            <a:custGeom>
              <a:avLst/>
              <a:gdLst>
                <a:gd name="connsiteX0" fmla="*/ 9041 w 28788"/>
                <a:gd name="connsiteY0" fmla="*/ 0 h 46060"/>
                <a:gd name="connsiteX1" fmla="*/ 28788 w 28788"/>
                <a:gd name="connsiteY1" fmla="*/ 17308 h 46060"/>
                <a:gd name="connsiteX2" fmla="*/ 13654 w 28788"/>
                <a:gd name="connsiteY2" fmla="*/ 34573 h 46060"/>
                <a:gd name="connsiteX3" fmla="*/ 16122 w 28788"/>
                <a:gd name="connsiteY3" fmla="*/ 36737 h 46060"/>
                <a:gd name="connsiteX4" fmla="*/ 26758 w 28788"/>
                <a:gd name="connsiteY4" fmla="*/ 46060 h 46060"/>
                <a:gd name="connsiteX5" fmla="*/ 0 w 28788"/>
                <a:gd name="connsiteY5" fmla="*/ 46060 h 46060"/>
                <a:gd name="connsiteX6" fmla="*/ 3619 w 28788"/>
                <a:gd name="connsiteY6" fmla="*/ 41041 h 46060"/>
                <a:gd name="connsiteX7" fmla="*/ 9041 w 28788"/>
                <a:gd name="connsiteY7" fmla="*/ 0 h 4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" h="46060">
                  <a:moveTo>
                    <a:pt x="9041" y="0"/>
                  </a:moveTo>
                  <a:cubicBezTo>
                    <a:pt x="9041" y="0"/>
                    <a:pt x="9041" y="0"/>
                    <a:pt x="28788" y="17308"/>
                  </a:cubicBezTo>
                  <a:cubicBezTo>
                    <a:pt x="13654" y="34573"/>
                    <a:pt x="13654" y="34573"/>
                    <a:pt x="13654" y="34573"/>
                  </a:cubicBezTo>
                  <a:cubicBezTo>
                    <a:pt x="13654" y="34573"/>
                    <a:pt x="13654" y="34573"/>
                    <a:pt x="16122" y="36737"/>
                  </a:cubicBezTo>
                  <a:lnTo>
                    <a:pt x="26758" y="46060"/>
                  </a:lnTo>
                  <a:lnTo>
                    <a:pt x="0" y="46060"/>
                  </a:lnTo>
                  <a:lnTo>
                    <a:pt x="3619" y="41041"/>
                  </a:lnTo>
                  <a:cubicBezTo>
                    <a:pt x="8718" y="30246"/>
                    <a:pt x="11348" y="17286"/>
                    <a:pt x="904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BC064B7-EADD-49B5-943D-4E10A4C19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620" y="-42190"/>
              <a:ext cx="44247" cy="42191"/>
            </a:xfrm>
            <a:custGeom>
              <a:avLst/>
              <a:gdLst>
                <a:gd name="connsiteX0" fmla="*/ 24111 w 44247"/>
                <a:gd name="connsiteY0" fmla="*/ 0 h 42191"/>
                <a:gd name="connsiteX1" fmla="*/ 44247 w 44247"/>
                <a:gd name="connsiteY1" fmla="*/ 17650 h 42191"/>
                <a:gd name="connsiteX2" fmla="*/ 35327 w 44247"/>
                <a:gd name="connsiteY2" fmla="*/ 27826 h 42191"/>
                <a:gd name="connsiteX3" fmla="*/ 22735 w 44247"/>
                <a:gd name="connsiteY3" fmla="*/ 42191 h 42191"/>
                <a:gd name="connsiteX4" fmla="*/ 0 w 44247"/>
                <a:gd name="connsiteY4" fmla="*/ 42191 h 42191"/>
                <a:gd name="connsiteX5" fmla="*/ 1228 w 44247"/>
                <a:gd name="connsiteY5" fmla="*/ 41337 h 42191"/>
                <a:gd name="connsiteX6" fmla="*/ 24111 w 44247"/>
                <a:gd name="connsiteY6" fmla="*/ 0 h 4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47" h="42191">
                  <a:moveTo>
                    <a:pt x="24111" y="0"/>
                  </a:moveTo>
                  <a:lnTo>
                    <a:pt x="44247" y="17650"/>
                  </a:lnTo>
                  <a:cubicBezTo>
                    <a:pt x="44247" y="17650"/>
                    <a:pt x="44247" y="17650"/>
                    <a:pt x="35327" y="27826"/>
                  </a:cubicBezTo>
                  <a:lnTo>
                    <a:pt x="22735" y="42191"/>
                  </a:lnTo>
                  <a:lnTo>
                    <a:pt x="0" y="42191"/>
                  </a:lnTo>
                  <a:lnTo>
                    <a:pt x="1228" y="41337"/>
                  </a:lnTo>
                  <a:cubicBezTo>
                    <a:pt x="15158" y="30524"/>
                    <a:pt x="26571" y="17505"/>
                    <a:pt x="241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623F720E-ABF6-4798-9C9A-D8130F76B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651" y="-7114"/>
              <a:ext cx="8920" cy="7114"/>
            </a:xfrm>
            <a:custGeom>
              <a:avLst/>
              <a:gdLst>
                <a:gd name="connsiteX0" fmla="*/ 804 w 8920"/>
                <a:gd name="connsiteY0" fmla="*/ 0 h 7114"/>
                <a:gd name="connsiteX1" fmla="*/ 8920 w 8920"/>
                <a:gd name="connsiteY1" fmla="*/ 7114 h 7114"/>
                <a:gd name="connsiteX2" fmla="*/ 0 w 8920"/>
                <a:gd name="connsiteY2" fmla="*/ 7114 h 7114"/>
                <a:gd name="connsiteX3" fmla="*/ 804 w 8920"/>
                <a:gd name="connsiteY3" fmla="*/ 0 h 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0" h="7114">
                  <a:moveTo>
                    <a:pt x="804" y="0"/>
                  </a:moveTo>
                  <a:lnTo>
                    <a:pt x="8920" y="7114"/>
                  </a:lnTo>
                  <a:lnTo>
                    <a:pt x="0" y="7114"/>
                  </a:lnTo>
                  <a:lnTo>
                    <a:pt x="80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A52071E6-6F8A-4979-9508-1F7F76DF7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0889" y="-6712"/>
              <a:ext cx="8634" cy="6713"/>
            </a:xfrm>
            <a:custGeom>
              <a:avLst/>
              <a:gdLst>
                <a:gd name="connsiteX0" fmla="*/ 2702 w 8634"/>
                <a:gd name="connsiteY0" fmla="*/ 0 h 6713"/>
                <a:gd name="connsiteX1" fmla="*/ 8634 w 8634"/>
                <a:gd name="connsiteY1" fmla="*/ 6713 h 6713"/>
                <a:gd name="connsiteX2" fmla="*/ 0 w 8634"/>
                <a:gd name="connsiteY2" fmla="*/ 6713 h 6713"/>
                <a:gd name="connsiteX3" fmla="*/ 2702 w 8634"/>
                <a:gd name="connsiteY3" fmla="*/ 0 h 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4" h="6713">
                  <a:moveTo>
                    <a:pt x="2702" y="0"/>
                  </a:moveTo>
                  <a:lnTo>
                    <a:pt x="8634" y="6713"/>
                  </a:lnTo>
                  <a:lnTo>
                    <a:pt x="0" y="6713"/>
                  </a:lnTo>
                  <a:lnTo>
                    <a:pt x="270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E61829AF-1D78-40CA-8046-78F3E863B7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6859" y="-1080"/>
              <a:ext cx="1066" cy="1080"/>
            </a:xfrm>
            <a:custGeom>
              <a:avLst/>
              <a:gdLst>
                <a:gd name="connsiteX0" fmla="*/ 1066 w 1066"/>
                <a:gd name="connsiteY0" fmla="*/ 0 h 1080"/>
                <a:gd name="connsiteX1" fmla="*/ 707 w 1066"/>
                <a:gd name="connsiteY1" fmla="*/ 1080 h 1080"/>
                <a:gd name="connsiteX2" fmla="*/ 0 w 1066"/>
                <a:gd name="connsiteY2" fmla="*/ 1080 h 1080"/>
                <a:gd name="connsiteX3" fmla="*/ 1066 w 1066"/>
                <a:gd name="connsiteY3" fmla="*/ 0 h 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" h="1080">
                  <a:moveTo>
                    <a:pt x="1066" y="0"/>
                  </a:moveTo>
                  <a:lnTo>
                    <a:pt x="707" y="1080"/>
                  </a:lnTo>
                  <a:lnTo>
                    <a:pt x="0" y="1080"/>
                  </a:lnTo>
                  <a:lnTo>
                    <a:pt x="10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6571FC01-7AC6-4B63-B821-DF1A3D3BF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3889" y="1"/>
              <a:ext cx="51644" cy="21855"/>
            </a:xfrm>
            <a:custGeom>
              <a:avLst/>
              <a:gdLst>
                <a:gd name="connsiteX0" fmla="*/ 1001 w 51644"/>
                <a:gd name="connsiteY0" fmla="*/ 0 h 21855"/>
                <a:gd name="connsiteX1" fmla="*/ 51644 w 51644"/>
                <a:gd name="connsiteY1" fmla="*/ 0 h 21855"/>
                <a:gd name="connsiteX2" fmla="*/ 48051 w 51644"/>
                <a:gd name="connsiteY2" fmla="*/ 3482 h 21855"/>
                <a:gd name="connsiteX3" fmla="*/ 31394 w 51644"/>
                <a:gd name="connsiteY3" fmla="*/ 21855 h 21855"/>
                <a:gd name="connsiteX4" fmla="*/ 187 w 51644"/>
                <a:gd name="connsiteY4" fmla="*/ 2144 h 21855"/>
                <a:gd name="connsiteX5" fmla="*/ 1001 w 51644"/>
                <a:gd name="connsiteY5" fmla="*/ 0 h 2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44" h="21855">
                  <a:moveTo>
                    <a:pt x="1001" y="0"/>
                  </a:moveTo>
                  <a:lnTo>
                    <a:pt x="51644" y="0"/>
                  </a:lnTo>
                  <a:lnTo>
                    <a:pt x="48051" y="3482"/>
                  </a:lnTo>
                  <a:cubicBezTo>
                    <a:pt x="40870" y="11046"/>
                    <a:pt x="35185" y="17531"/>
                    <a:pt x="31394" y="21855"/>
                  </a:cubicBezTo>
                  <a:cubicBezTo>
                    <a:pt x="3874" y="13022"/>
                    <a:pt x="-1111" y="8652"/>
                    <a:pt x="187" y="2144"/>
                  </a:cubicBezTo>
                  <a:lnTo>
                    <a:pt x="1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91CD6B41-9C73-4008-8EA9-4CB516E7D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697" y="0"/>
              <a:ext cx="36015" cy="2782"/>
            </a:xfrm>
            <a:custGeom>
              <a:avLst/>
              <a:gdLst>
                <a:gd name="connsiteX0" fmla="*/ 0 w 36015"/>
                <a:gd name="connsiteY0" fmla="*/ 0 h 2782"/>
                <a:gd name="connsiteX1" fmla="*/ 36015 w 36015"/>
                <a:gd name="connsiteY1" fmla="*/ 0 h 2782"/>
                <a:gd name="connsiteX2" fmla="*/ 424 w 36015"/>
                <a:gd name="connsiteY2" fmla="*/ 2782 h 2782"/>
                <a:gd name="connsiteX3" fmla="*/ 0 w 36015"/>
                <a:gd name="connsiteY3" fmla="*/ 0 h 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15" h="2782">
                  <a:moveTo>
                    <a:pt x="0" y="0"/>
                  </a:moveTo>
                  <a:lnTo>
                    <a:pt x="36015" y="0"/>
                  </a:lnTo>
                  <a:lnTo>
                    <a:pt x="424" y="2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71933121-9670-46F2-BA3B-E7C8D12DF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3606" y="0"/>
              <a:ext cx="1116127" cy="1181608"/>
            </a:xfrm>
            <a:custGeom>
              <a:avLst/>
              <a:gdLst>
                <a:gd name="connsiteX0" fmla="*/ 1049008 w 1116127"/>
                <a:gd name="connsiteY0" fmla="*/ 0 h 1181608"/>
                <a:gd name="connsiteX1" fmla="*/ 1116127 w 1116127"/>
                <a:gd name="connsiteY1" fmla="*/ 0 h 1181608"/>
                <a:gd name="connsiteX2" fmla="*/ 1069303 w 1116127"/>
                <a:gd name="connsiteY2" fmla="*/ 39418 h 1181608"/>
                <a:gd name="connsiteX3" fmla="*/ 967827 w 1116127"/>
                <a:gd name="connsiteY3" fmla="*/ 130163 h 1181608"/>
                <a:gd name="connsiteX4" fmla="*/ 831372 w 1116127"/>
                <a:gd name="connsiteY4" fmla="*/ 285830 h 1181608"/>
                <a:gd name="connsiteX5" fmla="*/ 543300 w 1116127"/>
                <a:gd name="connsiteY5" fmla="*/ 614460 h 1181608"/>
                <a:gd name="connsiteX6" fmla="*/ 523897 w 1116127"/>
                <a:gd name="connsiteY6" fmla="*/ 611904 h 1181608"/>
                <a:gd name="connsiteX7" fmla="*/ 519547 w 1116127"/>
                <a:gd name="connsiteY7" fmla="*/ 597701 h 1181608"/>
                <a:gd name="connsiteX8" fmla="*/ 503618 w 1116127"/>
                <a:gd name="connsiteY8" fmla="*/ 579676 h 1181608"/>
                <a:gd name="connsiteX9" fmla="*/ 520201 w 1116127"/>
                <a:gd name="connsiteY9" fmla="*/ 611417 h 1181608"/>
                <a:gd name="connsiteX10" fmla="*/ 523897 w 1116127"/>
                <a:gd name="connsiteY10" fmla="*/ 611904 h 1181608"/>
                <a:gd name="connsiteX11" fmla="*/ 524249 w 1116127"/>
                <a:gd name="connsiteY11" fmla="*/ 613052 h 1181608"/>
                <a:gd name="connsiteX12" fmla="*/ 447650 w 1116127"/>
                <a:gd name="connsiteY12" fmla="*/ 683549 h 1181608"/>
                <a:gd name="connsiteX13" fmla="*/ 437167 w 1116127"/>
                <a:gd name="connsiteY13" fmla="*/ 735535 h 1181608"/>
                <a:gd name="connsiteX14" fmla="*/ 296174 w 1116127"/>
                <a:gd name="connsiteY14" fmla="*/ 841342 h 1181608"/>
                <a:gd name="connsiteX15" fmla="*/ 264819 w 1116127"/>
                <a:gd name="connsiteY15" fmla="*/ 873533 h 1181608"/>
                <a:gd name="connsiteX16" fmla="*/ 255333 w 1116127"/>
                <a:gd name="connsiteY16" fmla="*/ 881053 h 1181608"/>
                <a:gd name="connsiteX17" fmla="*/ 243595 w 1116127"/>
                <a:gd name="connsiteY17" fmla="*/ 895322 h 1181608"/>
                <a:gd name="connsiteX18" fmla="*/ 235907 w 1116127"/>
                <a:gd name="connsiteY18" fmla="*/ 903214 h 1181608"/>
                <a:gd name="connsiteX19" fmla="*/ 170060 w 1116127"/>
                <a:gd name="connsiteY19" fmla="*/ 960195 h 1181608"/>
                <a:gd name="connsiteX20" fmla="*/ 189901 w 1116127"/>
                <a:gd name="connsiteY20" fmla="*/ 977587 h 1181608"/>
                <a:gd name="connsiteX21" fmla="*/ 200720 w 1116127"/>
                <a:gd name="connsiteY21" fmla="*/ 948359 h 1181608"/>
                <a:gd name="connsiteX22" fmla="*/ 212160 w 1116127"/>
                <a:gd name="connsiteY22" fmla="*/ 945213 h 1181608"/>
                <a:gd name="connsiteX23" fmla="*/ 205063 w 1116127"/>
                <a:gd name="connsiteY23" fmla="*/ 960291 h 1181608"/>
                <a:gd name="connsiteX24" fmla="*/ 220224 w 1116127"/>
                <a:gd name="connsiteY24" fmla="*/ 942994 h 1181608"/>
                <a:gd name="connsiteX25" fmla="*/ 212160 w 1116127"/>
                <a:gd name="connsiteY25" fmla="*/ 945213 h 1181608"/>
                <a:gd name="connsiteX26" fmla="*/ 225008 w 1116127"/>
                <a:gd name="connsiteY26" fmla="*/ 917914 h 1181608"/>
                <a:gd name="connsiteX27" fmla="*/ 243595 w 1116127"/>
                <a:gd name="connsiteY27" fmla="*/ 895322 h 1181608"/>
                <a:gd name="connsiteX28" fmla="*/ 264819 w 1116127"/>
                <a:gd name="connsiteY28" fmla="*/ 873533 h 1181608"/>
                <a:gd name="connsiteX29" fmla="*/ 332627 w 1116127"/>
                <a:gd name="connsiteY29" fmla="*/ 819770 h 1181608"/>
                <a:gd name="connsiteX30" fmla="*/ 452330 w 1116127"/>
                <a:gd name="connsiteY30" fmla="*/ 718238 h 1181608"/>
                <a:gd name="connsiteX31" fmla="*/ 669272 w 1116127"/>
                <a:gd name="connsiteY31" fmla="*/ 510777 h 1181608"/>
                <a:gd name="connsiteX32" fmla="*/ 689113 w 1116127"/>
                <a:gd name="connsiteY32" fmla="*/ 528170 h 1181608"/>
                <a:gd name="connsiteX33" fmla="*/ 425547 w 1116127"/>
                <a:gd name="connsiteY33" fmla="*/ 817586 h 1181608"/>
                <a:gd name="connsiteX34" fmla="*/ 368605 w 1116127"/>
                <a:gd name="connsiteY34" fmla="*/ 851165 h 1181608"/>
                <a:gd name="connsiteX35" fmla="*/ 363038 w 1116127"/>
                <a:gd name="connsiteY35" fmla="*/ 851121 h 1181608"/>
                <a:gd name="connsiteX36" fmla="*/ 358652 w 1116127"/>
                <a:gd name="connsiteY36" fmla="*/ 851088 h 1181608"/>
                <a:gd name="connsiteX37" fmla="*/ 363843 w 1116127"/>
                <a:gd name="connsiteY37" fmla="*/ 853972 h 1181608"/>
                <a:gd name="connsiteX38" fmla="*/ 311653 w 1116127"/>
                <a:gd name="connsiteY38" fmla="*/ 884749 h 1181608"/>
                <a:gd name="connsiteX39" fmla="*/ 315874 w 1116127"/>
                <a:gd name="connsiteY39" fmla="*/ 873905 h 1181608"/>
                <a:gd name="connsiteX40" fmla="*/ 300712 w 1116127"/>
                <a:gd name="connsiteY40" fmla="*/ 891202 h 1181608"/>
                <a:gd name="connsiteX41" fmla="*/ 311653 w 1116127"/>
                <a:gd name="connsiteY41" fmla="*/ 884749 h 1181608"/>
                <a:gd name="connsiteX42" fmla="*/ 287860 w 1116127"/>
                <a:gd name="connsiteY42" fmla="*/ 945888 h 1181608"/>
                <a:gd name="connsiteX43" fmla="*/ 215823 w 1116127"/>
                <a:gd name="connsiteY43" fmla="*/ 1036512 h 1181608"/>
                <a:gd name="connsiteX44" fmla="*/ 156389 w 1116127"/>
                <a:gd name="connsiteY44" fmla="*/ 1097814 h 1181608"/>
                <a:gd name="connsiteX45" fmla="*/ 155427 w 1116127"/>
                <a:gd name="connsiteY45" fmla="*/ 1097975 h 1181608"/>
                <a:gd name="connsiteX46" fmla="*/ 0 w 1116127"/>
                <a:gd name="connsiteY46" fmla="*/ 1179586 h 1181608"/>
                <a:gd name="connsiteX47" fmla="*/ 6338 w 1116127"/>
                <a:gd name="connsiteY47" fmla="*/ 1153583 h 1181608"/>
                <a:gd name="connsiteX48" fmla="*/ 12491 w 1116127"/>
                <a:gd name="connsiteY48" fmla="*/ 1158976 h 1181608"/>
                <a:gd name="connsiteX49" fmla="*/ 23127 w 1116127"/>
                <a:gd name="connsiteY49" fmla="*/ 1168298 h 1181608"/>
                <a:gd name="connsiteX50" fmla="*/ 69026 w 1116127"/>
                <a:gd name="connsiteY50" fmla="*/ 1115949 h 1181608"/>
                <a:gd name="connsiteX51" fmla="*/ 61257 w 1116127"/>
                <a:gd name="connsiteY51" fmla="*/ 1113117 h 1181608"/>
                <a:gd name="connsiteX52" fmla="*/ 16815 w 1116127"/>
                <a:gd name="connsiteY52" fmla="*/ 1141296 h 1181608"/>
                <a:gd name="connsiteX53" fmla="*/ 15062 w 1116127"/>
                <a:gd name="connsiteY53" fmla="*/ 1141356 h 1181608"/>
                <a:gd name="connsiteX54" fmla="*/ 21074 w 1116127"/>
                <a:gd name="connsiteY54" fmla="*/ 1133545 h 1181608"/>
                <a:gd name="connsiteX55" fmla="*/ 156386 w 1116127"/>
                <a:gd name="connsiteY55" fmla="*/ 1041410 h 1181608"/>
                <a:gd name="connsiteX56" fmla="*/ 141226 w 1116127"/>
                <a:gd name="connsiteY56" fmla="*/ 1058705 h 1181608"/>
                <a:gd name="connsiteX57" fmla="*/ 132084 w 1116127"/>
                <a:gd name="connsiteY57" fmla="*/ 1027881 h 1181608"/>
                <a:gd name="connsiteX58" fmla="*/ 144611 w 1116127"/>
                <a:gd name="connsiteY58" fmla="*/ 1029724 h 1181608"/>
                <a:gd name="connsiteX59" fmla="*/ 150546 w 1116127"/>
                <a:gd name="connsiteY59" fmla="*/ 999722 h 1181608"/>
                <a:gd name="connsiteX60" fmla="*/ 152613 w 1116127"/>
                <a:gd name="connsiteY60" fmla="*/ 989265 h 1181608"/>
                <a:gd name="connsiteX61" fmla="*/ 152614 w 1116127"/>
                <a:gd name="connsiteY61" fmla="*/ 989265 h 1181608"/>
                <a:gd name="connsiteX62" fmla="*/ 152614 w 1116127"/>
                <a:gd name="connsiteY62" fmla="*/ 989266 h 1181608"/>
                <a:gd name="connsiteX63" fmla="*/ 159866 w 1116127"/>
                <a:gd name="connsiteY63" fmla="*/ 989304 h 1181608"/>
                <a:gd name="connsiteX64" fmla="*/ 166767 w 1116127"/>
                <a:gd name="connsiteY64" fmla="*/ 989341 h 1181608"/>
                <a:gd name="connsiteX65" fmla="*/ 162379 w 1116127"/>
                <a:gd name="connsiteY65" fmla="*/ 989317 h 1181608"/>
                <a:gd name="connsiteX66" fmla="*/ 159866 w 1116127"/>
                <a:gd name="connsiteY66" fmla="*/ 989304 h 1181608"/>
                <a:gd name="connsiteX67" fmla="*/ 152614 w 1116127"/>
                <a:gd name="connsiteY67" fmla="*/ 989265 h 1181608"/>
                <a:gd name="connsiteX68" fmla="*/ 153593 w 1116127"/>
                <a:gd name="connsiteY68" fmla="*/ 984315 h 1181608"/>
                <a:gd name="connsiteX69" fmla="*/ 154876 w 1116127"/>
                <a:gd name="connsiteY69" fmla="*/ 977829 h 1181608"/>
                <a:gd name="connsiteX70" fmla="*/ 137140 w 1116127"/>
                <a:gd name="connsiteY70" fmla="*/ 989184 h 1181608"/>
                <a:gd name="connsiteX71" fmla="*/ 131665 w 1116127"/>
                <a:gd name="connsiteY71" fmla="*/ 989155 h 1181608"/>
                <a:gd name="connsiteX72" fmla="*/ 157206 w 1116127"/>
                <a:gd name="connsiteY72" fmla="*/ 919790 h 1181608"/>
                <a:gd name="connsiteX73" fmla="*/ 228229 w 1116127"/>
                <a:gd name="connsiteY73" fmla="*/ 798540 h 1181608"/>
                <a:gd name="connsiteX74" fmla="*/ 304032 w 1116127"/>
                <a:gd name="connsiteY74" fmla="*/ 712065 h 1181608"/>
                <a:gd name="connsiteX75" fmla="*/ 496340 w 1116127"/>
                <a:gd name="connsiteY75" fmla="*/ 452454 h 1181608"/>
                <a:gd name="connsiteX76" fmla="*/ 505365 w 1116127"/>
                <a:gd name="connsiteY76" fmla="*/ 440260 h 1181608"/>
                <a:gd name="connsiteX77" fmla="*/ 521255 w 1116127"/>
                <a:gd name="connsiteY77" fmla="*/ 443714 h 1181608"/>
                <a:gd name="connsiteX78" fmla="*/ 534698 w 1116127"/>
                <a:gd name="connsiteY78" fmla="*/ 423983 h 1181608"/>
                <a:gd name="connsiteX79" fmla="*/ 519903 w 1116127"/>
                <a:gd name="connsiteY79" fmla="*/ 423906 h 1181608"/>
                <a:gd name="connsiteX80" fmla="*/ 517482 w 1116127"/>
                <a:gd name="connsiteY80" fmla="*/ 423894 h 1181608"/>
                <a:gd name="connsiteX81" fmla="*/ 550189 w 1116127"/>
                <a:gd name="connsiteY81" fmla="*/ 379708 h 1181608"/>
                <a:gd name="connsiteX82" fmla="*/ 582996 w 1116127"/>
                <a:gd name="connsiteY82" fmla="*/ 347638 h 1181608"/>
                <a:gd name="connsiteX83" fmla="*/ 595292 w 1116127"/>
                <a:gd name="connsiteY83" fmla="*/ 354856 h 1181608"/>
                <a:gd name="connsiteX84" fmla="*/ 655887 w 1116127"/>
                <a:gd name="connsiteY84" fmla="*/ 285732 h 1181608"/>
                <a:gd name="connsiteX85" fmla="*/ 634957 w 1116127"/>
                <a:gd name="connsiteY85" fmla="*/ 296740 h 1181608"/>
                <a:gd name="connsiteX86" fmla="*/ 691692 w 1116127"/>
                <a:gd name="connsiteY86" fmla="*/ 240912 h 1181608"/>
                <a:gd name="connsiteX87" fmla="*/ 712878 w 1116127"/>
                <a:gd name="connsiteY87" fmla="*/ 212899 h 1181608"/>
                <a:gd name="connsiteX88" fmla="*/ 715887 w 1116127"/>
                <a:gd name="connsiteY88" fmla="*/ 215536 h 1181608"/>
                <a:gd name="connsiteX89" fmla="*/ 715142 w 1116127"/>
                <a:gd name="connsiteY89" fmla="*/ 209907 h 1181608"/>
                <a:gd name="connsiteX90" fmla="*/ 754070 w 1116127"/>
                <a:gd name="connsiteY90" fmla="*/ 158438 h 1181608"/>
                <a:gd name="connsiteX91" fmla="*/ 809111 w 1116127"/>
                <a:gd name="connsiteY91" fmla="*/ 176102 h 1181608"/>
                <a:gd name="connsiteX92" fmla="*/ 804331 w 1116127"/>
                <a:gd name="connsiteY92" fmla="*/ 141328 h 1181608"/>
                <a:gd name="connsiteX93" fmla="*/ 769229 w 1116127"/>
                <a:gd name="connsiteY93" fmla="*/ 141142 h 1181608"/>
                <a:gd name="connsiteX94" fmla="*/ 813983 w 1116127"/>
                <a:gd name="connsiteY94" fmla="*/ 90089 h 1181608"/>
                <a:gd name="connsiteX95" fmla="*/ 815094 w 1116127"/>
                <a:gd name="connsiteY95" fmla="*/ 89592 h 1181608"/>
                <a:gd name="connsiteX96" fmla="*/ 824682 w 1116127"/>
                <a:gd name="connsiteY96" fmla="*/ 97997 h 1181608"/>
                <a:gd name="connsiteX97" fmla="*/ 834653 w 1116127"/>
                <a:gd name="connsiteY97" fmla="*/ 106737 h 1181608"/>
                <a:gd name="connsiteX98" fmla="*/ 882730 w 1116127"/>
                <a:gd name="connsiteY98" fmla="*/ 41835 h 1181608"/>
                <a:gd name="connsiteX99" fmla="*/ 918003 w 1116127"/>
                <a:gd name="connsiteY99" fmla="*/ 24339 h 1181608"/>
                <a:gd name="connsiteX100" fmla="*/ 919271 w 1116127"/>
                <a:gd name="connsiteY100" fmla="*/ 25450 h 1181608"/>
                <a:gd name="connsiteX101" fmla="*/ 921971 w 1116127"/>
                <a:gd name="connsiteY101" fmla="*/ 22370 h 1181608"/>
                <a:gd name="connsiteX102" fmla="*/ 960718 w 1116127"/>
                <a:gd name="connsiteY102" fmla="*/ 3152 h 1181608"/>
                <a:gd name="connsiteX103" fmla="*/ 900074 w 1116127"/>
                <a:gd name="connsiteY103" fmla="*/ 72332 h 1181608"/>
                <a:gd name="connsiteX104" fmla="*/ 1030220 w 1116127"/>
                <a:gd name="connsiteY104" fmla="*/ 14377 h 1181608"/>
                <a:gd name="connsiteX105" fmla="*/ 1049008 w 1116127"/>
                <a:gd name="connsiteY105" fmla="*/ 0 h 11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116127" h="1181608">
                  <a:moveTo>
                    <a:pt x="1049008" y="0"/>
                  </a:moveTo>
                  <a:lnTo>
                    <a:pt x="1116127" y="0"/>
                  </a:lnTo>
                  <a:lnTo>
                    <a:pt x="1069303" y="39418"/>
                  </a:lnTo>
                  <a:cubicBezTo>
                    <a:pt x="1038395" y="69674"/>
                    <a:pt x="1008071" y="104266"/>
                    <a:pt x="967827" y="130163"/>
                  </a:cubicBezTo>
                  <a:cubicBezTo>
                    <a:pt x="922342" y="182052"/>
                    <a:pt x="896698" y="251333"/>
                    <a:pt x="831372" y="285830"/>
                  </a:cubicBezTo>
                  <a:cubicBezTo>
                    <a:pt x="725240" y="406904"/>
                    <a:pt x="649432" y="493386"/>
                    <a:pt x="543300" y="614460"/>
                  </a:cubicBezTo>
                  <a:lnTo>
                    <a:pt x="523897" y="611904"/>
                  </a:lnTo>
                  <a:lnTo>
                    <a:pt x="519547" y="597701"/>
                  </a:lnTo>
                  <a:cubicBezTo>
                    <a:pt x="516238" y="592171"/>
                    <a:pt x="511058" y="586197"/>
                    <a:pt x="503618" y="579676"/>
                  </a:cubicBezTo>
                  <a:cubicBezTo>
                    <a:pt x="492247" y="592648"/>
                    <a:pt x="500564" y="605674"/>
                    <a:pt x="520201" y="611417"/>
                  </a:cubicBezTo>
                  <a:lnTo>
                    <a:pt x="523897" y="611904"/>
                  </a:lnTo>
                  <a:lnTo>
                    <a:pt x="524249" y="613052"/>
                  </a:lnTo>
                  <a:cubicBezTo>
                    <a:pt x="523985" y="641497"/>
                    <a:pt x="470392" y="657605"/>
                    <a:pt x="447650" y="683549"/>
                  </a:cubicBezTo>
                  <a:cubicBezTo>
                    <a:pt x="437167" y="735535"/>
                    <a:pt x="437167" y="735535"/>
                    <a:pt x="437167" y="735535"/>
                  </a:cubicBezTo>
                  <a:cubicBezTo>
                    <a:pt x="379422" y="761383"/>
                    <a:pt x="336558" y="800276"/>
                    <a:pt x="296174" y="841342"/>
                  </a:cubicBezTo>
                  <a:lnTo>
                    <a:pt x="264819" y="873533"/>
                  </a:lnTo>
                  <a:lnTo>
                    <a:pt x="255333" y="881053"/>
                  </a:lnTo>
                  <a:lnTo>
                    <a:pt x="243595" y="895322"/>
                  </a:lnTo>
                  <a:lnTo>
                    <a:pt x="235907" y="903214"/>
                  </a:lnTo>
                  <a:cubicBezTo>
                    <a:pt x="215405" y="923476"/>
                    <a:pt x="193973" y="942922"/>
                    <a:pt x="170060" y="960195"/>
                  </a:cubicBezTo>
                  <a:cubicBezTo>
                    <a:pt x="189901" y="977587"/>
                    <a:pt x="189901" y="977587"/>
                    <a:pt x="189901" y="977587"/>
                  </a:cubicBezTo>
                  <a:cubicBezTo>
                    <a:pt x="189901" y="977587"/>
                    <a:pt x="187269" y="958075"/>
                    <a:pt x="200720" y="948359"/>
                  </a:cubicBezTo>
                  <a:lnTo>
                    <a:pt x="212160" y="945213"/>
                  </a:lnTo>
                  <a:lnTo>
                    <a:pt x="205063" y="960291"/>
                  </a:lnTo>
                  <a:cubicBezTo>
                    <a:pt x="205063" y="960291"/>
                    <a:pt x="205063" y="960291"/>
                    <a:pt x="220224" y="942994"/>
                  </a:cubicBezTo>
                  <a:lnTo>
                    <a:pt x="212160" y="945213"/>
                  </a:lnTo>
                  <a:lnTo>
                    <a:pt x="225008" y="917914"/>
                  </a:lnTo>
                  <a:lnTo>
                    <a:pt x="243595" y="895322"/>
                  </a:lnTo>
                  <a:lnTo>
                    <a:pt x="264819" y="873533"/>
                  </a:lnTo>
                  <a:lnTo>
                    <a:pt x="332627" y="819770"/>
                  </a:lnTo>
                  <a:cubicBezTo>
                    <a:pt x="386723" y="783075"/>
                    <a:pt x="439507" y="752879"/>
                    <a:pt x="452330" y="718238"/>
                  </a:cubicBezTo>
                  <a:cubicBezTo>
                    <a:pt x="512976" y="649053"/>
                    <a:pt x="628467" y="597355"/>
                    <a:pt x="669272" y="510777"/>
                  </a:cubicBezTo>
                  <a:cubicBezTo>
                    <a:pt x="669272" y="510777"/>
                    <a:pt x="684435" y="493482"/>
                    <a:pt x="689113" y="528170"/>
                  </a:cubicBezTo>
                  <a:cubicBezTo>
                    <a:pt x="624394" y="632020"/>
                    <a:pt x="539987" y="735815"/>
                    <a:pt x="425547" y="817586"/>
                  </a:cubicBezTo>
                  <a:lnTo>
                    <a:pt x="368605" y="851165"/>
                  </a:lnTo>
                  <a:lnTo>
                    <a:pt x="363038" y="851121"/>
                  </a:lnTo>
                  <a:cubicBezTo>
                    <a:pt x="358652" y="851088"/>
                    <a:pt x="358652" y="851088"/>
                    <a:pt x="358652" y="851088"/>
                  </a:cubicBezTo>
                  <a:lnTo>
                    <a:pt x="363843" y="853972"/>
                  </a:lnTo>
                  <a:lnTo>
                    <a:pt x="311653" y="884749"/>
                  </a:lnTo>
                  <a:lnTo>
                    <a:pt x="315874" y="873905"/>
                  </a:lnTo>
                  <a:cubicBezTo>
                    <a:pt x="300712" y="891202"/>
                    <a:pt x="280872" y="873809"/>
                    <a:pt x="300712" y="891202"/>
                  </a:cubicBezTo>
                  <a:lnTo>
                    <a:pt x="311653" y="884749"/>
                  </a:lnTo>
                  <a:lnTo>
                    <a:pt x="287860" y="945888"/>
                  </a:lnTo>
                  <a:cubicBezTo>
                    <a:pt x="268566" y="979157"/>
                    <a:pt x="242625" y="1008750"/>
                    <a:pt x="215823" y="1036512"/>
                  </a:cubicBezTo>
                  <a:lnTo>
                    <a:pt x="156389" y="1097814"/>
                  </a:lnTo>
                  <a:lnTo>
                    <a:pt x="155427" y="1097975"/>
                  </a:lnTo>
                  <a:cubicBezTo>
                    <a:pt x="96952" y="1117384"/>
                    <a:pt x="48163" y="1195043"/>
                    <a:pt x="0" y="1179586"/>
                  </a:cubicBezTo>
                  <a:lnTo>
                    <a:pt x="6338" y="1153583"/>
                  </a:lnTo>
                  <a:lnTo>
                    <a:pt x="12491" y="1158976"/>
                  </a:lnTo>
                  <a:cubicBezTo>
                    <a:pt x="23127" y="1168298"/>
                    <a:pt x="23127" y="1168298"/>
                    <a:pt x="23127" y="1168298"/>
                  </a:cubicBezTo>
                  <a:cubicBezTo>
                    <a:pt x="3208" y="1150840"/>
                    <a:pt x="53727" y="1133402"/>
                    <a:pt x="69026" y="1115949"/>
                  </a:cubicBezTo>
                  <a:cubicBezTo>
                    <a:pt x="66536" y="1113766"/>
                    <a:pt x="63952" y="1112948"/>
                    <a:pt x="61257" y="1113117"/>
                  </a:cubicBezTo>
                  <a:cubicBezTo>
                    <a:pt x="49132" y="1113881"/>
                    <a:pt x="34781" y="1134662"/>
                    <a:pt x="16815" y="1141296"/>
                  </a:cubicBezTo>
                  <a:lnTo>
                    <a:pt x="15062" y="1141356"/>
                  </a:lnTo>
                  <a:lnTo>
                    <a:pt x="21074" y="1133545"/>
                  </a:lnTo>
                  <a:cubicBezTo>
                    <a:pt x="56306" y="1102781"/>
                    <a:pt x="125860" y="1106405"/>
                    <a:pt x="156386" y="1041410"/>
                  </a:cubicBezTo>
                  <a:cubicBezTo>
                    <a:pt x="156386" y="1041410"/>
                    <a:pt x="156386" y="1041410"/>
                    <a:pt x="141226" y="1058705"/>
                  </a:cubicBezTo>
                  <a:lnTo>
                    <a:pt x="132084" y="1027881"/>
                  </a:lnTo>
                  <a:lnTo>
                    <a:pt x="144611" y="1029724"/>
                  </a:lnTo>
                  <a:cubicBezTo>
                    <a:pt x="147177" y="1016749"/>
                    <a:pt x="149102" y="1007020"/>
                    <a:pt x="150546" y="999722"/>
                  </a:cubicBezTo>
                  <a:lnTo>
                    <a:pt x="152613" y="989265"/>
                  </a:lnTo>
                  <a:lnTo>
                    <a:pt x="152614" y="989265"/>
                  </a:lnTo>
                  <a:lnTo>
                    <a:pt x="152614" y="989266"/>
                  </a:lnTo>
                  <a:lnTo>
                    <a:pt x="159866" y="989304"/>
                  </a:lnTo>
                  <a:lnTo>
                    <a:pt x="166767" y="989341"/>
                  </a:lnTo>
                  <a:cubicBezTo>
                    <a:pt x="166767" y="989341"/>
                    <a:pt x="166767" y="989341"/>
                    <a:pt x="162379" y="989317"/>
                  </a:cubicBezTo>
                  <a:lnTo>
                    <a:pt x="159866" y="989304"/>
                  </a:lnTo>
                  <a:lnTo>
                    <a:pt x="152614" y="989265"/>
                  </a:lnTo>
                  <a:lnTo>
                    <a:pt x="153593" y="984315"/>
                  </a:lnTo>
                  <a:cubicBezTo>
                    <a:pt x="154876" y="977829"/>
                    <a:pt x="154876" y="977829"/>
                    <a:pt x="154876" y="977829"/>
                  </a:cubicBezTo>
                  <a:lnTo>
                    <a:pt x="137140" y="989184"/>
                  </a:lnTo>
                  <a:lnTo>
                    <a:pt x="131665" y="989155"/>
                  </a:lnTo>
                  <a:cubicBezTo>
                    <a:pt x="126885" y="954381"/>
                    <a:pt x="142046" y="937086"/>
                    <a:pt x="157206" y="919790"/>
                  </a:cubicBezTo>
                  <a:cubicBezTo>
                    <a:pt x="152426" y="885015"/>
                    <a:pt x="252950" y="850795"/>
                    <a:pt x="228229" y="798540"/>
                  </a:cubicBezTo>
                  <a:cubicBezTo>
                    <a:pt x="243389" y="781245"/>
                    <a:pt x="328753" y="764319"/>
                    <a:pt x="304032" y="712065"/>
                  </a:cubicBezTo>
                  <a:cubicBezTo>
                    <a:pt x="399775" y="643069"/>
                    <a:pt x="475579" y="556594"/>
                    <a:pt x="496340" y="452454"/>
                  </a:cubicBezTo>
                  <a:lnTo>
                    <a:pt x="505365" y="440260"/>
                  </a:lnTo>
                  <a:lnTo>
                    <a:pt x="521255" y="443714"/>
                  </a:lnTo>
                  <a:cubicBezTo>
                    <a:pt x="527370" y="442389"/>
                    <a:pt x="532104" y="436988"/>
                    <a:pt x="534698" y="423983"/>
                  </a:cubicBezTo>
                  <a:cubicBezTo>
                    <a:pt x="534698" y="423983"/>
                    <a:pt x="534698" y="423983"/>
                    <a:pt x="519903" y="423906"/>
                  </a:cubicBezTo>
                  <a:lnTo>
                    <a:pt x="517482" y="423894"/>
                  </a:lnTo>
                  <a:lnTo>
                    <a:pt x="550189" y="379708"/>
                  </a:lnTo>
                  <a:lnTo>
                    <a:pt x="582996" y="347638"/>
                  </a:lnTo>
                  <a:lnTo>
                    <a:pt x="595292" y="354856"/>
                  </a:lnTo>
                  <a:cubicBezTo>
                    <a:pt x="610441" y="337576"/>
                    <a:pt x="640738" y="303013"/>
                    <a:pt x="655887" y="285732"/>
                  </a:cubicBezTo>
                  <a:lnTo>
                    <a:pt x="634957" y="296740"/>
                  </a:lnTo>
                  <a:lnTo>
                    <a:pt x="691692" y="240912"/>
                  </a:lnTo>
                  <a:lnTo>
                    <a:pt x="712878" y="212899"/>
                  </a:lnTo>
                  <a:lnTo>
                    <a:pt x="715887" y="215536"/>
                  </a:lnTo>
                  <a:lnTo>
                    <a:pt x="715142" y="209907"/>
                  </a:lnTo>
                  <a:lnTo>
                    <a:pt x="754070" y="158438"/>
                  </a:lnTo>
                  <a:cubicBezTo>
                    <a:pt x="784391" y="123848"/>
                    <a:pt x="789171" y="158622"/>
                    <a:pt x="809111" y="176102"/>
                  </a:cubicBezTo>
                  <a:cubicBezTo>
                    <a:pt x="804331" y="141328"/>
                    <a:pt x="804331" y="141328"/>
                    <a:pt x="804331" y="141328"/>
                  </a:cubicBezTo>
                  <a:cubicBezTo>
                    <a:pt x="769229" y="141142"/>
                    <a:pt x="769229" y="141142"/>
                    <a:pt x="769229" y="141142"/>
                  </a:cubicBezTo>
                  <a:lnTo>
                    <a:pt x="813983" y="90089"/>
                  </a:lnTo>
                  <a:lnTo>
                    <a:pt x="815094" y="89592"/>
                  </a:lnTo>
                  <a:lnTo>
                    <a:pt x="824682" y="97997"/>
                  </a:lnTo>
                  <a:cubicBezTo>
                    <a:pt x="829668" y="102367"/>
                    <a:pt x="834653" y="106737"/>
                    <a:pt x="834653" y="106737"/>
                  </a:cubicBezTo>
                  <a:cubicBezTo>
                    <a:pt x="839843" y="80702"/>
                    <a:pt x="858793" y="59083"/>
                    <a:pt x="882730" y="41835"/>
                  </a:cubicBezTo>
                  <a:lnTo>
                    <a:pt x="918003" y="24339"/>
                  </a:lnTo>
                  <a:lnTo>
                    <a:pt x="919271" y="25450"/>
                  </a:lnTo>
                  <a:lnTo>
                    <a:pt x="921971" y="22370"/>
                  </a:lnTo>
                  <a:lnTo>
                    <a:pt x="960718" y="3152"/>
                  </a:lnTo>
                  <a:cubicBezTo>
                    <a:pt x="900074" y="72332"/>
                    <a:pt x="900074" y="72332"/>
                    <a:pt x="900074" y="72332"/>
                  </a:cubicBezTo>
                  <a:cubicBezTo>
                    <a:pt x="942757" y="63869"/>
                    <a:pt x="988034" y="42389"/>
                    <a:pt x="1030220" y="14377"/>
                  </a:cubicBezTo>
                  <a:lnTo>
                    <a:pt x="104900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FB70E000-A8E7-44B0-AAA2-3294CA0E7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220" y="0"/>
              <a:ext cx="1758531" cy="1374988"/>
            </a:xfrm>
            <a:custGeom>
              <a:avLst/>
              <a:gdLst>
                <a:gd name="connsiteX0" fmla="*/ 966134 w 1758531"/>
                <a:gd name="connsiteY0" fmla="*/ 0 h 1374988"/>
                <a:gd name="connsiteX1" fmla="*/ 1003431 w 1758531"/>
                <a:gd name="connsiteY1" fmla="*/ 0 h 1374988"/>
                <a:gd name="connsiteX2" fmla="*/ 1002514 w 1758531"/>
                <a:gd name="connsiteY2" fmla="*/ 8114 h 1374988"/>
                <a:gd name="connsiteX3" fmla="*/ 917962 w 1758531"/>
                <a:gd name="connsiteY3" fmla="*/ 131490 h 1374988"/>
                <a:gd name="connsiteX4" fmla="*/ 842110 w 1758531"/>
                <a:gd name="connsiteY4" fmla="*/ 218021 h 1374988"/>
                <a:gd name="connsiteX5" fmla="*/ 927732 w 1758531"/>
                <a:gd name="connsiteY5" fmla="*/ 154878 h 1374988"/>
                <a:gd name="connsiteX6" fmla="*/ 1031848 w 1758531"/>
                <a:gd name="connsiteY6" fmla="*/ 32572 h 1374988"/>
                <a:gd name="connsiteX7" fmla="*/ 1059268 w 1758531"/>
                <a:gd name="connsiteY7" fmla="*/ 0 h 1374988"/>
                <a:gd name="connsiteX8" fmla="*/ 1115400 w 1758531"/>
                <a:gd name="connsiteY8" fmla="*/ 0 h 1374988"/>
                <a:gd name="connsiteX9" fmla="*/ 1095266 w 1758531"/>
                <a:gd name="connsiteY9" fmla="*/ 13996 h 1374988"/>
                <a:gd name="connsiteX10" fmla="*/ 1078644 w 1758531"/>
                <a:gd name="connsiteY10" fmla="*/ 27245 h 1374988"/>
                <a:gd name="connsiteX11" fmla="*/ 1039315 w 1758531"/>
                <a:gd name="connsiteY11" fmla="*/ 77189 h 1374988"/>
                <a:gd name="connsiteX12" fmla="*/ 1033466 w 1758531"/>
                <a:gd name="connsiteY12" fmla="*/ 92893 h 1374988"/>
                <a:gd name="connsiteX13" fmla="*/ 1030419 w 1758531"/>
                <a:gd name="connsiteY13" fmla="*/ 92414 h 1374988"/>
                <a:gd name="connsiteX14" fmla="*/ 1037913 w 1758531"/>
                <a:gd name="connsiteY14" fmla="*/ 114332 h 1374988"/>
                <a:gd name="connsiteX15" fmla="*/ 1031503 w 1758531"/>
                <a:gd name="connsiteY15" fmla="*/ 98160 h 1374988"/>
                <a:gd name="connsiteX16" fmla="*/ 1033466 w 1758531"/>
                <a:gd name="connsiteY16" fmla="*/ 92893 h 1374988"/>
                <a:gd name="connsiteX17" fmla="*/ 1045089 w 1758531"/>
                <a:gd name="connsiteY17" fmla="*/ 94720 h 1374988"/>
                <a:gd name="connsiteX18" fmla="*/ 1053131 w 1758531"/>
                <a:gd name="connsiteY18" fmla="*/ 96973 h 1374988"/>
                <a:gd name="connsiteX19" fmla="*/ 1067264 w 1758531"/>
                <a:gd name="connsiteY19" fmla="*/ 80849 h 1374988"/>
                <a:gd name="connsiteX20" fmla="*/ 1080267 w 1758531"/>
                <a:gd name="connsiteY20" fmla="*/ 92247 h 1374988"/>
                <a:gd name="connsiteX21" fmla="*/ 1126405 w 1758531"/>
                <a:gd name="connsiteY21" fmla="*/ 50670 h 1374988"/>
                <a:gd name="connsiteX22" fmla="*/ 1127738 w 1758531"/>
                <a:gd name="connsiteY22" fmla="*/ 48149 h 1374988"/>
                <a:gd name="connsiteX23" fmla="*/ 1128241 w 1758531"/>
                <a:gd name="connsiteY23" fmla="*/ 47962 h 1374988"/>
                <a:gd name="connsiteX24" fmla="*/ 1141134 w 1758531"/>
                <a:gd name="connsiteY24" fmla="*/ 22812 h 1374988"/>
                <a:gd name="connsiteX25" fmla="*/ 1127738 w 1758531"/>
                <a:gd name="connsiteY25" fmla="*/ 48149 h 1374988"/>
                <a:gd name="connsiteX26" fmla="*/ 1108265 w 1758531"/>
                <a:gd name="connsiteY26" fmla="*/ 55394 h 1374988"/>
                <a:gd name="connsiteX27" fmla="*/ 1086100 w 1758531"/>
                <a:gd name="connsiteY27" fmla="*/ 59361 h 1374988"/>
                <a:gd name="connsiteX28" fmla="*/ 1088289 w 1758531"/>
                <a:gd name="connsiteY28" fmla="*/ 56864 h 1374988"/>
                <a:gd name="connsiteX29" fmla="*/ 1129543 w 1758531"/>
                <a:gd name="connsiteY29" fmla="*/ 9802 h 1374988"/>
                <a:gd name="connsiteX30" fmla="*/ 1138135 w 1758531"/>
                <a:gd name="connsiteY30" fmla="*/ 0 h 1374988"/>
                <a:gd name="connsiteX31" fmla="*/ 1158007 w 1758531"/>
                <a:gd name="connsiteY31" fmla="*/ 0 h 1374988"/>
                <a:gd name="connsiteX32" fmla="*/ 1141394 w 1758531"/>
                <a:gd name="connsiteY32" fmla="*/ 23041 h 1374988"/>
                <a:gd name="connsiteX33" fmla="*/ 1188230 w 1758531"/>
                <a:gd name="connsiteY33" fmla="*/ 4468 h 1374988"/>
                <a:gd name="connsiteX34" fmla="*/ 1188987 w 1758531"/>
                <a:gd name="connsiteY34" fmla="*/ 3701 h 1374988"/>
                <a:gd name="connsiteX35" fmla="*/ 1191407 w 1758531"/>
                <a:gd name="connsiteY35" fmla="*/ 5822 h 1374988"/>
                <a:gd name="connsiteX36" fmla="*/ 1193346 w 1758531"/>
                <a:gd name="connsiteY36" fmla="*/ 0 h 1374988"/>
                <a:gd name="connsiteX37" fmla="*/ 1300146 w 1758531"/>
                <a:gd name="connsiteY37" fmla="*/ 0 h 1374988"/>
                <a:gd name="connsiteX38" fmla="*/ 1271547 w 1758531"/>
                <a:gd name="connsiteY38" fmla="*/ 13761 h 1374988"/>
                <a:gd name="connsiteX39" fmla="*/ 1181143 w 1758531"/>
                <a:gd name="connsiteY39" fmla="*/ 57808 h 1374988"/>
                <a:gd name="connsiteX40" fmla="*/ 1155602 w 1758531"/>
                <a:gd name="connsiteY40" fmla="*/ 127173 h 1374988"/>
                <a:gd name="connsiteX41" fmla="*/ 1120500 w 1758531"/>
                <a:gd name="connsiteY41" fmla="*/ 126987 h 1374988"/>
                <a:gd name="connsiteX42" fmla="*/ 1079282 w 1758531"/>
                <a:gd name="connsiteY42" fmla="*/ 174009 h 1374988"/>
                <a:gd name="connsiteX43" fmla="*/ 1059858 w 1758531"/>
                <a:gd name="connsiteY43" fmla="*/ 196169 h 1374988"/>
                <a:gd name="connsiteX44" fmla="*/ 1071739 w 1758531"/>
                <a:gd name="connsiteY44" fmla="*/ 188900 h 1374988"/>
                <a:gd name="connsiteX45" fmla="*/ 1094960 w 1758531"/>
                <a:gd name="connsiteY45" fmla="*/ 196352 h 1374988"/>
                <a:gd name="connsiteX46" fmla="*/ 1090179 w 1758531"/>
                <a:gd name="connsiteY46" fmla="*/ 161578 h 1374988"/>
                <a:gd name="connsiteX47" fmla="*/ 1160382 w 1758531"/>
                <a:gd name="connsiteY47" fmla="*/ 161948 h 1374988"/>
                <a:gd name="connsiteX48" fmla="*/ 1125282 w 1758531"/>
                <a:gd name="connsiteY48" fmla="*/ 161763 h 1374988"/>
                <a:gd name="connsiteX49" fmla="*/ 1140441 w 1758531"/>
                <a:gd name="connsiteY49" fmla="*/ 144468 h 1374988"/>
                <a:gd name="connsiteX50" fmla="*/ 1301609 w 1758531"/>
                <a:gd name="connsiteY50" fmla="*/ 41067 h 1374988"/>
                <a:gd name="connsiteX51" fmla="*/ 1349802 w 1758531"/>
                <a:gd name="connsiteY51" fmla="*/ 12645 h 1374988"/>
                <a:gd name="connsiteX52" fmla="*/ 1371244 w 1758531"/>
                <a:gd name="connsiteY52" fmla="*/ 0 h 1374988"/>
                <a:gd name="connsiteX53" fmla="*/ 1519985 w 1758531"/>
                <a:gd name="connsiteY53" fmla="*/ 0 h 1374988"/>
                <a:gd name="connsiteX54" fmla="*/ 1509717 w 1758531"/>
                <a:gd name="connsiteY54" fmla="*/ 6055 h 1374988"/>
                <a:gd name="connsiteX55" fmla="*/ 1507436 w 1758531"/>
                <a:gd name="connsiteY55" fmla="*/ 7400 h 1374988"/>
                <a:gd name="connsiteX56" fmla="*/ 1512216 w 1758531"/>
                <a:gd name="connsiteY56" fmla="*/ 42176 h 1374988"/>
                <a:gd name="connsiteX57" fmla="*/ 1475322 w 1758531"/>
                <a:gd name="connsiteY57" fmla="*/ 28950 h 1374988"/>
                <a:gd name="connsiteX58" fmla="*/ 1442013 w 1758531"/>
                <a:gd name="connsiteY58" fmla="*/ 41806 h 1374988"/>
                <a:gd name="connsiteX59" fmla="*/ 1461954 w 1758531"/>
                <a:gd name="connsiteY59" fmla="*/ 59286 h 1374988"/>
                <a:gd name="connsiteX60" fmla="*/ 1376591 w 1758531"/>
                <a:gd name="connsiteY60" fmla="*/ 76211 h 1374988"/>
                <a:gd name="connsiteX61" fmla="*/ 1411692 w 1758531"/>
                <a:gd name="connsiteY61" fmla="*/ 76396 h 1374988"/>
                <a:gd name="connsiteX62" fmla="*/ 1335889 w 1758531"/>
                <a:gd name="connsiteY62" fmla="*/ 162871 h 1374988"/>
                <a:gd name="connsiteX63" fmla="*/ 1315949 w 1758531"/>
                <a:gd name="connsiteY63" fmla="*/ 145391 h 1374988"/>
                <a:gd name="connsiteX64" fmla="*/ 1320728 w 1758531"/>
                <a:gd name="connsiteY64" fmla="*/ 180167 h 1374988"/>
                <a:gd name="connsiteX65" fmla="*/ 1083759 w 1758531"/>
                <a:gd name="connsiteY65" fmla="*/ 370043 h 1374988"/>
                <a:gd name="connsiteX66" fmla="*/ 957694 w 1758531"/>
                <a:gd name="connsiteY66" fmla="*/ 473629 h 1374988"/>
                <a:gd name="connsiteX67" fmla="*/ 956204 w 1758531"/>
                <a:gd name="connsiteY67" fmla="*/ 462791 h 1374988"/>
                <a:gd name="connsiteX68" fmla="*/ 954931 w 1758531"/>
                <a:gd name="connsiteY68" fmla="*/ 453525 h 1374988"/>
                <a:gd name="connsiteX69" fmla="*/ 954404 w 1758531"/>
                <a:gd name="connsiteY69" fmla="*/ 449692 h 1374988"/>
                <a:gd name="connsiteX70" fmla="*/ 953512 w 1758531"/>
                <a:gd name="connsiteY70" fmla="*/ 443200 h 1374988"/>
                <a:gd name="connsiteX71" fmla="*/ 952914 w 1758531"/>
                <a:gd name="connsiteY71" fmla="*/ 438853 h 1374988"/>
                <a:gd name="connsiteX72" fmla="*/ 954404 w 1758531"/>
                <a:gd name="connsiteY72" fmla="*/ 449692 h 1374988"/>
                <a:gd name="connsiteX73" fmla="*/ 955677 w 1758531"/>
                <a:gd name="connsiteY73" fmla="*/ 458958 h 1374988"/>
                <a:gd name="connsiteX74" fmla="*/ 956204 w 1758531"/>
                <a:gd name="connsiteY74" fmla="*/ 462791 h 1374988"/>
                <a:gd name="connsiteX75" fmla="*/ 957096 w 1758531"/>
                <a:gd name="connsiteY75" fmla="*/ 469282 h 1374988"/>
                <a:gd name="connsiteX76" fmla="*/ 957694 w 1758531"/>
                <a:gd name="connsiteY76" fmla="*/ 473629 h 1374988"/>
                <a:gd name="connsiteX77" fmla="*/ 917812 w 1758531"/>
                <a:gd name="connsiteY77" fmla="*/ 438670 h 1374988"/>
                <a:gd name="connsiteX78" fmla="*/ 948134 w 1758531"/>
                <a:gd name="connsiteY78" fmla="*/ 404079 h 1374988"/>
                <a:gd name="connsiteX79" fmla="*/ 877932 w 1758531"/>
                <a:gd name="connsiteY79" fmla="*/ 403709 h 1374988"/>
                <a:gd name="connsiteX80" fmla="*/ 882711 w 1758531"/>
                <a:gd name="connsiteY80" fmla="*/ 438484 h 1374988"/>
                <a:gd name="connsiteX81" fmla="*/ 831954 w 1758531"/>
                <a:gd name="connsiteY81" fmla="*/ 436046 h 1374988"/>
                <a:gd name="connsiteX82" fmla="*/ 813820 w 1758531"/>
                <a:gd name="connsiteY82" fmla="*/ 440037 h 1374988"/>
                <a:gd name="connsiteX83" fmla="*/ 812508 w 1758531"/>
                <a:gd name="connsiteY83" fmla="*/ 438115 h 1374988"/>
                <a:gd name="connsiteX84" fmla="*/ 810744 w 1758531"/>
                <a:gd name="connsiteY84" fmla="*/ 440128 h 1374988"/>
                <a:gd name="connsiteX85" fmla="*/ 801903 w 1758531"/>
                <a:gd name="connsiteY85" fmla="*/ 434971 h 1374988"/>
                <a:gd name="connsiteX86" fmla="*/ 792568 w 1758531"/>
                <a:gd name="connsiteY86" fmla="*/ 420635 h 1374988"/>
                <a:gd name="connsiteX87" fmla="*/ 797348 w 1758531"/>
                <a:gd name="connsiteY87" fmla="*/ 455410 h 1374988"/>
                <a:gd name="connsiteX88" fmla="*/ 804928 w 1758531"/>
                <a:gd name="connsiteY88" fmla="*/ 446762 h 1374988"/>
                <a:gd name="connsiteX89" fmla="*/ 810744 w 1758531"/>
                <a:gd name="connsiteY89" fmla="*/ 440128 h 1374988"/>
                <a:gd name="connsiteX90" fmla="*/ 811474 w 1758531"/>
                <a:gd name="connsiteY90" fmla="*/ 440552 h 1374988"/>
                <a:gd name="connsiteX91" fmla="*/ 813820 w 1758531"/>
                <a:gd name="connsiteY91" fmla="*/ 440037 h 1374988"/>
                <a:gd name="connsiteX92" fmla="*/ 821431 w 1758531"/>
                <a:gd name="connsiteY92" fmla="*/ 451193 h 1374988"/>
                <a:gd name="connsiteX93" fmla="*/ 802129 w 1758531"/>
                <a:gd name="connsiteY93" fmla="*/ 490185 h 1374988"/>
                <a:gd name="connsiteX94" fmla="*/ 922593 w 1758531"/>
                <a:gd name="connsiteY94" fmla="*/ 473443 h 1374988"/>
                <a:gd name="connsiteX95" fmla="*/ 881891 w 1758531"/>
                <a:gd name="connsiteY95" fmla="*/ 560104 h 1374988"/>
                <a:gd name="connsiteX96" fmla="*/ 846790 w 1758531"/>
                <a:gd name="connsiteY96" fmla="*/ 559919 h 1374988"/>
                <a:gd name="connsiteX97" fmla="*/ 844574 w 1758531"/>
                <a:gd name="connsiteY97" fmla="*/ 542057 h 1374988"/>
                <a:gd name="connsiteX98" fmla="*/ 857171 w 1758531"/>
                <a:gd name="connsiteY98" fmla="*/ 507849 h 1374988"/>
                <a:gd name="connsiteX99" fmla="*/ 844263 w 1758531"/>
                <a:gd name="connsiteY99" fmla="*/ 539545 h 1374988"/>
                <a:gd name="connsiteX100" fmla="*/ 844574 w 1758531"/>
                <a:gd name="connsiteY100" fmla="*/ 542057 h 1374988"/>
                <a:gd name="connsiteX101" fmla="*/ 844400 w 1758531"/>
                <a:gd name="connsiteY101" fmla="*/ 542532 h 1374988"/>
                <a:gd name="connsiteX102" fmla="*/ 831630 w 1758531"/>
                <a:gd name="connsiteY102" fmla="*/ 577213 h 1374988"/>
                <a:gd name="connsiteX103" fmla="*/ 751046 w 1758531"/>
                <a:gd name="connsiteY103" fmla="*/ 628915 h 1374988"/>
                <a:gd name="connsiteX104" fmla="*/ 866731 w 1758531"/>
                <a:gd name="connsiteY104" fmla="*/ 577399 h 1374988"/>
                <a:gd name="connsiteX105" fmla="*/ 680023 w 1758531"/>
                <a:gd name="connsiteY105" fmla="*/ 750165 h 1374988"/>
                <a:gd name="connsiteX106" fmla="*/ 644922 w 1758531"/>
                <a:gd name="connsiteY106" fmla="*/ 749980 h 1374988"/>
                <a:gd name="connsiteX107" fmla="*/ 634542 w 1758531"/>
                <a:gd name="connsiteY107" fmla="*/ 802050 h 1374988"/>
                <a:gd name="connsiteX108" fmla="*/ 680023 w 1758531"/>
                <a:gd name="connsiteY108" fmla="*/ 750165 h 1374988"/>
                <a:gd name="connsiteX109" fmla="*/ 1047838 w 1758531"/>
                <a:gd name="connsiteY109" fmla="*/ 491477 h 1374988"/>
                <a:gd name="connsiteX110" fmla="*/ 1027897 w 1758531"/>
                <a:gd name="connsiteY110" fmla="*/ 473998 h 1374988"/>
                <a:gd name="connsiteX111" fmla="*/ 1199444 w 1758531"/>
                <a:gd name="connsiteY111" fmla="*/ 318527 h 1374988"/>
                <a:gd name="connsiteX112" fmla="*/ 1219385 w 1758531"/>
                <a:gd name="connsiteY112" fmla="*/ 336007 h 1374988"/>
                <a:gd name="connsiteX113" fmla="*/ 1234545 w 1758531"/>
                <a:gd name="connsiteY113" fmla="*/ 318712 h 1374988"/>
                <a:gd name="connsiteX114" fmla="*/ 1214604 w 1758531"/>
                <a:gd name="connsiteY114" fmla="*/ 301232 h 1374988"/>
                <a:gd name="connsiteX115" fmla="*/ 1355830 w 1758531"/>
                <a:gd name="connsiteY115" fmla="*/ 180351 h 1374988"/>
                <a:gd name="connsiteX116" fmla="*/ 1375771 w 1758531"/>
                <a:gd name="connsiteY116" fmla="*/ 197831 h 1374988"/>
                <a:gd name="connsiteX117" fmla="*/ 1497055 w 1758531"/>
                <a:gd name="connsiteY117" fmla="*/ 59470 h 1374988"/>
                <a:gd name="connsiteX118" fmla="*/ 1532157 w 1758531"/>
                <a:gd name="connsiteY118" fmla="*/ 59655 h 1374988"/>
                <a:gd name="connsiteX119" fmla="*/ 1512216 w 1758531"/>
                <a:gd name="connsiteY119" fmla="*/ 42176 h 1374988"/>
                <a:gd name="connsiteX120" fmla="*/ 1575944 w 1758531"/>
                <a:gd name="connsiteY120" fmla="*/ 3417 h 1374988"/>
                <a:gd name="connsiteX121" fmla="*/ 1580394 w 1758531"/>
                <a:gd name="connsiteY121" fmla="*/ 0 h 1374988"/>
                <a:gd name="connsiteX122" fmla="*/ 1758531 w 1758531"/>
                <a:gd name="connsiteY122" fmla="*/ 0 h 1374988"/>
                <a:gd name="connsiteX123" fmla="*/ 1652675 w 1758531"/>
                <a:gd name="connsiteY123" fmla="*/ 93139 h 1374988"/>
                <a:gd name="connsiteX124" fmla="*/ 1268827 w 1758531"/>
                <a:gd name="connsiteY124" fmla="*/ 440516 h 1374988"/>
                <a:gd name="connsiteX125" fmla="*/ 1288767 w 1758531"/>
                <a:gd name="connsiteY125" fmla="*/ 457996 h 1374988"/>
                <a:gd name="connsiteX126" fmla="*/ 1404452 w 1758531"/>
                <a:gd name="connsiteY126" fmla="*/ 406481 h 1374988"/>
                <a:gd name="connsiteX127" fmla="*/ 1308708 w 1758531"/>
                <a:gd name="connsiteY127" fmla="*/ 475476 h 1374988"/>
                <a:gd name="connsiteX128" fmla="*/ 1293548 w 1758531"/>
                <a:gd name="connsiteY128" fmla="*/ 492770 h 1374988"/>
                <a:gd name="connsiteX129" fmla="*/ 1212964 w 1758531"/>
                <a:gd name="connsiteY129" fmla="*/ 544471 h 1374988"/>
                <a:gd name="connsiteX130" fmla="*/ 1232905 w 1758531"/>
                <a:gd name="connsiteY130" fmla="*/ 561952 h 1374988"/>
                <a:gd name="connsiteX131" fmla="*/ 1298328 w 1758531"/>
                <a:gd name="connsiteY131" fmla="*/ 527546 h 1374988"/>
                <a:gd name="connsiteX132" fmla="*/ 1252846 w 1758531"/>
                <a:gd name="connsiteY132" fmla="*/ 579432 h 1374988"/>
                <a:gd name="connsiteX133" fmla="*/ 1197805 w 1758531"/>
                <a:gd name="connsiteY133" fmla="*/ 561766 h 1374988"/>
                <a:gd name="connsiteX134" fmla="*/ 1167483 w 1758531"/>
                <a:gd name="connsiteY134" fmla="*/ 596357 h 1374988"/>
                <a:gd name="connsiteX135" fmla="*/ 1172263 w 1758531"/>
                <a:gd name="connsiteY135" fmla="*/ 631131 h 1374988"/>
                <a:gd name="connsiteX136" fmla="*/ 1137161 w 1758531"/>
                <a:gd name="connsiteY136" fmla="*/ 630947 h 1374988"/>
                <a:gd name="connsiteX137" fmla="*/ 1117221 w 1758531"/>
                <a:gd name="connsiteY137" fmla="*/ 613467 h 1374988"/>
                <a:gd name="connsiteX138" fmla="*/ 1071739 w 1758531"/>
                <a:gd name="connsiteY138" fmla="*/ 665352 h 1374988"/>
                <a:gd name="connsiteX139" fmla="*/ 1122001 w 1758531"/>
                <a:gd name="connsiteY139" fmla="*/ 648242 h 1374988"/>
                <a:gd name="connsiteX140" fmla="*/ 915354 w 1758531"/>
                <a:gd name="connsiteY140" fmla="*/ 803528 h 1374988"/>
                <a:gd name="connsiteX141" fmla="*/ 839550 w 1758531"/>
                <a:gd name="connsiteY141" fmla="*/ 890004 h 1374988"/>
                <a:gd name="connsiteX142" fmla="*/ 909753 w 1758531"/>
                <a:gd name="connsiteY142" fmla="*/ 890373 h 1374988"/>
                <a:gd name="connsiteX143" fmla="*/ 879432 w 1758531"/>
                <a:gd name="connsiteY143" fmla="*/ 924963 h 1374988"/>
                <a:gd name="connsiteX144" fmla="*/ 794068 w 1758531"/>
                <a:gd name="connsiteY144" fmla="*/ 941888 h 1374988"/>
                <a:gd name="connsiteX145" fmla="*/ 774128 w 1758531"/>
                <a:gd name="connsiteY145" fmla="*/ 924409 h 1374988"/>
                <a:gd name="connsiteX146" fmla="*/ 708704 w 1758531"/>
                <a:gd name="connsiteY146" fmla="*/ 958814 h 1374988"/>
                <a:gd name="connsiteX147" fmla="*/ 728646 w 1758531"/>
                <a:gd name="connsiteY147" fmla="*/ 976294 h 1374988"/>
                <a:gd name="connsiteX148" fmla="*/ 768527 w 1758531"/>
                <a:gd name="connsiteY148" fmla="*/ 1011254 h 1374988"/>
                <a:gd name="connsiteX149" fmla="*/ 698325 w 1758531"/>
                <a:gd name="connsiteY149" fmla="*/ 1010884 h 1374988"/>
                <a:gd name="connsiteX150" fmla="*/ 718265 w 1758531"/>
                <a:gd name="connsiteY150" fmla="*/ 1028363 h 1374988"/>
                <a:gd name="connsiteX151" fmla="*/ 683163 w 1758531"/>
                <a:gd name="connsiteY151" fmla="*/ 1028180 h 1374988"/>
                <a:gd name="connsiteX152" fmla="*/ 632901 w 1758531"/>
                <a:gd name="connsiteY152" fmla="*/ 1045289 h 1374988"/>
                <a:gd name="connsiteX153" fmla="*/ 602580 w 1758531"/>
                <a:gd name="connsiteY153" fmla="*/ 1079879 h 1374988"/>
                <a:gd name="connsiteX154" fmla="*/ 491676 w 1758531"/>
                <a:gd name="connsiteY154" fmla="*/ 1166171 h 1374988"/>
                <a:gd name="connsiteX155" fmla="*/ 494634 w 1758531"/>
                <a:gd name="connsiteY155" fmla="*/ 1145825 h 1374988"/>
                <a:gd name="connsiteX156" fmla="*/ 506939 w 1758531"/>
                <a:gd name="connsiteY156" fmla="*/ 1133674 h 1374988"/>
                <a:gd name="connsiteX157" fmla="*/ 537158 w 1758531"/>
                <a:gd name="connsiteY157" fmla="*/ 1114285 h 1374988"/>
                <a:gd name="connsiteX158" fmla="*/ 506939 w 1758531"/>
                <a:gd name="connsiteY158" fmla="*/ 1133673 h 1374988"/>
                <a:gd name="connsiteX159" fmla="*/ 506939 w 1758531"/>
                <a:gd name="connsiteY159" fmla="*/ 1133674 h 1374988"/>
                <a:gd name="connsiteX160" fmla="*/ 490572 w 1758531"/>
                <a:gd name="connsiteY160" fmla="*/ 1144174 h 1374988"/>
                <a:gd name="connsiteX161" fmla="*/ 456575 w 1758531"/>
                <a:gd name="connsiteY161" fmla="*/ 1165986 h 1374988"/>
                <a:gd name="connsiteX162" fmla="*/ 345671 w 1758531"/>
                <a:gd name="connsiteY162" fmla="*/ 1252276 h 1374988"/>
                <a:gd name="connsiteX163" fmla="*/ 360831 w 1758531"/>
                <a:gd name="connsiteY163" fmla="*/ 1234982 h 1374988"/>
                <a:gd name="connsiteX164" fmla="*/ 362726 w 1758531"/>
                <a:gd name="connsiteY164" fmla="*/ 1232820 h 1374988"/>
                <a:gd name="connsiteX165" fmla="*/ 368768 w 1758531"/>
                <a:gd name="connsiteY165" fmla="*/ 1225927 h 1374988"/>
                <a:gd name="connsiteX166" fmla="*/ 372202 w 1758531"/>
                <a:gd name="connsiteY166" fmla="*/ 1222010 h 1374988"/>
                <a:gd name="connsiteX167" fmla="*/ 375991 w 1758531"/>
                <a:gd name="connsiteY167" fmla="*/ 1217687 h 1374988"/>
                <a:gd name="connsiteX168" fmla="*/ 368768 w 1758531"/>
                <a:gd name="connsiteY168" fmla="*/ 1225927 h 1374988"/>
                <a:gd name="connsiteX169" fmla="*/ 363200 w 1758531"/>
                <a:gd name="connsiteY169" fmla="*/ 1232279 h 1374988"/>
                <a:gd name="connsiteX170" fmla="*/ 360831 w 1758531"/>
                <a:gd name="connsiteY170" fmla="*/ 1234982 h 1374988"/>
                <a:gd name="connsiteX171" fmla="*/ 361420 w 1758531"/>
                <a:gd name="connsiteY171" fmla="*/ 1217338 h 1374988"/>
                <a:gd name="connsiteX172" fmla="*/ 391153 w 1758531"/>
                <a:gd name="connsiteY172" fmla="*/ 1200391 h 1374988"/>
                <a:gd name="connsiteX173" fmla="*/ 426253 w 1758531"/>
                <a:gd name="connsiteY173" fmla="*/ 1200575 h 1374988"/>
                <a:gd name="connsiteX174" fmla="*/ 421473 w 1758531"/>
                <a:gd name="connsiteY174" fmla="*/ 1165801 h 1374988"/>
                <a:gd name="connsiteX175" fmla="*/ 290628 w 1758531"/>
                <a:gd name="connsiteY175" fmla="*/ 1234612 h 1374988"/>
                <a:gd name="connsiteX176" fmla="*/ 295408 w 1758531"/>
                <a:gd name="connsiteY176" fmla="*/ 1269386 h 1374988"/>
                <a:gd name="connsiteX177" fmla="*/ 260307 w 1758531"/>
                <a:gd name="connsiteY177" fmla="*/ 1269202 h 1374988"/>
                <a:gd name="connsiteX178" fmla="*/ 255527 w 1758531"/>
                <a:gd name="connsiteY178" fmla="*/ 1234427 h 1374988"/>
                <a:gd name="connsiteX179" fmla="*/ 240366 w 1758531"/>
                <a:gd name="connsiteY179" fmla="*/ 1251722 h 1374988"/>
                <a:gd name="connsiteX180" fmla="*/ 245146 w 1758531"/>
                <a:gd name="connsiteY180" fmla="*/ 1286497 h 1374988"/>
                <a:gd name="connsiteX181" fmla="*/ 210045 w 1758531"/>
                <a:gd name="connsiteY181" fmla="*/ 1286312 h 1374988"/>
                <a:gd name="connsiteX182" fmla="*/ 214826 w 1758531"/>
                <a:gd name="connsiteY182" fmla="*/ 1321087 h 1374988"/>
                <a:gd name="connsiteX183" fmla="*/ 99141 w 1758531"/>
                <a:gd name="connsiteY183" fmla="*/ 1372603 h 1374988"/>
                <a:gd name="connsiteX184" fmla="*/ 129463 w 1758531"/>
                <a:gd name="connsiteY184" fmla="*/ 1338012 h 1374988"/>
                <a:gd name="connsiteX185" fmla="*/ 109521 w 1758531"/>
                <a:gd name="connsiteY185" fmla="*/ 1320533 h 1374988"/>
                <a:gd name="connsiteX186" fmla="*/ 291448 w 1758531"/>
                <a:gd name="connsiteY186" fmla="*/ 1112992 h 1374988"/>
                <a:gd name="connsiteX187" fmla="*/ 135062 w 1758531"/>
                <a:gd name="connsiteY187" fmla="*/ 1251168 h 1374988"/>
                <a:gd name="connsiteX188" fmla="*/ 271508 w 1758531"/>
                <a:gd name="connsiteY188" fmla="*/ 1095512 h 1374988"/>
                <a:gd name="connsiteX189" fmla="*/ 266727 w 1758531"/>
                <a:gd name="connsiteY189" fmla="*/ 1060737 h 1374988"/>
                <a:gd name="connsiteX190" fmla="*/ 155823 w 1758531"/>
                <a:gd name="connsiteY190" fmla="*/ 1147028 h 1374988"/>
                <a:gd name="connsiteX191" fmla="*/ 316989 w 1758531"/>
                <a:gd name="connsiteY191" fmla="*/ 1043627 h 1374988"/>
                <a:gd name="connsiteX192" fmla="*/ 347311 w 1758531"/>
                <a:gd name="connsiteY192" fmla="*/ 1009037 h 1374988"/>
                <a:gd name="connsiteX193" fmla="*/ 257166 w 1758531"/>
                <a:gd name="connsiteY193" fmla="*/ 991188 h 1374988"/>
                <a:gd name="connsiteX194" fmla="*/ 246787 w 1758531"/>
                <a:gd name="connsiteY194" fmla="*/ 1043258 h 1374988"/>
                <a:gd name="connsiteX195" fmla="*/ 70459 w 1758531"/>
                <a:gd name="connsiteY195" fmla="*/ 1163953 h 1374988"/>
                <a:gd name="connsiteX196" fmla="*/ 5036 w 1758531"/>
                <a:gd name="connsiteY196" fmla="*/ 1198359 h 1374988"/>
                <a:gd name="connsiteX197" fmla="*/ 35358 w 1758531"/>
                <a:gd name="connsiteY197" fmla="*/ 1163769 h 1374988"/>
                <a:gd name="connsiteX198" fmla="*/ 256 w 1758531"/>
                <a:gd name="connsiteY198" fmla="*/ 1163584 h 1374988"/>
                <a:gd name="connsiteX199" fmla="*/ 352911 w 1758531"/>
                <a:gd name="connsiteY199" fmla="*/ 922192 h 1374988"/>
                <a:gd name="connsiteX200" fmla="*/ 202124 w 1758531"/>
                <a:gd name="connsiteY200" fmla="*/ 973523 h 1374988"/>
                <a:gd name="connsiteX201" fmla="*/ 217285 w 1758531"/>
                <a:gd name="connsiteY201" fmla="*/ 956228 h 1374988"/>
                <a:gd name="connsiteX202" fmla="*/ 202124 w 1758531"/>
                <a:gd name="connsiteY202" fmla="*/ 973523 h 1374988"/>
                <a:gd name="connsiteX203" fmla="*/ 131922 w 1758531"/>
                <a:gd name="connsiteY203" fmla="*/ 973153 h 1374988"/>
                <a:gd name="connsiteX204" fmla="*/ 136703 w 1758531"/>
                <a:gd name="connsiteY204" fmla="*/ 1007928 h 1374988"/>
                <a:gd name="connsiteX205" fmla="*/ 1077 w 1758531"/>
                <a:gd name="connsiteY205" fmla="*/ 1041964 h 1374988"/>
                <a:gd name="connsiteX206" fmla="*/ 0 w 1758531"/>
                <a:gd name="connsiteY206" fmla="*/ 1034134 h 1374988"/>
                <a:gd name="connsiteX207" fmla="*/ 68382 w 1758531"/>
                <a:gd name="connsiteY207" fmla="*/ 967131 h 1374988"/>
                <a:gd name="connsiteX208" fmla="*/ 125265 w 1758531"/>
                <a:gd name="connsiteY208" fmla="*/ 874097 h 1374988"/>
                <a:gd name="connsiteX209" fmla="*/ 129237 w 1758531"/>
                <a:gd name="connsiteY209" fmla="*/ 871068 h 1374988"/>
                <a:gd name="connsiteX210" fmla="*/ 127199 w 1758531"/>
                <a:gd name="connsiteY210" fmla="*/ 881412 h 1374988"/>
                <a:gd name="connsiteX211" fmla="*/ 122877 w 1758531"/>
                <a:gd name="connsiteY211" fmla="*/ 903342 h 1374988"/>
                <a:gd name="connsiteX212" fmla="*/ 153639 w 1758531"/>
                <a:gd name="connsiteY212" fmla="*/ 888395 h 1374988"/>
                <a:gd name="connsiteX213" fmla="*/ 160444 w 1758531"/>
                <a:gd name="connsiteY213" fmla="*/ 882749 h 1374988"/>
                <a:gd name="connsiteX214" fmla="*/ 173070 w 1758531"/>
                <a:gd name="connsiteY214" fmla="*/ 886376 h 1374988"/>
                <a:gd name="connsiteX215" fmla="*/ 127741 w 1758531"/>
                <a:gd name="connsiteY215" fmla="*/ 938087 h 1374988"/>
                <a:gd name="connsiteX216" fmla="*/ 213018 w 1758531"/>
                <a:gd name="connsiteY216" fmla="*/ 921394 h 1374988"/>
                <a:gd name="connsiteX217" fmla="*/ 173070 w 1758531"/>
                <a:gd name="connsiteY217" fmla="*/ 886376 h 1374988"/>
                <a:gd name="connsiteX218" fmla="*/ 273455 w 1758531"/>
                <a:gd name="connsiteY218" fmla="*/ 852446 h 1374988"/>
                <a:gd name="connsiteX219" fmla="*/ 263210 w 1758531"/>
                <a:gd name="connsiteY219" fmla="*/ 904429 h 1374988"/>
                <a:gd name="connsiteX220" fmla="*/ 439144 w 1758531"/>
                <a:gd name="connsiteY220" fmla="*/ 784313 h 1374988"/>
                <a:gd name="connsiteX221" fmla="*/ 409052 w 1758531"/>
                <a:gd name="connsiteY221" fmla="*/ 782046 h 1374988"/>
                <a:gd name="connsiteX222" fmla="*/ 288566 w 1758531"/>
                <a:gd name="connsiteY222" fmla="*/ 835209 h 1374988"/>
                <a:gd name="connsiteX223" fmla="*/ 293430 w 1758531"/>
                <a:gd name="connsiteY223" fmla="*/ 869954 h 1374988"/>
                <a:gd name="connsiteX224" fmla="*/ 273455 w 1758531"/>
                <a:gd name="connsiteY224" fmla="*/ 852446 h 1374988"/>
                <a:gd name="connsiteX225" fmla="*/ 269199 w 1758531"/>
                <a:gd name="connsiteY225" fmla="*/ 822043 h 1374988"/>
                <a:gd name="connsiteX226" fmla="*/ 268600 w 1758531"/>
                <a:gd name="connsiteY226" fmla="*/ 817764 h 1374988"/>
                <a:gd name="connsiteX227" fmla="*/ 278616 w 1758531"/>
                <a:gd name="connsiteY227" fmla="*/ 811340 h 1374988"/>
                <a:gd name="connsiteX228" fmla="*/ 303886 w 1758531"/>
                <a:gd name="connsiteY228" fmla="*/ 818057 h 1374988"/>
                <a:gd name="connsiteX229" fmla="*/ 314349 w 1758531"/>
                <a:gd name="connsiteY229" fmla="*/ 765499 h 1374988"/>
                <a:gd name="connsiteX230" fmla="*/ 299050 w 1758531"/>
                <a:gd name="connsiteY230" fmla="*/ 782953 h 1374988"/>
                <a:gd name="connsiteX231" fmla="*/ 289188 w 1758531"/>
                <a:gd name="connsiteY231" fmla="*/ 778058 h 1374988"/>
                <a:gd name="connsiteX232" fmla="*/ 337033 w 1758531"/>
                <a:gd name="connsiteY232" fmla="*/ 754020 h 1374988"/>
                <a:gd name="connsiteX233" fmla="*/ 286312 w 1758531"/>
                <a:gd name="connsiteY233" fmla="*/ 769949 h 1374988"/>
                <a:gd name="connsiteX234" fmla="*/ 278506 w 1758531"/>
                <a:gd name="connsiteY234" fmla="*/ 778854 h 1374988"/>
                <a:gd name="connsiteX235" fmla="*/ 274385 w 1758531"/>
                <a:gd name="connsiteY235" fmla="*/ 780624 h 1374988"/>
                <a:gd name="connsiteX236" fmla="*/ 272066 w 1758531"/>
                <a:gd name="connsiteY236" fmla="*/ 786201 h 1374988"/>
                <a:gd name="connsiteX237" fmla="*/ 271345 w 1758531"/>
                <a:gd name="connsiteY237" fmla="*/ 787023 h 1374988"/>
                <a:gd name="connsiteX238" fmla="*/ 271824 w 1758531"/>
                <a:gd name="connsiteY238" fmla="*/ 786782 h 1374988"/>
                <a:gd name="connsiteX239" fmla="*/ 268359 w 1758531"/>
                <a:gd name="connsiteY239" fmla="*/ 795115 h 1374988"/>
                <a:gd name="connsiteX240" fmla="*/ 268449 w 1758531"/>
                <a:gd name="connsiteY240" fmla="*/ 817720 h 1374988"/>
                <a:gd name="connsiteX241" fmla="*/ 228863 w 1758531"/>
                <a:gd name="connsiteY241" fmla="*/ 823121 h 1374988"/>
                <a:gd name="connsiteX242" fmla="*/ 199008 w 1758531"/>
                <a:gd name="connsiteY242" fmla="*/ 827195 h 1374988"/>
                <a:gd name="connsiteX243" fmla="*/ 184121 w 1758531"/>
                <a:gd name="connsiteY243" fmla="*/ 829226 h 1374988"/>
                <a:gd name="connsiteX244" fmla="*/ 184765 w 1758531"/>
                <a:gd name="connsiteY244" fmla="*/ 828734 h 1374988"/>
                <a:gd name="connsiteX245" fmla="*/ 398043 w 1758531"/>
                <a:gd name="connsiteY245" fmla="*/ 652973 h 1374988"/>
                <a:gd name="connsiteX246" fmla="*/ 487290 w 1758531"/>
                <a:gd name="connsiteY246" fmla="*/ 580937 h 1374988"/>
                <a:gd name="connsiteX247" fmla="*/ 488022 w 1758531"/>
                <a:gd name="connsiteY247" fmla="*/ 580346 h 1374988"/>
                <a:gd name="connsiteX248" fmla="*/ 522827 w 1758531"/>
                <a:gd name="connsiteY248" fmla="*/ 551700 h 1374988"/>
                <a:gd name="connsiteX249" fmla="*/ 529602 w 1758531"/>
                <a:gd name="connsiteY249" fmla="*/ 546123 h 1374988"/>
                <a:gd name="connsiteX250" fmla="*/ 613994 w 1758531"/>
                <a:gd name="connsiteY250" fmla="*/ 476664 h 1374988"/>
                <a:gd name="connsiteX251" fmla="*/ 619960 w 1758531"/>
                <a:gd name="connsiteY251" fmla="*/ 481893 h 1374988"/>
                <a:gd name="connsiteX252" fmla="*/ 614326 w 1758531"/>
                <a:gd name="connsiteY252" fmla="*/ 489031 h 1374988"/>
                <a:gd name="connsiteX253" fmla="*/ 597205 w 1758531"/>
                <a:gd name="connsiteY253" fmla="*/ 523633 h 1374988"/>
                <a:gd name="connsiteX254" fmla="*/ 547019 w 1758531"/>
                <a:gd name="connsiteY254" fmla="*/ 540700 h 1374988"/>
                <a:gd name="connsiteX255" fmla="*/ 566938 w 1758531"/>
                <a:gd name="connsiteY255" fmla="*/ 558161 h 1374988"/>
                <a:gd name="connsiteX256" fmla="*/ 697578 w 1758531"/>
                <a:gd name="connsiteY256" fmla="*/ 489499 h 1374988"/>
                <a:gd name="connsiteX257" fmla="*/ 642605 w 1758531"/>
                <a:gd name="connsiteY257" fmla="*/ 471841 h 1374988"/>
                <a:gd name="connsiteX258" fmla="*/ 657739 w 1758531"/>
                <a:gd name="connsiteY258" fmla="*/ 454577 h 1374988"/>
                <a:gd name="connsiteX259" fmla="*/ 633508 w 1758531"/>
                <a:gd name="connsiteY259" fmla="*/ 467807 h 1374988"/>
                <a:gd name="connsiteX260" fmla="*/ 633531 w 1758531"/>
                <a:gd name="connsiteY260" fmla="*/ 459380 h 1374988"/>
                <a:gd name="connsiteX261" fmla="*/ 644317 w 1758531"/>
                <a:gd name="connsiteY261" fmla="*/ 442072 h 1374988"/>
                <a:gd name="connsiteX262" fmla="*/ 674641 w 1758531"/>
                <a:gd name="connsiteY262" fmla="*/ 407480 h 1374988"/>
                <a:gd name="connsiteX263" fmla="*/ 609315 w 1758531"/>
                <a:gd name="connsiteY263" fmla="*/ 441976 h 1374988"/>
                <a:gd name="connsiteX264" fmla="*/ 710769 w 1758531"/>
                <a:gd name="connsiteY264" fmla="*/ 286213 h 1374988"/>
                <a:gd name="connsiteX265" fmla="*/ 836741 w 1758531"/>
                <a:gd name="connsiteY265" fmla="*/ 182531 h 1374988"/>
                <a:gd name="connsiteX266" fmla="*/ 832061 w 1758531"/>
                <a:gd name="connsiteY266" fmla="*/ 147842 h 1374988"/>
                <a:gd name="connsiteX267" fmla="*/ 962779 w 1758531"/>
                <a:gd name="connsiteY267" fmla="*/ 4351 h 1374988"/>
                <a:gd name="connsiteX268" fmla="*/ 966134 w 1758531"/>
                <a:gd name="connsiteY268" fmla="*/ 0 h 1374988"/>
                <a:gd name="connsiteX269" fmla="*/ 842109 w 1758531"/>
                <a:gd name="connsiteY269" fmla="*/ 218022 h 1374988"/>
                <a:gd name="connsiteX270" fmla="*/ 834524 w 1758531"/>
                <a:gd name="connsiteY270" fmla="*/ 226675 h 1374988"/>
                <a:gd name="connsiteX271" fmla="*/ 751087 w 1758531"/>
                <a:gd name="connsiteY271" fmla="*/ 321859 h 1374988"/>
                <a:gd name="connsiteX272" fmla="*/ 798104 w 1758531"/>
                <a:gd name="connsiteY272" fmla="*/ 305815 h 1374988"/>
                <a:gd name="connsiteX273" fmla="*/ 763074 w 1758531"/>
                <a:gd name="connsiteY273" fmla="*/ 333541 h 1374988"/>
                <a:gd name="connsiteX274" fmla="*/ 913633 w 1758531"/>
                <a:gd name="connsiteY274" fmla="*/ 282340 h 1374988"/>
                <a:gd name="connsiteX275" fmla="*/ 881704 w 1758531"/>
                <a:gd name="connsiteY275" fmla="*/ 282974 h 1374988"/>
                <a:gd name="connsiteX276" fmla="*/ 851348 w 1758531"/>
                <a:gd name="connsiteY276" fmla="*/ 287181 h 1374988"/>
                <a:gd name="connsiteX277" fmla="*/ 842388 w 1758531"/>
                <a:gd name="connsiteY277" fmla="*/ 274214 h 1374988"/>
                <a:gd name="connsiteX278" fmla="*/ 841170 w 1758531"/>
                <a:gd name="connsiteY278" fmla="*/ 259279 h 1374988"/>
                <a:gd name="connsiteX279" fmla="*/ 842109 w 1758531"/>
                <a:gd name="connsiteY279" fmla="*/ 218022 h 1374988"/>
                <a:gd name="connsiteX280" fmla="*/ 811541 w 1758531"/>
                <a:gd name="connsiteY280" fmla="*/ 349846 h 1374988"/>
                <a:gd name="connsiteX281" fmla="*/ 775959 w 1758531"/>
                <a:gd name="connsiteY281" fmla="*/ 373854 h 1374988"/>
                <a:gd name="connsiteX282" fmla="*/ 810412 w 1758531"/>
                <a:gd name="connsiteY282" fmla="*/ 373861 h 1374988"/>
                <a:gd name="connsiteX283" fmla="*/ 825379 w 1758531"/>
                <a:gd name="connsiteY283" fmla="*/ 356786 h 1374988"/>
                <a:gd name="connsiteX284" fmla="*/ 811541 w 1758531"/>
                <a:gd name="connsiteY284" fmla="*/ 349846 h 1374988"/>
                <a:gd name="connsiteX285" fmla="*/ 748540 w 1758531"/>
                <a:gd name="connsiteY285" fmla="*/ 350993 h 1374988"/>
                <a:gd name="connsiteX286" fmla="*/ 699870 w 1758531"/>
                <a:gd name="connsiteY286" fmla="*/ 367544 h 1374988"/>
                <a:gd name="connsiteX287" fmla="*/ 686266 w 1758531"/>
                <a:gd name="connsiteY287" fmla="*/ 355619 h 1374988"/>
                <a:gd name="connsiteX288" fmla="*/ 655334 w 1758531"/>
                <a:gd name="connsiteY288" fmla="*/ 390906 h 1374988"/>
                <a:gd name="connsiteX289" fmla="*/ 704260 w 1758531"/>
                <a:gd name="connsiteY289" fmla="*/ 373239 h 1374988"/>
                <a:gd name="connsiteX290" fmla="*/ 715783 w 1758531"/>
                <a:gd name="connsiteY290" fmla="*/ 383339 h 1374988"/>
                <a:gd name="connsiteX291" fmla="*/ 718273 w 1758531"/>
                <a:gd name="connsiteY291" fmla="*/ 385522 h 1374988"/>
                <a:gd name="connsiteX292" fmla="*/ 713198 w 1758531"/>
                <a:gd name="connsiteY292" fmla="*/ 408264 h 1374988"/>
                <a:gd name="connsiteX293" fmla="*/ 707377 w 1758531"/>
                <a:gd name="connsiteY293" fmla="*/ 414213 h 1374988"/>
                <a:gd name="connsiteX294" fmla="*/ 709274 w 1758531"/>
                <a:gd name="connsiteY294" fmla="*/ 407995 h 1374988"/>
                <a:gd name="connsiteX295" fmla="*/ 694307 w 1758531"/>
                <a:gd name="connsiteY295" fmla="*/ 425069 h 1374988"/>
                <a:gd name="connsiteX296" fmla="*/ 695090 w 1758531"/>
                <a:gd name="connsiteY296" fmla="*/ 425755 h 1374988"/>
                <a:gd name="connsiteX297" fmla="*/ 680639 w 1758531"/>
                <a:gd name="connsiteY297" fmla="*/ 434105 h 1374988"/>
                <a:gd name="connsiteX298" fmla="*/ 672872 w 1758531"/>
                <a:gd name="connsiteY298" fmla="*/ 437314 h 1374988"/>
                <a:gd name="connsiteX299" fmla="*/ 742979 w 1758531"/>
                <a:gd name="connsiteY299" fmla="*/ 437708 h 1374988"/>
                <a:gd name="connsiteX300" fmla="*/ 718273 w 1758531"/>
                <a:gd name="connsiteY300" fmla="*/ 385522 h 1374988"/>
                <a:gd name="connsiteX301" fmla="*/ 748540 w 1758531"/>
                <a:gd name="connsiteY301" fmla="*/ 350993 h 1374988"/>
                <a:gd name="connsiteX302" fmla="*/ 776824 w 1758531"/>
                <a:gd name="connsiteY302" fmla="*/ 558964 h 1374988"/>
                <a:gd name="connsiteX303" fmla="*/ 634955 w 1758531"/>
                <a:gd name="connsiteY303" fmla="*/ 680185 h 1374988"/>
                <a:gd name="connsiteX304" fmla="*/ 776824 w 1758531"/>
                <a:gd name="connsiteY304" fmla="*/ 558964 h 1374988"/>
                <a:gd name="connsiteX305" fmla="*/ 599851 w 1758531"/>
                <a:gd name="connsiteY305" fmla="*/ 679606 h 1374988"/>
                <a:gd name="connsiteX306" fmla="*/ 584883 w 1758531"/>
                <a:gd name="connsiteY306" fmla="*/ 696681 h 1374988"/>
                <a:gd name="connsiteX307" fmla="*/ 620637 w 1758531"/>
                <a:gd name="connsiteY307" fmla="*/ 697826 h 1374988"/>
                <a:gd name="connsiteX308" fmla="*/ 599851 w 1758531"/>
                <a:gd name="connsiteY308" fmla="*/ 679606 h 1374988"/>
                <a:gd name="connsiteX309" fmla="*/ 374316 w 1758531"/>
                <a:gd name="connsiteY309" fmla="*/ 695780 h 1374988"/>
                <a:gd name="connsiteX310" fmla="*/ 383580 w 1758531"/>
                <a:gd name="connsiteY310" fmla="*/ 708697 h 1374988"/>
                <a:gd name="connsiteX311" fmla="*/ 384160 w 1758531"/>
                <a:gd name="connsiteY311" fmla="*/ 717401 h 1374988"/>
                <a:gd name="connsiteX312" fmla="*/ 379907 w 1758531"/>
                <a:gd name="connsiteY312" fmla="*/ 719868 h 1374988"/>
                <a:gd name="connsiteX313" fmla="*/ 348802 w 1758531"/>
                <a:gd name="connsiteY313" fmla="*/ 765508 h 1374988"/>
                <a:gd name="connsiteX314" fmla="*/ 379235 w 1758531"/>
                <a:gd name="connsiteY314" fmla="*/ 730790 h 1374988"/>
                <a:gd name="connsiteX315" fmla="*/ 384327 w 1758531"/>
                <a:gd name="connsiteY315" fmla="*/ 719904 h 1374988"/>
                <a:gd name="connsiteX316" fmla="*/ 384160 w 1758531"/>
                <a:gd name="connsiteY316" fmla="*/ 717401 h 1374988"/>
                <a:gd name="connsiteX317" fmla="*/ 394913 w 1758531"/>
                <a:gd name="connsiteY317" fmla="*/ 711163 h 1374988"/>
                <a:gd name="connsiteX318" fmla="*/ 403906 w 1758531"/>
                <a:gd name="connsiteY318" fmla="*/ 717880 h 1374988"/>
                <a:gd name="connsiteX319" fmla="*/ 429804 w 1758531"/>
                <a:gd name="connsiteY319" fmla="*/ 713723 h 1374988"/>
                <a:gd name="connsiteX320" fmla="*/ 398019 w 1758531"/>
                <a:gd name="connsiteY320" fmla="*/ 709362 h 1374988"/>
                <a:gd name="connsiteX321" fmla="*/ 394913 w 1758531"/>
                <a:gd name="connsiteY321" fmla="*/ 711163 h 1374988"/>
                <a:gd name="connsiteX322" fmla="*/ 374316 w 1758531"/>
                <a:gd name="connsiteY322" fmla="*/ 695780 h 1374988"/>
                <a:gd name="connsiteX323" fmla="*/ 472664 w 1758531"/>
                <a:gd name="connsiteY323" fmla="*/ 723694 h 1374988"/>
                <a:gd name="connsiteX324" fmla="*/ 465616 w 1758531"/>
                <a:gd name="connsiteY324" fmla="*/ 724357 h 1374988"/>
                <a:gd name="connsiteX325" fmla="*/ 465187 w 1758531"/>
                <a:gd name="connsiteY325" fmla="*/ 725484 h 1374988"/>
                <a:gd name="connsiteX326" fmla="*/ 457827 w 1758531"/>
                <a:gd name="connsiteY326" fmla="*/ 726964 h 1374988"/>
                <a:gd name="connsiteX327" fmla="*/ 434757 w 1758531"/>
                <a:gd name="connsiteY327" fmla="*/ 748259 h 1374988"/>
                <a:gd name="connsiteX328" fmla="*/ 459684 w 1758531"/>
                <a:gd name="connsiteY328" fmla="*/ 739915 h 1374988"/>
                <a:gd name="connsiteX329" fmla="*/ 465187 w 1758531"/>
                <a:gd name="connsiteY329" fmla="*/ 725484 h 1374988"/>
                <a:gd name="connsiteX330" fmla="*/ 470522 w 1758531"/>
                <a:gd name="connsiteY330" fmla="*/ 724411 h 1374988"/>
                <a:gd name="connsiteX331" fmla="*/ 484611 w 1758531"/>
                <a:gd name="connsiteY331" fmla="*/ 731571 h 1374988"/>
                <a:gd name="connsiteX332" fmla="*/ 472664 w 1758531"/>
                <a:gd name="connsiteY332" fmla="*/ 723694 h 1374988"/>
                <a:gd name="connsiteX333" fmla="*/ 331214 w 1758531"/>
                <a:gd name="connsiteY333" fmla="*/ 718725 h 1374988"/>
                <a:gd name="connsiteX334" fmla="*/ 316247 w 1758531"/>
                <a:gd name="connsiteY334" fmla="*/ 735799 h 1374988"/>
                <a:gd name="connsiteX335" fmla="*/ 367965 w 1758531"/>
                <a:gd name="connsiteY335" fmla="*/ 718733 h 1374988"/>
                <a:gd name="connsiteX336" fmla="*/ 331214 w 1758531"/>
                <a:gd name="connsiteY336" fmla="*/ 718725 h 1374988"/>
                <a:gd name="connsiteX337" fmla="*/ 594223 w 1758531"/>
                <a:gd name="connsiteY337" fmla="*/ 767268 h 1374988"/>
                <a:gd name="connsiteX338" fmla="*/ 586093 w 1758531"/>
                <a:gd name="connsiteY338" fmla="*/ 771465 h 1374988"/>
                <a:gd name="connsiteX339" fmla="*/ 571713 w 1758531"/>
                <a:gd name="connsiteY339" fmla="*/ 778889 h 1374988"/>
                <a:gd name="connsiteX340" fmla="*/ 559188 w 1758531"/>
                <a:gd name="connsiteY340" fmla="*/ 781848 h 1374988"/>
                <a:gd name="connsiteX341" fmla="*/ 509050 w 1758531"/>
                <a:gd name="connsiteY341" fmla="*/ 783190 h 1374988"/>
                <a:gd name="connsiteX342" fmla="*/ 529186 w 1758531"/>
                <a:gd name="connsiteY342" fmla="*/ 800841 h 1374988"/>
                <a:gd name="connsiteX343" fmla="*/ 566786 w 1758531"/>
                <a:gd name="connsiteY343" fmla="*/ 781432 h 1374988"/>
                <a:gd name="connsiteX344" fmla="*/ 571713 w 1758531"/>
                <a:gd name="connsiteY344" fmla="*/ 778889 h 1374988"/>
                <a:gd name="connsiteX345" fmla="*/ 579537 w 1758531"/>
                <a:gd name="connsiteY345" fmla="*/ 777040 h 1374988"/>
                <a:gd name="connsiteX346" fmla="*/ 594223 w 1758531"/>
                <a:gd name="connsiteY346" fmla="*/ 767268 h 1374988"/>
                <a:gd name="connsiteX347" fmla="*/ 590660 w 1758531"/>
                <a:gd name="connsiteY347" fmla="*/ 828550 h 1374988"/>
                <a:gd name="connsiteX348" fmla="*/ 523342 w 1758531"/>
                <a:gd name="connsiteY348" fmla="*/ 888314 h 1374988"/>
                <a:gd name="connsiteX349" fmla="*/ 604129 w 1758531"/>
                <a:gd name="connsiteY349" fmla="*/ 836339 h 1374988"/>
                <a:gd name="connsiteX350" fmla="*/ 590660 w 1758531"/>
                <a:gd name="connsiteY350" fmla="*/ 828550 h 1374988"/>
                <a:gd name="connsiteX351" fmla="*/ 507942 w 1758531"/>
                <a:gd name="connsiteY351" fmla="*/ 905007 h 1374988"/>
                <a:gd name="connsiteX352" fmla="*/ 351755 w 1758531"/>
                <a:gd name="connsiteY352" fmla="*/ 1043871 h 1374988"/>
                <a:gd name="connsiteX353" fmla="*/ 528727 w 1758531"/>
                <a:gd name="connsiteY353" fmla="*/ 923226 h 1374988"/>
                <a:gd name="connsiteX354" fmla="*/ 507942 w 1758531"/>
                <a:gd name="connsiteY354" fmla="*/ 905007 h 1374988"/>
                <a:gd name="connsiteX355" fmla="*/ 1682394 w 1758531"/>
                <a:gd name="connsiteY355" fmla="*/ 8126 h 1374988"/>
                <a:gd name="connsiteX356" fmla="*/ 1671947 w 1758531"/>
                <a:gd name="connsiteY356" fmla="*/ 59358 h 1374988"/>
                <a:gd name="connsiteX357" fmla="*/ 1682394 w 1758531"/>
                <a:gd name="connsiteY357" fmla="*/ 8126 h 1374988"/>
                <a:gd name="connsiteX358" fmla="*/ 1133181 w 1758531"/>
                <a:gd name="connsiteY358" fmla="*/ 474792 h 1374988"/>
                <a:gd name="connsiteX359" fmla="*/ 1066745 w 1758531"/>
                <a:gd name="connsiteY359" fmla="*/ 508649 h 1374988"/>
                <a:gd name="connsiteX360" fmla="*/ 1072314 w 1758531"/>
                <a:gd name="connsiteY360" fmla="*/ 544228 h 1374988"/>
                <a:gd name="connsiteX361" fmla="*/ 1133181 w 1758531"/>
                <a:gd name="connsiteY361" fmla="*/ 474792 h 1374988"/>
                <a:gd name="connsiteX362" fmla="*/ 825027 w 1758531"/>
                <a:gd name="connsiteY362" fmla="*/ 784396 h 1374988"/>
                <a:gd name="connsiteX363" fmla="*/ 779127 w 1758531"/>
                <a:gd name="connsiteY363" fmla="*/ 836758 h 1374988"/>
                <a:gd name="connsiteX364" fmla="*/ 825027 w 1758531"/>
                <a:gd name="connsiteY364" fmla="*/ 784396 h 1374988"/>
                <a:gd name="connsiteX365" fmla="*/ 953602 w 1758531"/>
                <a:gd name="connsiteY365" fmla="*/ 179261 h 1374988"/>
                <a:gd name="connsiteX366" fmla="*/ 908464 w 1758531"/>
                <a:gd name="connsiteY366" fmla="*/ 247615 h 1374988"/>
                <a:gd name="connsiteX367" fmla="*/ 948087 w 1758531"/>
                <a:gd name="connsiteY367" fmla="*/ 282348 h 1374988"/>
                <a:gd name="connsiteX368" fmla="*/ 989142 w 1758531"/>
                <a:gd name="connsiteY368" fmla="*/ 195546 h 1374988"/>
                <a:gd name="connsiteX369" fmla="*/ 953602 w 1758531"/>
                <a:gd name="connsiteY369" fmla="*/ 179261 h 1374988"/>
                <a:gd name="connsiteX370" fmla="*/ 1054640 w 1758531"/>
                <a:gd name="connsiteY370" fmla="*/ 202121 h 1374988"/>
                <a:gd name="connsiteX371" fmla="*/ 1040907 w 1758531"/>
                <a:gd name="connsiteY371" fmla="*/ 217787 h 1374988"/>
                <a:gd name="connsiteX372" fmla="*/ 1040854 w 1758531"/>
                <a:gd name="connsiteY372" fmla="*/ 217848 h 1374988"/>
                <a:gd name="connsiteX373" fmla="*/ 1050383 w 1758531"/>
                <a:gd name="connsiteY373" fmla="*/ 206978 h 1374988"/>
                <a:gd name="connsiteX374" fmla="*/ 1054640 w 1758531"/>
                <a:gd name="connsiteY374" fmla="*/ 202121 h 1374988"/>
                <a:gd name="connsiteX375" fmla="*/ 1029537 w 1758531"/>
                <a:gd name="connsiteY375" fmla="*/ 230758 h 1374988"/>
                <a:gd name="connsiteX376" fmla="*/ 996847 w 1758531"/>
                <a:gd name="connsiteY376" fmla="*/ 268051 h 1374988"/>
                <a:gd name="connsiteX377" fmla="*/ 938574 w 1758531"/>
                <a:gd name="connsiteY377" fmla="*/ 334529 h 1374988"/>
                <a:gd name="connsiteX378" fmla="*/ 1049479 w 1758531"/>
                <a:gd name="connsiteY378" fmla="*/ 248239 h 1374988"/>
                <a:gd name="connsiteX379" fmla="*/ 1084580 w 1758531"/>
                <a:gd name="connsiteY379" fmla="*/ 248423 h 1374988"/>
                <a:gd name="connsiteX380" fmla="*/ 1030397 w 1758531"/>
                <a:gd name="connsiteY380" fmla="*/ 231034 h 1374988"/>
                <a:gd name="connsiteX381" fmla="*/ 1029537 w 1758531"/>
                <a:gd name="connsiteY381" fmla="*/ 230758 h 13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1758531" h="1374988">
                  <a:moveTo>
                    <a:pt x="966134" y="0"/>
                  </a:moveTo>
                  <a:lnTo>
                    <a:pt x="1003431" y="0"/>
                  </a:lnTo>
                  <a:lnTo>
                    <a:pt x="1002514" y="8114"/>
                  </a:lnTo>
                  <a:cubicBezTo>
                    <a:pt x="990969" y="48204"/>
                    <a:pt x="931236" y="116347"/>
                    <a:pt x="917962" y="131490"/>
                  </a:cubicBezTo>
                  <a:lnTo>
                    <a:pt x="842110" y="218021"/>
                  </a:lnTo>
                  <a:lnTo>
                    <a:pt x="927732" y="154878"/>
                  </a:lnTo>
                  <a:cubicBezTo>
                    <a:pt x="965489" y="118398"/>
                    <a:pt x="997477" y="75785"/>
                    <a:pt x="1031848" y="32572"/>
                  </a:cubicBezTo>
                  <a:lnTo>
                    <a:pt x="1059268" y="0"/>
                  </a:lnTo>
                  <a:lnTo>
                    <a:pt x="1115400" y="0"/>
                  </a:lnTo>
                  <a:lnTo>
                    <a:pt x="1095266" y="13996"/>
                  </a:lnTo>
                  <a:cubicBezTo>
                    <a:pt x="1088462" y="18584"/>
                    <a:pt x="1082448" y="22905"/>
                    <a:pt x="1078644" y="27245"/>
                  </a:cubicBezTo>
                  <a:cubicBezTo>
                    <a:pt x="1063428" y="44604"/>
                    <a:pt x="1048211" y="61963"/>
                    <a:pt x="1039315" y="77189"/>
                  </a:cubicBezTo>
                  <a:lnTo>
                    <a:pt x="1033466" y="92893"/>
                  </a:lnTo>
                  <a:lnTo>
                    <a:pt x="1030419" y="92414"/>
                  </a:lnTo>
                  <a:cubicBezTo>
                    <a:pt x="1021581" y="92341"/>
                    <a:pt x="1017777" y="96681"/>
                    <a:pt x="1037913" y="114332"/>
                  </a:cubicBezTo>
                  <a:cubicBezTo>
                    <a:pt x="1032879" y="109919"/>
                    <a:pt x="1031006" y="104440"/>
                    <a:pt x="1031503" y="98160"/>
                  </a:cubicBezTo>
                  <a:lnTo>
                    <a:pt x="1033466" y="92893"/>
                  </a:lnTo>
                  <a:lnTo>
                    <a:pt x="1045089" y="94720"/>
                  </a:lnTo>
                  <a:cubicBezTo>
                    <a:pt x="1049663" y="95852"/>
                    <a:pt x="1053131" y="96973"/>
                    <a:pt x="1053131" y="96973"/>
                  </a:cubicBezTo>
                  <a:lnTo>
                    <a:pt x="1067264" y="80849"/>
                  </a:lnTo>
                  <a:lnTo>
                    <a:pt x="1080267" y="92247"/>
                  </a:lnTo>
                  <a:cubicBezTo>
                    <a:pt x="1077064" y="66417"/>
                    <a:pt x="1106746" y="69411"/>
                    <a:pt x="1126405" y="50670"/>
                  </a:cubicBezTo>
                  <a:lnTo>
                    <a:pt x="1127738" y="48149"/>
                  </a:lnTo>
                  <a:lnTo>
                    <a:pt x="1128241" y="47962"/>
                  </a:lnTo>
                  <a:cubicBezTo>
                    <a:pt x="1133910" y="43339"/>
                    <a:pt x="1138397" y="35761"/>
                    <a:pt x="1141134" y="22812"/>
                  </a:cubicBezTo>
                  <a:lnTo>
                    <a:pt x="1127738" y="48149"/>
                  </a:lnTo>
                  <a:lnTo>
                    <a:pt x="1108265" y="55394"/>
                  </a:lnTo>
                  <a:lnTo>
                    <a:pt x="1086100" y="59361"/>
                  </a:lnTo>
                  <a:lnTo>
                    <a:pt x="1088289" y="56864"/>
                  </a:lnTo>
                  <a:cubicBezTo>
                    <a:pt x="1106129" y="36513"/>
                    <a:pt x="1119508" y="21249"/>
                    <a:pt x="1129543" y="9802"/>
                  </a:cubicBezTo>
                  <a:lnTo>
                    <a:pt x="1138135" y="0"/>
                  </a:lnTo>
                  <a:lnTo>
                    <a:pt x="1158007" y="0"/>
                  </a:lnTo>
                  <a:lnTo>
                    <a:pt x="1141394" y="23041"/>
                  </a:lnTo>
                  <a:cubicBezTo>
                    <a:pt x="1158834" y="23064"/>
                    <a:pt x="1174175" y="15522"/>
                    <a:pt x="1188230" y="4468"/>
                  </a:cubicBezTo>
                  <a:lnTo>
                    <a:pt x="1188987" y="3701"/>
                  </a:lnTo>
                  <a:lnTo>
                    <a:pt x="1191407" y="5822"/>
                  </a:lnTo>
                  <a:lnTo>
                    <a:pt x="1193346" y="0"/>
                  </a:lnTo>
                  <a:lnTo>
                    <a:pt x="1300146" y="0"/>
                  </a:lnTo>
                  <a:lnTo>
                    <a:pt x="1271547" y="13761"/>
                  </a:lnTo>
                  <a:cubicBezTo>
                    <a:pt x="1243723" y="26645"/>
                    <a:pt x="1213854" y="40605"/>
                    <a:pt x="1181143" y="57808"/>
                  </a:cubicBezTo>
                  <a:cubicBezTo>
                    <a:pt x="1165982" y="75103"/>
                    <a:pt x="1170764" y="109878"/>
                    <a:pt x="1155602" y="127173"/>
                  </a:cubicBezTo>
                  <a:cubicBezTo>
                    <a:pt x="1120500" y="126987"/>
                    <a:pt x="1120500" y="126987"/>
                    <a:pt x="1120500" y="126987"/>
                  </a:cubicBezTo>
                  <a:cubicBezTo>
                    <a:pt x="1105339" y="144283"/>
                    <a:pt x="1092074" y="159416"/>
                    <a:pt x="1079282" y="174009"/>
                  </a:cubicBezTo>
                  <a:lnTo>
                    <a:pt x="1059858" y="196169"/>
                  </a:lnTo>
                  <a:lnTo>
                    <a:pt x="1071739" y="188900"/>
                  </a:lnTo>
                  <a:cubicBezTo>
                    <a:pt x="1083743" y="186520"/>
                    <a:pt x="1094960" y="196352"/>
                    <a:pt x="1094960" y="196352"/>
                  </a:cubicBezTo>
                  <a:cubicBezTo>
                    <a:pt x="1090179" y="161578"/>
                    <a:pt x="1090179" y="161578"/>
                    <a:pt x="1090179" y="161578"/>
                  </a:cubicBezTo>
                  <a:cubicBezTo>
                    <a:pt x="1110120" y="179058"/>
                    <a:pt x="1130062" y="196538"/>
                    <a:pt x="1160382" y="161948"/>
                  </a:cubicBezTo>
                  <a:cubicBezTo>
                    <a:pt x="1160382" y="161948"/>
                    <a:pt x="1160382" y="161948"/>
                    <a:pt x="1125282" y="161763"/>
                  </a:cubicBezTo>
                  <a:cubicBezTo>
                    <a:pt x="1140441" y="144468"/>
                    <a:pt x="1140441" y="144468"/>
                    <a:pt x="1140441" y="144468"/>
                  </a:cubicBezTo>
                  <a:cubicBezTo>
                    <a:pt x="1190703" y="127357"/>
                    <a:pt x="1216244" y="57992"/>
                    <a:pt x="1301609" y="41067"/>
                  </a:cubicBezTo>
                  <a:cubicBezTo>
                    <a:pt x="1319860" y="30304"/>
                    <a:pt x="1335829" y="20886"/>
                    <a:pt x="1349802" y="12645"/>
                  </a:cubicBezTo>
                  <a:lnTo>
                    <a:pt x="1371244" y="0"/>
                  </a:lnTo>
                  <a:lnTo>
                    <a:pt x="1519985" y="0"/>
                  </a:lnTo>
                  <a:lnTo>
                    <a:pt x="1509717" y="6055"/>
                  </a:lnTo>
                  <a:cubicBezTo>
                    <a:pt x="1507436" y="7400"/>
                    <a:pt x="1507436" y="7400"/>
                    <a:pt x="1507436" y="7400"/>
                  </a:cubicBezTo>
                  <a:cubicBezTo>
                    <a:pt x="1527377" y="24880"/>
                    <a:pt x="1492275" y="24696"/>
                    <a:pt x="1512216" y="42176"/>
                  </a:cubicBezTo>
                  <a:cubicBezTo>
                    <a:pt x="1502246" y="33435"/>
                    <a:pt x="1488485" y="29019"/>
                    <a:pt x="1475322" y="28950"/>
                  </a:cubicBezTo>
                  <a:cubicBezTo>
                    <a:pt x="1462159" y="28881"/>
                    <a:pt x="1449594" y="33159"/>
                    <a:pt x="1442013" y="41806"/>
                  </a:cubicBezTo>
                  <a:cubicBezTo>
                    <a:pt x="1461954" y="59286"/>
                    <a:pt x="1461954" y="59286"/>
                    <a:pt x="1461954" y="59286"/>
                  </a:cubicBezTo>
                  <a:cubicBezTo>
                    <a:pt x="1446794" y="76581"/>
                    <a:pt x="1406912" y="41621"/>
                    <a:pt x="1376591" y="76211"/>
                  </a:cubicBezTo>
                  <a:cubicBezTo>
                    <a:pt x="1411692" y="76396"/>
                    <a:pt x="1411692" y="76396"/>
                    <a:pt x="1411692" y="76396"/>
                  </a:cubicBezTo>
                  <a:cubicBezTo>
                    <a:pt x="1416472" y="111171"/>
                    <a:pt x="1370991" y="163056"/>
                    <a:pt x="1335889" y="162871"/>
                  </a:cubicBezTo>
                  <a:cubicBezTo>
                    <a:pt x="1315949" y="145391"/>
                    <a:pt x="1315949" y="145391"/>
                    <a:pt x="1315949" y="145391"/>
                  </a:cubicBezTo>
                  <a:cubicBezTo>
                    <a:pt x="1335889" y="162871"/>
                    <a:pt x="1320728" y="180167"/>
                    <a:pt x="1320728" y="180167"/>
                  </a:cubicBezTo>
                  <a:cubicBezTo>
                    <a:pt x="1240146" y="231867"/>
                    <a:pt x="1164343" y="318342"/>
                    <a:pt x="1083759" y="370043"/>
                  </a:cubicBezTo>
                  <a:cubicBezTo>
                    <a:pt x="1053437" y="404633"/>
                    <a:pt x="1007956" y="456518"/>
                    <a:pt x="957694" y="473629"/>
                  </a:cubicBezTo>
                  <a:lnTo>
                    <a:pt x="956204" y="462791"/>
                  </a:lnTo>
                  <a:lnTo>
                    <a:pt x="954931" y="453525"/>
                  </a:lnTo>
                  <a:lnTo>
                    <a:pt x="954404" y="449692"/>
                  </a:lnTo>
                  <a:lnTo>
                    <a:pt x="953512" y="443200"/>
                  </a:lnTo>
                  <a:cubicBezTo>
                    <a:pt x="952914" y="438853"/>
                    <a:pt x="952914" y="438853"/>
                    <a:pt x="952914" y="438853"/>
                  </a:cubicBezTo>
                  <a:lnTo>
                    <a:pt x="954404" y="449692"/>
                  </a:lnTo>
                  <a:lnTo>
                    <a:pt x="955677" y="458958"/>
                  </a:lnTo>
                  <a:lnTo>
                    <a:pt x="956204" y="462791"/>
                  </a:lnTo>
                  <a:lnTo>
                    <a:pt x="957096" y="469282"/>
                  </a:lnTo>
                  <a:cubicBezTo>
                    <a:pt x="957694" y="473629"/>
                    <a:pt x="957694" y="473629"/>
                    <a:pt x="957694" y="473629"/>
                  </a:cubicBezTo>
                  <a:cubicBezTo>
                    <a:pt x="922593" y="473443"/>
                    <a:pt x="902652" y="455964"/>
                    <a:pt x="917812" y="438670"/>
                  </a:cubicBezTo>
                  <a:cubicBezTo>
                    <a:pt x="897871" y="421189"/>
                    <a:pt x="932974" y="421374"/>
                    <a:pt x="948134" y="404079"/>
                  </a:cubicBezTo>
                  <a:cubicBezTo>
                    <a:pt x="928193" y="386599"/>
                    <a:pt x="897871" y="421189"/>
                    <a:pt x="877932" y="403709"/>
                  </a:cubicBezTo>
                  <a:cubicBezTo>
                    <a:pt x="882711" y="438484"/>
                    <a:pt x="882711" y="438484"/>
                    <a:pt x="882711" y="438484"/>
                  </a:cubicBezTo>
                  <a:cubicBezTo>
                    <a:pt x="862770" y="421004"/>
                    <a:pt x="846415" y="429606"/>
                    <a:pt x="831954" y="436046"/>
                  </a:cubicBezTo>
                  <a:lnTo>
                    <a:pt x="813820" y="440037"/>
                  </a:lnTo>
                  <a:lnTo>
                    <a:pt x="812508" y="438115"/>
                  </a:lnTo>
                  <a:lnTo>
                    <a:pt x="810744" y="440128"/>
                  </a:lnTo>
                  <a:lnTo>
                    <a:pt x="801903" y="434971"/>
                  </a:lnTo>
                  <a:cubicBezTo>
                    <a:pt x="798761" y="431798"/>
                    <a:pt x="795658" y="427167"/>
                    <a:pt x="792568" y="420635"/>
                  </a:cubicBezTo>
                  <a:cubicBezTo>
                    <a:pt x="797348" y="455410"/>
                    <a:pt x="797348" y="455410"/>
                    <a:pt x="797348" y="455410"/>
                  </a:cubicBezTo>
                  <a:cubicBezTo>
                    <a:pt x="797348" y="455410"/>
                    <a:pt x="801138" y="451086"/>
                    <a:pt x="804928" y="446762"/>
                  </a:cubicBezTo>
                  <a:lnTo>
                    <a:pt x="810744" y="440128"/>
                  </a:lnTo>
                  <a:lnTo>
                    <a:pt x="811474" y="440552"/>
                  </a:lnTo>
                  <a:lnTo>
                    <a:pt x="813820" y="440037"/>
                  </a:lnTo>
                  <a:lnTo>
                    <a:pt x="821431" y="451193"/>
                  </a:lnTo>
                  <a:cubicBezTo>
                    <a:pt x="824868" y="464242"/>
                    <a:pt x="813499" y="477214"/>
                    <a:pt x="802129" y="490185"/>
                  </a:cubicBezTo>
                  <a:cubicBezTo>
                    <a:pt x="832450" y="455595"/>
                    <a:pt x="887492" y="473259"/>
                    <a:pt x="922593" y="473443"/>
                  </a:cubicBezTo>
                  <a:cubicBezTo>
                    <a:pt x="922593" y="473443"/>
                    <a:pt x="857171" y="507849"/>
                    <a:pt x="881891" y="560104"/>
                  </a:cubicBezTo>
                  <a:cubicBezTo>
                    <a:pt x="846790" y="559919"/>
                    <a:pt x="846790" y="559919"/>
                    <a:pt x="846790" y="559919"/>
                  </a:cubicBezTo>
                  <a:lnTo>
                    <a:pt x="844574" y="542057"/>
                  </a:lnTo>
                  <a:lnTo>
                    <a:pt x="857171" y="507849"/>
                  </a:lnTo>
                  <a:cubicBezTo>
                    <a:pt x="845800" y="520821"/>
                    <a:pt x="842957" y="524064"/>
                    <a:pt x="844263" y="539545"/>
                  </a:cubicBezTo>
                  <a:lnTo>
                    <a:pt x="844574" y="542057"/>
                  </a:lnTo>
                  <a:lnTo>
                    <a:pt x="844400" y="542532"/>
                  </a:lnTo>
                  <a:cubicBezTo>
                    <a:pt x="841805" y="555550"/>
                    <a:pt x="839210" y="568566"/>
                    <a:pt x="831630" y="577213"/>
                  </a:cubicBezTo>
                  <a:cubicBezTo>
                    <a:pt x="776587" y="559550"/>
                    <a:pt x="801308" y="611804"/>
                    <a:pt x="751046" y="628915"/>
                  </a:cubicBezTo>
                  <a:cubicBezTo>
                    <a:pt x="806088" y="646580"/>
                    <a:pt x="811689" y="559735"/>
                    <a:pt x="866731" y="577399"/>
                  </a:cubicBezTo>
                  <a:cubicBezTo>
                    <a:pt x="821249" y="629284"/>
                    <a:pt x="740666" y="680985"/>
                    <a:pt x="680023" y="750165"/>
                  </a:cubicBezTo>
                  <a:cubicBezTo>
                    <a:pt x="680023" y="750165"/>
                    <a:pt x="644922" y="749980"/>
                    <a:pt x="644922" y="749980"/>
                  </a:cubicBezTo>
                  <a:cubicBezTo>
                    <a:pt x="669643" y="802235"/>
                    <a:pt x="614601" y="784570"/>
                    <a:pt x="634542" y="802050"/>
                  </a:cubicBezTo>
                  <a:cubicBezTo>
                    <a:pt x="649702" y="784755"/>
                    <a:pt x="704744" y="802419"/>
                    <a:pt x="680023" y="750165"/>
                  </a:cubicBezTo>
                  <a:cubicBezTo>
                    <a:pt x="800488" y="733424"/>
                    <a:pt x="892271" y="508034"/>
                    <a:pt x="1047838" y="491477"/>
                  </a:cubicBezTo>
                  <a:cubicBezTo>
                    <a:pt x="1012736" y="491292"/>
                    <a:pt x="1027897" y="473998"/>
                    <a:pt x="1027897" y="473998"/>
                  </a:cubicBezTo>
                  <a:cubicBezTo>
                    <a:pt x="1199444" y="318527"/>
                    <a:pt x="1199444" y="318527"/>
                    <a:pt x="1199444" y="318527"/>
                  </a:cubicBezTo>
                  <a:cubicBezTo>
                    <a:pt x="1219385" y="336007"/>
                    <a:pt x="1219385" y="336007"/>
                    <a:pt x="1219385" y="336007"/>
                  </a:cubicBezTo>
                  <a:cubicBezTo>
                    <a:pt x="1234545" y="318712"/>
                    <a:pt x="1234545" y="318712"/>
                    <a:pt x="1234545" y="318712"/>
                  </a:cubicBezTo>
                  <a:cubicBezTo>
                    <a:pt x="1214604" y="301232"/>
                    <a:pt x="1214604" y="301232"/>
                    <a:pt x="1214604" y="301232"/>
                  </a:cubicBezTo>
                  <a:cubicBezTo>
                    <a:pt x="1264866" y="284122"/>
                    <a:pt x="1305568" y="197461"/>
                    <a:pt x="1355830" y="180351"/>
                  </a:cubicBezTo>
                  <a:cubicBezTo>
                    <a:pt x="1375771" y="197831"/>
                    <a:pt x="1375771" y="197831"/>
                    <a:pt x="1375771" y="197831"/>
                  </a:cubicBezTo>
                  <a:cubicBezTo>
                    <a:pt x="1401312" y="128465"/>
                    <a:pt x="1466734" y="94060"/>
                    <a:pt x="1497055" y="59470"/>
                  </a:cubicBezTo>
                  <a:cubicBezTo>
                    <a:pt x="1516996" y="76950"/>
                    <a:pt x="1516996" y="76950"/>
                    <a:pt x="1532157" y="59655"/>
                  </a:cubicBezTo>
                  <a:cubicBezTo>
                    <a:pt x="1547317" y="42360"/>
                    <a:pt x="1532157" y="59655"/>
                    <a:pt x="1512216" y="42176"/>
                  </a:cubicBezTo>
                  <a:cubicBezTo>
                    <a:pt x="1523587" y="29204"/>
                    <a:pt x="1554702" y="16336"/>
                    <a:pt x="1575944" y="3417"/>
                  </a:cubicBezTo>
                  <a:lnTo>
                    <a:pt x="1580394" y="0"/>
                  </a:lnTo>
                  <a:lnTo>
                    <a:pt x="1758531" y="0"/>
                  </a:lnTo>
                  <a:lnTo>
                    <a:pt x="1652675" y="93139"/>
                  </a:lnTo>
                  <a:cubicBezTo>
                    <a:pt x="1528990" y="204067"/>
                    <a:pt x="1386117" y="336884"/>
                    <a:pt x="1268827" y="440516"/>
                  </a:cubicBezTo>
                  <a:cubicBezTo>
                    <a:pt x="1288767" y="457996"/>
                    <a:pt x="1288767" y="457996"/>
                    <a:pt x="1288767" y="457996"/>
                  </a:cubicBezTo>
                  <a:cubicBezTo>
                    <a:pt x="1339029" y="440886"/>
                    <a:pt x="1349410" y="388816"/>
                    <a:pt x="1404452" y="406481"/>
                  </a:cubicBezTo>
                  <a:cubicBezTo>
                    <a:pt x="1349410" y="388816"/>
                    <a:pt x="1383691" y="510620"/>
                    <a:pt x="1308708" y="475476"/>
                  </a:cubicBezTo>
                  <a:cubicBezTo>
                    <a:pt x="1293548" y="492770"/>
                    <a:pt x="1293548" y="492770"/>
                    <a:pt x="1293548" y="492770"/>
                  </a:cubicBezTo>
                  <a:cubicBezTo>
                    <a:pt x="1278387" y="510066"/>
                    <a:pt x="1263226" y="527361"/>
                    <a:pt x="1212964" y="544471"/>
                  </a:cubicBezTo>
                  <a:cubicBezTo>
                    <a:pt x="1232905" y="561952"/>
                    <a:pt x="1232905" y="561952"/>
                    <a:pt x="1232905" y="561952"/>
                  </a:cubicBezTo>
                  <a:cubicBezTo>
                    <a:pt x="1228125" y="527176"/>
                    <a:pt x="1263226" y="527361"/>
                    <a:pt x="1298328" y="527546"/>
                  </a:cubicBezTo>
                  <a:cubicBezTo>
                    <a:pt x="1283168" y="544841"/>
                    <a:pt x="1268007" y="562136"/>
                    <a:pt x="1252846" y="579432"/>
                  </a:cubicBezTo>
                  <a:cubicBezTo>
                    <a:pt x="1232905" y="561952"/>
                    <a:pt x="1217745" y="579246"/>
                    <a:pt x="1197805" y="561766"/>
                  </a:cubicBezTo>
                  <a:cubicBezTo>
                    <a:pt x="1237686" y="596726"/>
                    <a:pt x="1182643" y="579061"/>
                    <a:pt x="1167483" y="596357"/>
                  </a:cubicBezTo>
                  <a:cubicBezTo>
                    <a:pt x="1172263" y="631131"/>
                    <a:pt x="1172263" y="631131"/>
                    <a:pt x="1172263" y="631131"/>
                  </a:cubicBezTo>
                  <a:cubicBezTo>
                    <a:pt x="1137161" y="630947"/>
                    <a:pt x="1141942" y="665721"/>
                    <a:pt x="1137161" y="630947"/>
                  </a:cubicBezTo>
                  <a:cubicBezTo>
                    <a:pt x="1117221" y="613467"/>
                    <a:pt x="1117221" y="613467"/>
                    <a:pt x="1117221" y="613467"/>
                  </a:cubicBezTo>
                  <a:cubicBezTo>
                    <a:pt x="1071739" y="665352"/>
                    <a:pt x="1071739" y="665352"/>
                    <a:pt x="1071739" y="665352"/>
                  </a:cubicBezTo>
                  <a:cubicBezTo>
                    <a:pt x="1091680" y="682832"/>
                    <a:pt x="1117221" y="613467"/>
                    <a:pt x="1122001" y="648242"/>
                  </a:cubicBezTo>
                  <a:cubicBezTo>
                    <a:pt x="1026257" y="717238"/>
                    <a:pt x="1015877" y="769308"/>
                    <a:pt x="915354" y="803528"/>
                  </a:cubicBezTo>
                  <a:cubicBezTo>
                    <a:pt x="924914" y="873078"/>
                    <a:pt x="839550" y="890004"/>
                    <a:pt x="839550" y="890004"/>
                  </a:cubicBezTo>
                  <a:cubicBezTo>
                    <a:pt x="859491" y="907483"/>
                    <a:pt x="889812" y="872893"/>
                    <a:pt x="909753" y="890373"/>
                  </a:cubicBezTo>
                  <a:cubicBezTo>
                    <a:pt x="914533" y="925147"/>
                    <a:pt x="879432" y="924963"/>
                    <a:pt x="879432" y="924963"/>
                  </a:cubicBezTo>
                  <a:cubicBezTo>
                    <a:pt x="864271" y="942258"/>
                    <a:pt x="829170" y="942073"/>
                    <a:pt x="794068" y="941888"/>
                  </a:cubicBezTo>
                  <a:cubicBezTo>
                    <a:pt x="774128" y="924409"/>
                    <a:pt x="774128" y="924409"/>
                    <a:pt x="774128" y="924409"/>
                  </a:cubicBezTo>
                  <a:cubicBezTo>
                    <a:pt x="763747" y="976479"/>
                    <a:pt x="723866" y="941520"/>
                    <a:pt x="708704" y="958814"/>
                  </a:cubicBezTo>
                  <a:cubicBezTo>
                    <a:pt x="728646" y="976294"/>
                    <a:pt x="728646" y="976294"/>
                    <a:pt x="728646" y="976294"/>
                  </a:cubicBezTo>
                  <a:cubicBezTo>
                    <a:pt x="743806" y="958999"/>
                    <a:pt x="748586" y="993774"/>
                    <a:pt x="768527" y="1011254"/>
                  </a:cubicBezTo>
                  <a:cubicBezTo>
                    <a:pt x="733425" y="1011068"/>
                    <a:pt x="733425" y="1011068"/>
                    <a:pt x="698325" y="1010884"/>
                  </a:cubicBezTo>
                  <a:cubicBezTo>
                    <a:pt x="718265" y="1028363"/>
                    <a:pt x="718265" y="1028363"/>
                    <a:pt x="718265" y="1028363"/>
                  </a:cubicBezTo>
                  <a:cubicBezTo>
                    <a:pt x="718265" y="1028363"/>
                    <a:pt x="703105" y="1045660"/>
                    <a:pt x="683163" y="1028180"/>
                  </a:cubicBezTo>
                  <a:cubicBezTo>
                    <a:pt x="663224" y="1010699"/>
                    <a:pt x="648063" y="1027994"/>
                    <a:pt x="632901" y="1045289"/>
                  </a:cubicBezTo>
                  <a:cubicBezTo>
                    <a:pt x="672783" y="1080249"/>
                    <a:pt x="617741" y="1062584"/>
                    <a:pt x="602580" y="1079879"/>
                  </a:cubicBezTo>
                  <a:cubicBezTo>
                    <a:pt x="572260" y="1114470"/>
                    <a:pt x="526777" y="1166355"/>
                    <a:pt x="491676" y="1166171"/>
                  </a:cubicBezTo>
                  <a:cubicBezTo>
                    <a:pt x="490481" y="1157477"/>
                    <a:pt x="491779" y="1150968"/>
                    <a:pt x="494634" y="1145825"/>
                  </a:cubicBezTo>
                  <a:lnTo>
                    <a:pt x="506939" y="1133674"/>
                  </a:lnTo>
                  <a:lnTo>
                    <a:pt x="537158" y="1114285"/>
                  </a:lnTo>
                  <a:cubicBezTo>
                    <a:pt x="529578" y="1122932"/>
                    <a:pt x="517013" y="1127211"/>
                    <a:pt x="506939" y="1133673"/>
                  </a:cubicBezTo>
                  <a:lnTo>
                    <a:pt x="506939" y="1133674"/>
                  </a:lnTo>
                  <a:lnTo>
                    <a:pt x="490572" y="1144174"/>
                  </a:lnTo>
                  <a:cubicBezTo>
                    <a:pt x="456575" y="1165986"/>
                    <a:pt x="456575" y="1165986"/>
                    <a:pt x="456575" y="1165986"/>
                  </a:cubicBezTo>
                  <a:cubicBezTo>
                    <a:pt x="426253" y="1200575"/>
                    <a:pt x="400713" y="1269941"/>
                    <a:pt x="345671" y="1252276"/>
                  </a:cubicBezTo>
                  <a:lnTo>
                    <a:pt x="360831" y="1234982"/>
                  </a:lnTo>
                  <a:cubicBezTo>
                    <a:pt x="360831" y="1234982"/>
                    <a:pt x="360831" y="1234982"/>
                    <a:pt x="362726" y="1232820"/>
                  </a:cubicBezTo>
                  <a:lnTo>
                    <a:pt x="368768" y="1225927"/>
                  </a:lnTo>
                  <a:lnTo>
                    <a:pt x="372202" y="1222010"/>
                  </a:lnTo>
                  <a:cubicBezTo>
                    <a:pt x="375991" y="1217687"/>
                    <a:pt x="375991" y="1217687"/>
                    <a:pt x="375991" y="1217687"/>
                  </a:cubicBezTo>
                  <a:lnTo>
                    <a:pt x="368768" y="1225927"/>
                  </a:lnTo>
                  <a:lnTo>
                    <a:pt x="363200" y="1232279"/>
                  </a:lnTo>
                  <a:lnTo>
                    <a:pt x="360831" y="1234982"/>
                  </a:lnTo>
                  <a:lnTo>
                    <a:pt x="361420" y="1217338"/>
                  </a:lnTo>
                  <a:cubicBezTo>
                    <a:pt x="365722" y="1206772"/>
                    <a:pt x="379782" y="1213363"/>
                    <a:pt x="391153" y="1200391"/>
                  </a:cubicBezTo>
                  <a:cubicBezTo>
                    <a:pt x="426253" y="1200575"/>
                    <a:pt x="426253" y="1200575"/>
                    <a:pt x="426253" y="1200575"/>
                  </a:cubicBezTo>
                  <a:cubicBezTo>
                    <a:pt x="406313" y="1183096"/>
                    <a:pt x="406313" y="1183096"/>
                    <a:pt x="421473" y="1165801"/>
                  </a:cubicBezTo>
                  <a:cubicBezTo>
                    <a:pt x="366431" y="1148136"/>
                    <a:pt x="340890" y="1217501"/>
                    <a:pt x="290628" y="1234612"/>
                  </a:cubicBezTo>
                  <a:cubicBezTo>
                    <a:pt x="325729" y="1234796"/>
                    <a:pt x="310569" y="1252091"/>
                    <a:pt x="295408" y="1269386"/>
                  </a:cubicBezTo>
                  <a:cubicBezTo>
                    <a:pt x="275468" y="1251907"/>
                    <a:pt x="280249" y="1286682"/>
                    <a:pt x="260307" y="1269202"/>
                  </a:cubicBezTo>
                  <a:cubicBezTo>
                    <a:pt x="240366" y="1251722"/>
                    <a:pt x="255527" y="1234427"/>
                    <a:pt x="255527" y="1234427"/>
                  </a:cubicBezTo>
                  <a:cubicBezTo>
                    <a:pt x="240366" y="1251722"/>
                    <a:pt x="240366" y="1251722"/>
                    <a:pt x="240366" y="1251722"/>
                  </a:cubicBezTo>
                  <a:cubicBezTo>
                    <a:pt x="240366" y="1251722"/>
                    <a:pt x="245146" y="1286497"/>
                    <a:pt x="245146" y="1286497"/>
                  </a:cubicBezTo>
                  <a:cubicBezTo>
                    <a:pt x="210045" y="1286312"/>
                    <a:pt x="210045" y="1286312"/>
                    <a:pt x="210045" y="1286312"/>
                  </a:cubicBezTo>
                  <a:cubicBezTo>
                    <a:pt x="229986" y="1303792"/>
                    <a:pt x="214826" y="1321087"/>
                    <a:pt x="214826" y="1321087"/>
                  </a:cubicBezTo>
                  <a:cubicBezTo>
                    <a:pt x="159783" y="1303423"/>
                    <a:pt x="154183" y="1390268"/>
                    <a:pt x="99141" y="1372603"/>
                  </a:cubicBezTo>
                  <a:cubicBezTo>
                    <a:pt x="79200" y="1355123"/>
                    <a:pt x="114301" y="1355308"/>
                    <a:pt x="129463" y="1338012"/>
                  </a:cubicBezTo>
                  <a:cubicBezTo>
                    <a:pt x="109521" y="1320533"/>
                    <a:pt x="109521" y="1320533"/>
                    <a:pt x="109521" y="1320533"/>
                  </a:cubicBezTo>
                  <a:cubicBezTo>
                    <a:pt x="155003" y="1268648"/>
                    <a:pt x="230806" y="1182172"/>
                    <a:pt x="291448" y="1112992"/>
                  </a:cubicBezTo>
                  <a:cubicBezTo>
                    <a:pt x="186144" y="1112438"/>
                    <a:pt x="220426" y="1234242"/>
                    <a:pt x="135062" y="1251168"/>
                  </a:cubicBezTo>
                  <a:cubicBezTo>
                    <a:pt x="125501" y="1181618"/>
                    <a:pt x="241185" y="1130102"/>
                    <a:pt x="271508" y="1095512"/>
                  </a:cubicBezTo>
                  <a:cubicBezTo>
                    <a:pt x="266727" y="1060737"/>
                    <a:pt x="266727" y="1060737"/>
                    <a:pt x="266727" y="1060737"/>
                  </a:cubicBezTo>
                  <a:cubicBezTo>
                    <a:pt x="216465" y="1077848"/>
                    <a:pt x="190924" y="1147213"/>
                    <a:pt x="155823" y="1147028"/>
                  </a:cubicBezTo>
                  <a:cubicBezTo>
                    <a:pt x="181364" y="1077662"/>
                    <a:pt x="246787" y="1043258"/>
                    <a:pt x="316989" y="1043627"/>
                  </a:cubicBezTo>
                  <a:cubicBezTo>
                    <a:pt x="332150" y="1026333"/>
                    <a:pt x="327370" y="991557"/>
                    <a:pt x="347311" y="1009037"/>
                  </a:cubicBezTo>
                  <a:cubicBezTo>
                    <a:pt x="307429" y="974077"/>
                    <a:pt x="292268" y="991373"/>
                    <a:pt x="257166" y="991188"/>
                  </a:cubicBezTo>
                  <a:cubicBezTo>
                    <a:pt x="246787" y="1043258"/>
                    <a:pt x="246787" y="1043258"/>
                    <a:pt x="246787" y="1043258"/>
                  </a:cubicBezTo>
                  <a:cubicBezTo>
                    <a:pt x="176584" y="1042889"/>
                    <a:pt x="160603" y="1181802"/>
                    <a:pt x="70459" y="1163953"/>
                  </a:cubicBezTo>
                  <a:cubicBezTo>
                    <a:pt x="75240" y="1198728"/>
                    <a:pt x="20198" y="1181064"/>
                    <a:pt x="5036" y="1198359"/>
                  </a:cubicBezTo>
                  <a:cubicBezTo>
                    <a:pt x="256" y="1163584"/>
                    <a:pt x="20198" y="1181064"/>
                    <a:pt x="35358" y="1163769"/>
                  </a:cubicBezTo>
                  <a:cubicBezTo>
                    <a:pt x="256" y="1163584"/>
                    <a:pt x="256" y="1163584"/>
                    <a:pt x="256" y="1163584"/>
                  </a:cubicBezTo>
                  <a:cubicBezTo>
                    <a:pt x="96001" y="1094588"/>
                    <a:pt x="222065" y="991003"/>
                    <a:pt x="352911" y="922192"/>
                  </a:cubicBezTo>
                  <a:cubicBezTo>
                    <a:pt x="297868" y="904527"/>
                    <a:pt x="252387" y="956413"/>
                    <a:pt x="202124" y="973523"/>
                  </a:cubicBezTo>
                  <a:cubicBezTo>
                    <a:pt x="217285" y="956228"/>
                    <a:pt x="217285" y="956228"/>
                    <a:pt x="217285" y="956228"/>
                  </a:cubicBezTo>
                  <a:cubicBezTo>
                    <a:pt x="202124" y="973523"/>
                    <a:pt x="202124" y="973523"/>
                    <a:pt x="202124" y="973523"/>
                  </a:cubicBezTo>
                  <a:cubicBezTo>
                    <a:pt x="131922" y="973153"/>
                    <a:pt x="131922" y="973153"/>
                    <a:pt x="131922" y="973153"/>
                  </a:cubicBezTo>
                  <a:cubicBezTo>
                    <a:pt x="136703" y="1007928"/>
                    <a:pt x="136703" y="1007928"/>
                    <a:pt x="136703" y="1007928"/>
                  </a:cubicBezTo>
                  <a:cubicBezTo>
                    <a:pt x="92040" y="938194"/>
                    <a:pt x="51338" y="1024854"/>
                    <a:pt x="1077" y="1041964"/>
                  </a:cubicBezTo>
                  <a:lnTo>
                    <a:pt x="0" y="1034134"/>
                  </a:lnTo>
                  <a:lnTo>
                    <a:pt x="68382" y="967131"/>
                  </a:lnTo>
                  <a:cubicBezTo>
                    <a:pt x="92473" y="939024"/>
                    <a:pt x="112443" y="908737"/>
                    <a:pt x="125265" y="874097"/>
                  </a:cubicBezTo>
                  <a:lnTo>
                    <a:pt x="129237" y="871068"/>
                  </a:lnTo>
                  <a:lnTo>
                    <a:pt x="127199" y="881412"/>
                  </a:lnTo>
                  <a:cubicBezTo>
                    <a:pt x="122877" y="903342"/>
                    <a:pt x="122877" y="903342"/>
                    <a:pt x="122877" y="903342"/>
                  </a:cubicBezTo>
                  <a:cubicBezTo>
                    <a:pt x="140418" y="903478"/>
                    <a:pt x="147973" y="894859"/>
                    <a:pt x="153639" y="888395"/>
                  </a:cubicBezTo>
                  <a:lnTo>
                    <a:pt x="160444" y="882749"/>
                  </a:lnTo>
                  <a:lnTo>
                    <a:pt x="173070" y="886376"/>
                  </a:lnTo>
                  <a:cubicBezTo>
                    <a:pt x="177933" y="921123"/>
                    <a:pt x="142850" y="920851"/>
                    <a:pt x="127741" y="938087"/>
                  </a:cubicBezTo>
                  <a:cubicBezTo>
                    <a:pt x="162824" y="938359"/>
                    <a:pt x="232991" y="938902"/>
                    <a:pt x="213018" y="921394"/>
                  </a:cubicBezTo>
                  <a:cubicBezTo>
                    <a:pt x="193043" y="903886"/>
                    <a:pt x="177933" y="921123"/>
                    <a:pt x="173070" y="886376"/>
                  </a:cubicBezTo>
                  <a:cubicBezTo>
                    <a:pt x="228127" y="904158"/>
                    <a:pt x="243237" y="886920"/>
                    <a:pt x="273455" y="852446"/>
                  </a:cubicBezTo>
                  <a:cubicBezTo>
                    <a:pt x="278320" y="887192"/>
                    <a:pt x="278320" y="887192"/>
                    <a:pt x="263210" y="904429"/>
                  </a:cubicBezTo>
                  <a:cubicBezTo>
                    <a:pt x="328513" y="870226"/>
                    <a:pt x="353868" y="801007"/>
                    <a:pt x="439144" y="784313"/>
                  </a:cubicBezTo>
                  <a:cubicBezTo>
                    <a:pt x="427877" y="782056"/>
                    <a:pt x="417933" y="781437"/>
                    <a:pt x="409052" y="782046"/>
                  </a:cubicBezTo>
                  <a:cubicBezTo>
                    <a:pt x="346882" y="786310"/>
                    <a:pt x="336740" y="850767"/>
                    <a:pt x="288566" y="835209"/>
                  </a:cubicBezTo>
                  <a:cubicBezTo>
                    <a:pt x="293430" y="869954"/>
                    <a:pt x="293430" y="869954"/>
                    <a:pt x="293430" y="869954"/>
                  </a:cubicBezTo>
                  <a:cubicBezTo>
                    <a:pt x="273455" y="852446"/>
                    <a:pt x="273455" y="852446"/>
                    <a:pt x="273455" y="852446"/>
                  </a:cubicBezTo>
                  <a:cubicBezTo>
                    <a:pt x="271023" y="835073"/>
                    <a:pt x="269808" y="826387"/>
                    <a:pt x="269199" y="822043"/>
                  </a:cubicBezTo>
                  <a:lnTo>
                    <a:pt x="268600" y="817764"/>
                  </a:lnTo>
                  <a:lnTo>
                    <a:pt x="278616" y="811340"/>
                  </a:lnTo>
                  <a:cubicBezTo>
                    <a:pt x="284959" y="809183"/>
                    <a:pt x="293818" y="809232"/>
                    <a:pt x="303886" y="818057"/>
                  </a:cubicBezTo>
                  <a:cubicBezTo>
                    <a:pt x="319186" y="800604"/>
                    <a:pt x="334485" y="783150"/>
                    <a:pt x="314349" y="765499"/>
                  </a:cubicBezTo>
                  <a:cubicBezTo>
                    <a:pt x="314349" y="765499"/>
                    <a:pt x="314349" y="765499"/>
                    <a:pt x="299050" y="782953"/>
                  </a:cubicBezTo>
                  <a:lnTo>
                    <a:pt x="289188" y="778058"/>
                  </a:lnTo>
                  <a:lnTo>
                    <a:pt x="337033" y="754020"/>
                  </a:lnTo>
                  <a:lnTo>
                    <a:pt x="286312" y="769949"/>
                  </a:lnTo>
                  <a:lnTo>
                    <a:pt x="278506" y="778854"/>
                  </a:lnTo>
                  <a:lnTo>
                    <a:pt x="274385" y="780624"/>
                  </a:lnTo>
                  <a:lnTo>
                    <a:pt x="272066" y="786201"/>
                  </a:lnTo>
                  <a:lnTo>
                    <a:pt x="271345" y="787023"/>
                  </a:lnTo>
                  <a:lnTo>
                    <a:pt x="271824" y="786782"/>
                  </a:lnTo>
                  <a:lnTo>
                    <a:pt x="268359" y="795115"/>
                  </a:lnTo>
                  <a:lnTo>
                    <a:pt x="268449" y="817720"/>
                  </a:lnTo>
                  <a:lnTo>
                    <a:pt x="228863" y="823121"/>
                  </a:lnTo>
                  <a:cubicBezTo>
                    <a:pt x="217344" y="824693"/>
                    <a:pt x="207471" y="826040"/>
                    <a:pt x="199008" y="827195"/>
                  </a:cubicBezTo>
                  <a:lnTo>
                    <a:pt x="184121" y="829226"/>
                  </a:lnTo>
                  <a:lnTo>
                    <a:pt x="184765" y="828734"/>
                  </a:lnTo>
                  <a:cubicBezTo>
                    <a:pt x="249261" y="777672"/>
                    <a:pt x="326650" y="711903"/>
                    <a:pt x="398043" y="652973"/>
                  </a:cubicBezTo>
                  <a:lnTo>
                    <a:pt x="487290" y="580937"/>
                  </a:lnTo>
                  <a:lnTo>
                    <a:pt x="488022" y="580346"/>
                  </a:lnTo>
                  <a:lnTo>
                    <a:pt x="522827" y="551700"/>
                  </a:lnTo>
                  <a:lnTo>
                    <a:pt x="529602" y="546123"/>
                  </a:lnTo>
                  <a:cubicBezTo>
                    <a:pt x="613994" y="476664"/>
                    <a:pt x="613994" y="476664"/>
                    <a:pt x="613994" y="476664"/>
                  </a:cubicBezTo>
                  <a:lnTo>
                    <a:pt x="619960" y="481893"/>
                  </a:lnTo>
                  <a:lnTo>
                    <a:pt x="614326" y="489031"/>
                  </a:lnTo>
                  <a:cubicBezTo>
                    <a:pt x="607358" y="502004"/>
                    <a:pt x="604772" y="515001"/>
                    <a:pt x="597205" y="523633"/>
                  </a:cubicBezTo>
                  <a:cubicBezTo>
                    <a:pt x="577285" y="506171"/>
                    <a:pt x="562151" y="523436"/>
                    <a:pt x="547019" y="540700"/>
                  </a:cubicBezTo>
                  <a:cubicBezTo>
                    <a:pt x="566938" y="558161"/>
                    <a:pt x="566938" y="558161"/>
                    <a:pt x="566938" y="558161"/>
                  </a:cubicBezTo>
                  <a:cubicBezTo>
                    <a:pt x="562151" y="523436"/>
                    <a:pt x="647391" y="506566"/>
                    <a:pt x="697578" y="489499"/>
                  </a:cubicBezTo>
                  <a:cubicBezTo>
                    <a:pt x="642605" y="471841"/>
                    <a:pt x="642605" y="471841"/>
                    <a:pt x="642605" y="471841"/>
                  </a:cubicBezTo>
                  <a:lnTo>
                    <a:pt x="657739" y="454577"/>
                  </a:lnTo>
                  <a:lnTo>
                    <a:pt x="633508" y="467807"/>
                  </a:lnTo>
                  <a:lnTo>
                    <a:pt x="633531" y="459380"/>
                  </a:lnTo>
                  <a:cubicBezTo>
                    <a:pt x="636736" y="450720"/>
                    <a:pt x="644317" y="442072"/>
                    <a:pt x="644317" y="442072"/>
                  </a:cubicBezTo>
                  <a:cubicBezTo>
                    <a:pt x="674641" y="407480"/>
                    <a:pt x="674641" y="407480"/>
                    <a:pt x="674641" y="407480"/>
                  </a:cubicBezTo>
                  <a:cubicBezTo>
                    <a:pt x="609315" y="441976"/>
                    <a:pt x="609315" y="441976"/>
                    <a:pt x="609315" y="441976"/>
                  </a:cubicBezTo>
                  <a:cubicBezTo>
                    <a:pt x="634960" y="372695"/>
                    <a:pt x="700286" y="338198"/>
                    <a:pt x="710769" y="286213"/>
                  </a:cubicBezTo>
                  <a:cubicBezTo>
                    <a:pt x="741092" y="251621"/>
                    <a:pt x="766736" y="182339"/>
                    <a:pt x="836741" y="182531"/>
                  </a:cubicBezTo>
                  <a:cubicBezTo>
                    <a:pt x="832061" y="147842"/>
                    <a:pt x="832061" y="147842"/>
                    <a:pt x="832061" y="147842"/>
                  </a:cubicBezTo>
                  <a:cubicBezTo>
                    <a:pt x="881056" y="121970"/>
                    <a:pt x="924786" y="57073"/>
                    <a:pt x="962779" y="4351"/>
                  </a:cubicBezTo>
                  <a:lnTo>
                    <a:pt x="966134" y="0"/>
                  </a:lnTo>
                  <a:close/>
                  <a:moveTo>
                    <a:pt x="842109" y="218022"/>
                  </a:moveTo>
                  <a:lnTo>
                    <a:pt x="834524" y="226675"/>
                  </a:lnTo>
                  <a:cubicBezTo>
                    <a:pt x="807976" y="256960"/>
                    <a:pt x="781428" y="287247"/>
                    <a:pt x="751087" y="321859"/>
                  </a:cubicBezTo>
                  <a:lnTo>
                    <a:pt x="798104" y="305815"/>
                  </a:lnTo>
                  <a:lnTo>
                    <a:pt x="763074" y="333541"/>
                  </a:lnTo>
                  <a:cubicBezTo>
                    <a:pt x="833180" y="333936"/>
                    <a:pt x="878579" y="282143"/>
                    <a:pt x="913633" y="282340"/>
                  </a:cubicBezTo>
                  <a:cubicBezTo>
                    <a:pt x="904869" y="282291"/>
                    <a:pt x="893915" y="282229"/>
                    <a:pt x="881704" y="282974"/>
                  </a:cubicBezTo>
                  <a:lnTo>
                    <a:pt x="851348" y="287181"/>
                  </a:lnTo>
                  <a:lnTo>
                    <a:pt x="842388" y="274214"/>
                  </a:lnTo>
                  <a:cubicBezTo>
                    <a:pt x="840935" y="269593"/>
                    <a:pt x="840815" y="264706"/>
                    <a:pt x="841170" y="259279"/>
                  </a:cubicBezTo>
                  <a:lnTo>
                    <a:pt x="842109" y="218022"/>
                  </a:lnTo>
                  <a:close/>
                  <a:moveTo>
                    <a:pt x="811541" y="349846"/>
                  </a:moveTo>
                  <a:cubicBezTo>
                    <a:pt x="798410" y="348242"/>
                    <a:pt x="787184" y="361049"/>
                    <a:pt x="775959" y="373854"/>
                  </a:cubicBezTo>
                  <a:cubicBezTo>
                    <a:pt x="775959" y="373854"/>
                    <a:pt x="795446" y="390936"/>
                    <a:pt x="810412" y="373861"/>
                  </a:cubicBezTo>
                  <a:cubicBezTo>
                    <a:pt x="825379" y="356786"/>
                    <a:pt x="825379" y="356786"/>
                    <a:pt x="825379" y="356786"/>
                  </a:cubicBezTo>
                  <a:cubicBezTo>
                    <a:pt x="820508" y="352516"/>
                    <a:pt x="815918" y="350381"/>
                    <a:pt x="811541" y="349846"/>
                  </a:cubicBezTo>
                  <a:close/>
                  <a:moveTo>
                    <a:pt x="748540" y="350993"/>
                  </a:moveTo>
                  <a:lnTo>
                    <a:pt x="699870" y="367544"/>
                  </a:lnTo>
                  <a:lnTo>
                    <a:pt x="686266" y="355619"/>
                  </a:lnTo>
                  <a:lnTo>
                    <a:pt x="655334" y="390906"/>
                  </a:lnTo>
                  <a:lnTo>
                    <a:pt x="704260" y="373239"/>
                  </a:lnTo>
                  <a:lnTo>
                    <a:pt x="715783" y="383339"/>
                  </a:lnTo>
                  <a:cubicBezTo>
                    <a:pt x="718273" y="385522"/>
                    <a:pt x="718273" y="385522"/>
                    <a:pt x="718273" y="385522"/>
                  </a:cubicBezTo>
                  <a:cubicBezTo>
                    <a:pt x="719469" y="394203"/>
                    <a:pt x="717230" y="401781"/>
                    <a:pt x="713198" y="408264"/>
                  </a:cubicBezTo>
                  <a:lnTo>
                    <a:pt x="707377" y="414213"/>
                  </a:lnTo>
                  <a:lnTo>
                    <a:pt x="709274" y="407995"/>
                  </a:lnTo>
                  <a:cubicBezTo>
                    <a:pt x="694307" y="425069"/>
                    <a:pt x="694307" y="425069"/>
                    <a:pt x="694307" y="425069"/>
                  </a:cubicBezTo>
                  <a:lnTo>
                    <a:pt x="695090" y="425755"/>
                  </a:lnTo>
                  <a:lnTo>
                    <a:pt x="680639" y="434105"/>
                  </a:lnTo>
                  <a:cubicBezTo>
                    <a:pt x="676010" y="436247"/>
                    <a:pt x="672872" y="437314"/>
                    <a:pt x="672872" y="437314"/>
                  </a:cubicBezTo>
                  <a:cubicBezTo>
                    <a:pt x="697578" y="489501"/>
                    <a:pt x="707926" y="437512"/>
                    <a:pt x="742979" y="437708"/>
                  </a:cubicBezTo>
                  <a:cubicBezTo>
                    <a:pt x="738192" y="402983"/>
                    <a:pt x="738192" y="402983"/>
                    <a:pt x="718273" y="385522"/>
                  </a:cubicBezTo>
                  <a:cubicBezTo>
                    <a:pt x="753326" y="385719"/>
                    <a:pt x="753326" y="385719"/>
                    <a:pt x="748540" y="350993"/>
                  </a:cubicBezTo>
                  <a:close/>
                  <a:moveTo>
                    <a:pt x="776824" y="558964"/>
                  </a:moveTo>
                  <a:cubicBezTo>
                    <a:pt x="706119" y="558380"/>
                    <a:pt x="680604" y="628108"/>
                    <a:pt x="634955" y="680185"/>
                  </a:cubicBezTo>
                  <a:cubicBezTo>
                    <a:pt x="776824" y="558964"/>
                    <a:pt x="776824" y="558964"/>
                    <a:pt x="776824" y="558964"/>
                  </a:cubicBezTo>
                  <a:close/>
                  <a:moveTo>
                    <a:pt x="599851" y="679606"/>
                  </a:moveTo>
                  <a:lnTo>
                    <a:pt x="584883" y="696681"/>
                  </a:lnTo>
                  <a:lnTo>
                    <a:pt x="620637" y="697826"/>
                  </a:lnTo>
                  <a:lnTo>
                    <a:pt x="599851" y="679606"/>
                  </a:lnTo>
                  <a:close/>
                  <a:moveTo>
                    <a:pt x="374316" y="695780"/>
                  </a:moveTo>
                  <a:cubicBezTo>
                    <a:pt x="379350" y="700192"/>
                    <a:pt x="382174" y="704587"/>
                    <a:pt x="383580" y="708697"/>
                  </a:cubicBezTo>
                  <a:lnTo>
                    <a:pt x="384160" y="717401"/>
                  </a:lnTo>
                  <a:lnTo>
                    <a:pt x="379907" y="719868"/>
                  </a:lnTo>
                  <a:cubicBezTo>
                    <a:pt x="370397" y="730717"/>
                    <a:pt x="364019" y="748148"/>
                    <a:pt x="348802" y="765508"/>
                  </a:cubicBezTo>
                  <a:cubicBezTo>
                    <a:pt x="379235" y="730790"/>
                    <a:pt x="379235" y="730790"/>
                    <a:pt x="379235" y="730790"/>
                  </a:cubicBezTo>
                  <a:cubicBezTo>
                    <a:pt x="379235" y="730790"/>
                    <a:pt x="383039" y="726450"/>
                    <a:pt x="384327" y="719904"/>
                  </a:cubicBezTo>
                  <a:lnTo>
                    <a:pt x="384160" y="717401"/>
                  </a:lnTo>
                  <a:lnTo>
                    <a:pt x="394913" y="711163"/>
                  </a:lnTo>
                  <a:lnTo>
                    <a:pt x="403906" y="717880"/>
                  </a:lnTo>
                  <a:cubicBezTo>
                    <a:pt x="413358" y="722329"/>
                    <a:pt x="422196" y="722402"/>
                    <a:pt x="429804" y="713723"/>
                  </a:cubicBezTo>
                  <a:cubicBezTo>
                    <a:pt x="415933" y="709237"/>
                    <a:pt x="405836" y="708061"/>
                    <a:pt x="398019" y="709362"/>
                  </a:cubicBezTo>
                  <a:lnTo>
                    <a:pt x="394913" y="711163"/>
                  </a:lnTo>
                  <a:lnTo>
                    <a:pt x="374316" y="695780"/>
                  </a:lnTo>
                  <a:close/>
                  <a:moveTo>
                    <a:pt x="472664" y="723694"/>
                  </a:moveTo>
                  <a:cubicBezTo>
                    <a:pt x="469590" y="722650"/>
                    <a:pt x="467331" y="723029"/>
                    <a:pt x="465616" y="724357"/>
                  </a:cubicBezTo>
                  <a:lnTo>
                    <a:pt x="465187" y="725484"/>
                  </a:lnTo>
                  <a:lnTo>
                    <a:pt x="457827" y="726964"/>
                  </a:lnTo>
                  <a:cubicBezTo>
                    <a:pt x="449724" y="731184"/>
                    <a:pt x="442241" y="739722"/>
                    <a:pt x="434757" y="748259"/>
                  </a:cubicBezTo>
                  <a:cubicBezTo>
                    <a:pt x="454676" y="765720"/>
                    <a:pt x="457180" y="752818"/>
                    <a:pt x="459684" y="739915"/>
                  </a:cubicBezTo>
                  <a:lnTo>
                    <a:pt x="465187" y="725484"/>
                  </a:lnTo>
                  <a:lnTo>
                    <a:pt x="470522" y="724411"/>
                  </a:lnTo>
                  <a:cubicBezTo>
                    <a:pt x="474962" y="724999"/>
                    <a:pt x="479631" y="727206"/>
                    <a:pt x="484611" y="731571"/>
                  </a:cubicBezTo>
                  <a:cubicBezTo>
                    <a:pt x="479631" y="727206"/>
                    <a:pt x="475740" y="724738"/>
                    <a:pt x="472664" y="723694"/>
                  </a:cubicBezTo>
                  <a:close/>
                  <a:moveTo>
                    <a:pt x="331214" y="718725"/>
                  </a:moveTo>
                  <a:lnTo>
                    <a:pt x="316247" y="735799"/>
                  </a:lnTo>
                  <a:lnTo>
                    <a:pt x="367965" y="718733"/>
                  </a:lnTo>
                  <a:lnTo>
                    <a:pt x="331214" y="718725"/>
                  </a:lnTo>
                  <a:close/>
                  <a:moveTo>
                    <a:pt x="594223" y="767268"/>
                  </a:moveTo>
                  <a:cubicBezTo>
                    <a:pt x="594223" y="767268"/>
                    <a:pt x="594223" y="767268"/>
                    <a:pt x="586093" y="771465"/>
                  </a:cubicBezTo>
                  <a:lnTo>
                    <a:pt x="571713" y="778889"/>
                  </a:lnTo>
                  <a:lnTo>
                    <a:pt x="559188" y="781848"/>
                  </a:lnTo>
                  <a:cubicBezTo>
                    <a:pt x="544153" y="783766"/>
                    <a:pt x="526602" y="783478"/>
                    <a:pt x="509050" y="783190"/>
                  </a:cubicBezTo>
                  <a:cubicBezTo>
                    <a:pt x="529186" y="800841"/>
                    <a:pt x="529186" y="800841"/>
                    <a:pt x="529186" y="800841"/>
                  </a:cubicBezTo>
                  <a:cubicBezTo>
                    <a:pt x="545445" y="792448"/>
                    <a:pt x="557640" y="786153"/>
                    <a:pt x="566786" y="781432"/>
                  </a:cubicBezTo>
                  <a:lnTo>
                    <a:pt x="571713" y="778889"/>
                  </a:lnTo>
                  <a:lnTo>
                    <a:pt x="579537" y="777040"/>
                  </a:lnTo>
                  <a:cubicBezTo>
                    <a:pt x="585481" y="774702"/>
                    <a:pt x="590481" y="771537"/>
                    <a:pt x="594223" y="767268"/>
                  </a:cubicBezTo>
                  <a:close/>
                  <a:moveTo>
                    <a:pt x="590660" y="828550"/>
                  </a:moveTo>
                  <a:cubicBezTo>
                    <a:pt x="562378" y="821806"/>
                    <a:pt x="554086" y="888403"/>
                    <a:pt x="523342" y="888314"/>
                  </a:cubicBezTo>
                  <a:cubicBezTo>
                    <a:pt x="558479" y="888417"/>
                    <a:pt x="608832" y="871159"/>
                    <a:pt x="604129" y="836339"/>
                  </a:cubicBezTo>
                  <a:cubicBezTo>
                    <a:pt x="599148" y="831974"/>
                    <a:pt x="594701" y="829514"/>
                    <a:pt x="590660" y="828550"/>
                  </a:cubicBezTo>
                  <a:close/>
                  <a:moveTo>
                    <a:pt x="507942" y="905007"/>
                  </a:moveTo>
                  <a:lnTo>
                    <a:pt x="351755" y="1043871"/>
                  </a:lnTo>
                  <a:lnTo>
                    <a:pt x="528727" y="923226"/>
                  </a:lnTo>
                  <a:lnTo>
                    <a:pt x="507942" y="905007"/>
                  </a:lnTo>
                  <a:close/>
                  <a:moveTo>
                    <a:pt x="1682394" y="8126"/>
                  </a:moveTo>
                  <a:cubicBezTo>
                    <a:pt x="1632974" y="25194"/>
                    <a:pt x="1671947" y="59358"/>
                    <a:pt x="1671947" y="59358"/>
                  </a:cubicBezTo>
                  <a:cubicBezTo>
                    <a:pt x="1652461" y="42275"/>
                    <a:pt x="1667428" y="25202"/>
                    <a:pt x="1682394" y="8126"/>
                  </a:cubicBezTo>
                  <a:close/>
                  <a:moveTo>
                    <a:pt x="1133181" y="474792"/>
                  </a:moveTo>
                  <a:cubicBezTo>
                    <a:pt x="1097178" y="473929"/>
                    <a:pt x="1102747" y="509510"/>
                    <a:pt x="1066745" y="508649"/>
                  </a:cubicBezTo>
                  <a:cubicBezTo>
                    <a:pt x="1072314" y="544228"/>
                    <a:pt x="1072314" y="544228"/>
                    <a:pt x="1072314" y="544228"/>
                  </a:cubicBezTo>
                  <a:cubicBezTo>
                    <a:pt x="1133181" y="474792"/>
                    <a:pt x="1133181" y="474792"/>
                    <a:pt x="1133181" y="474792"/>
                  </a:cubicBezTo>
                  <a:close/>
                  <a:moveTo>
                    <a:pt x="825027" y="784396"/>
                  </a:moveTo>
                  <a:lnTo>
                    <a:pt x="779127" y="836758"/>
                  </a:lnTo>
                  <a:cubicBezTo>
                    <a:pt x="794426" y="819303"/>
                    <a:pt x="849999" y="837151"/>
                    <a:pt x="825027" y="784396"/>
                  </a:cubicBezTo>
                  <a:close/>
                  <a:moveTo>
                    <a:pt x="953602" y="179261"/>
                  </a:moveTo>
                  <a:cubicBezTo>
                    <a:pt x="926120" y="182511"/>
                    <a:pt x="919876" y="234596"/>
                    <a:pt x="908464" y="247615"/>
                  </a:cubicBezTo>
                  <a:cubicBezTo>
                    <a:pt x="948087" y="282348"/>
                    <a:pt x="948087" y="282348"/>
                    <a:pt x="948087" y="282348"/>
                  </a:cubicBezTo>
                  <a:cubicBezTo>
                    <a:pt x="923681" y="230257"/>
                    <a:pt x="958710" y="230263"/>
                    <a:pt x="989142" y="195546"/>
                  </a:cubicBezTo>
                  <a:cubicBezTo>
                    <a:pt x="974284" y="182521"/>
                    <a:pt x="962764" y="178178"/>
                    <a:pt x="953602" y="179261"/>
                  </a:cubicBezTo>
                  <a:close/>
                  <a:moveTo>
                    <a:pt x="1054640" y="202121"/>
                  </a:moveTo>
                  <a:lnTo>
                    <a:pt x="1040907" y="217787"/>
                  </a:lnTo>
                  <a:lnTo>
                    <a:pt x="1040854" y="217848"/>
                  </a:lnTo>
                  <a:lnTo>
                    <a:pt x="1050383" y="206978"/>
                  </a:lnTo>
                  <a:lnTo>
                    <a:pt x="1054640" y="202121"/>
                  </a:lnTo>
                  <a:close/>
                  <a:moveTo>
                    <a:pt x="1029537" y="230758"/>
                  </a:moveTo>
                  <a:lnTo>
                    <a:pt x="996847" y="268051"/>
                  </a:lnTo>
                  <a:cubicBezTo>
                    <a:pt x="980265" y="286968"/>
                    <a:pt x="961314" y="308586"/>
                    <a:pt x="938574" y="334529"/>
                  </a:cubicBezTo>
                  <a:cubicBezTo>
                    <a:pt x="1049479" y="248239"/>
                    <a:pt x="1049479" y="248239"/>
                    <a:pt x="1049479" y="248239"/>
                  </a:cubicBezTo>
                  <a:cubicBezTo>
                    <a:pt x="1084580" y="248423"/>
                    <a:pt x="1084580" y="248423"/>
                    <a:pt x="1084580" y="248423"/>
                  </a:cubicBezTo>
                  <a:cubicBezTo>
                    <a:pt x="1043297" y="235175"/>
                    <a:pt x="1032977" y="231862"/>
                    <a:pt x="1030397" y="231034"/>
                  </a:cubicBezTo>
                  <a:lnTo>
                    <a:pt x="1029537" y="23075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B93B8CD4-F807-46DA-B7DC-FB5570DE1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6571" y="0"/>
              <a:ext cx="20874" cy="10346"/>
            </a:xfrm>
            <a:custGeom>
              <a:avLst/>
              <a:gdLst>
                <a:gd name="connsiteX0" fmla="*/ 0 w 20874"/>
                <a:gd name="connsiteY0" fmla="*/ 0 h 10346"/>
                <a:gd name="connsiteX1" fmla="*/ 20874 w 20874"/>
                <a:gd name="connsiteY1" fmla="*/ 0 h 10346"/>
                <a:gd name="connsiteX2" fmla="*/ 11804 w 20874"/>
                <a:gd name="connsiteY2" fmla="*/ 10346 h 10346"/>
                <a:gd name="connsiteX3" fmla="*/ 9314 w 20874"/>
                <a:gd name="connsiteY3" fmla="*/ 8164 h 10346"/>
                <a:gd name="connsiteX4" fmla="*/ 0 w 20874"/>
                <a:gd name="connsiteY4" fmla="*/ 0 h 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4" h="10346">
                  <a:moveTo>
                    <a:pt x="0" y="0"/>
                  </a:moveTo>
                  <a:lnTo>
                    <a:pt x="20874" y="0"/>
                  </a:lnTo>
                  <a:lnTo>
                    <a:pt x="11804" y="10346"/>
                  </a:lnTo>
                  <a:cubicBezTo>
                    <a:pt x="11804" y="10346"/>
                    <a:pt x="11804" y="10346"/>
                    <a:pt x="9314" y="81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EE30AC08-D0C4-4D1B-829A-BBD2B2CE1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8985" y="1"/>
              <a:ext cx="7874" cy="3701"/>
            </a:xfrm>
            <a:custGeom>
              <a:avLst/>
              <a:gdLst>
                <a:gd name="connsiteX0" fmla="*/ 0 w 7874"/>
                <a:gd name="connsiteY0" fmla="*/ 0 h 3701"/>
                <a:gd name="connsiteX1" fmla="*/ 7874 w 7874"/>
                <a:gd name="connsiteY1" fmla="*/ 0 h 3701"/>
                <a:gd name="connsiteX2" fmla="*/ 4222 w 7874"/>
                <a:gd name="connsiteY2" fmla="*/ 3701 h 3701"/>
                <a:gd name="connsiteX3" fmla="*/ 0 w 7874"/>
                <a:gd name="connsiteY3" fmla="*/ 0 h 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4" h="3701">
                  <a:moveTo>
                    <a:pt x="0" y="0"/>
                  </a:moveTo>
                  <a:lnTo>
                    <a:pt x="7874" y="0"/>
                  </a:lnTo>
                  <a:lnTo>
                    <a:pt x="4222" y="37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7A2B34D4-3C5E-45A9-8AB2-6F08870B2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9523" y="1"/>
              <a:ext cx="58356" cy="28071"/>
            </a:xfrm>
            <a:custGeom>
              <a:avLst/>
              <a:gdLst>
                <a:gd name="connsiteX0" fmla="*/ 0 w 58356"/>
                <a:gd name="connsiteY0" fmla="*/ 0 h 28071"/>
                <a:gd name="connsiteX1" fmla="*/ 58356 w 58356"/>
                <a:gd name="connsiteY1" fmla="*/ 0 h 28071"/>
                <a:gd name="connsiteX2" fmla="*/ 33749 w 58356"/>
                <a:gd name="connsiteY2" fmla="*/ 28071 h 28071"/>
                <a:gd name="connsiteX3" fmla="*/ 13361 w 58356"/>
                <a:gd name="connsiteY3" fmla="*/ 22299 h 28071"/>
                <a:gd name="connsiteX4" fmla="*/ 9996 w 58356"/>
                <a:gd name="connsiteY4" fmla="*/ 11311 h 28071"/>
                <a:gd name="connsiteX5" fmla="*/ 0 w 58356"/>
                <a:gd name="connsiteY5" fmla="*/ 0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56" h="28071">
                  <a:moveTo>
                    <a:pt x="0" y="0"/>
                  </a:moveTo>
                  <a:lnTo>
                    <a:pt x="58356" y="0"/>
                  </a:lnTo>
                  <a:lnTo>
                    <a:pt x="33749" y="28071"/>
                  </a:lnTo>
                  <a:lnTo>
                    <a:pt x="13361" y="22299"/>
                  </a:lnTo>
                  <a:lnTo>
                    <a:pt x="9996" y="113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60071DF2-79F3-4577-86DE-DE21C7326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8601" y="474967"/>
              <a:ext cx="52850" cy="53372"/>
            </a:xfrm>
            <a:custGeom>
              <a:avLst/>
              <a:gdLst>
                <a:gd name="connsiteX0" fmla="*/ 52850 w 52850"/>
                <a:gd name="connsiteY0" fmla="*/ 0 h 53372"/>
                <a:gd name="connsiteX1" fmla="*/ 30072 w 52850"/>
                <a:gd name="connsiteY1" fmla="*/ 31641 h 53372"/>
                <a:gd name="connsiteX2" fmla="*/ 2346 w 52850"/>
                <a:gd name="connsiteY2" fmla="*/ 53213 h 53372"/>
                <a:gd name="connsiteX3" fmla="*/ 1545 w 52850"/>
                <a:gd name="connsiteY3" fmla="*/ 53372 h 53372"/>
                <a:gd name="connsiteX4" fmla="*/ 0 w 52850"/>
                <a:gd name="connsiteY4" fmla="*/ 36731 h 53372"/>
                <a:gd name="connsiteX5" fmla="*/ 50542 w 52850"/>
                <a:gd name="connsiteY5" fmla="*/ 1703 h 53372"/>
                <a:gd name="connsiteX6" fmla="*/ 52850 w 52850"/>
                <a:gd name="connsiteY6" fmla="*/ 0 h 5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50" h="53372">
                  <a:moveTo>
                    <a:pt x="52850" y="0"/>
                  </a:moveTo>
                  <a:lnTo>
                    <a:pt x="30072" y="31641"/>
                  </a:lnTo>
                  <a:cubicBezTo>
                    <a:pt x="22491" y="40287"/>
                    <a:pt x="13664" y="47843"/>
                    <a:pt x="2346" y="53213"/>
                  </a:cubicBezTo>
                  <a:lnTo>
                    <a:pt x="1545" y="53372"/>
                  </a:lnTo>
                  <a:lnTo>
                    <a:pt x="0" y="36731"/>
                  </a:lnTo>
                  <a:cubicBezTo>
                    <a:pt x="7158" y="21022"/>
                    <a:pt x="29623" y="12995"/>
                    <a:pt x="50542" y="1703"/>
                  </a:cubicBezTo>
                  <a:lnTo>
                    <a:pt x="528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5C2BE22-1A03-4993-9F46-1A6A0227F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4116" y="528335"/>
              <a:ext cx="15281" cy="9806"/>
            </a:xfrm>
            <a:custGeom>
              <a:avLst/>
              <a:gdLst>
                <a:gd name="connsiteX0" fmla="*/ 15281 w 15281"/>
                <a:gd name="connsiteY0" fmla="*/ 0 h 9806"/>
                <a:gd name="connsiteX1" fmla="*/ 14147 w 15281"/>
                <a:gd name="connsiteY1" fmla="*/ 1838 h 9806"/>
                <a:gd name="connsiteX2" fmla="*/ 0 w 15281"/>
                <a:gd name="connsiteY2" fmla="*/ 9806 h 9806"/>
                <a:gd name="connsiteX3" fmla="*/ 10073 w 15281"/>
                <a:gd name="connsiteY3" fmla="*/ 3343 h 9806"/>
                <a:gd name="connsiteX4" fmla="*/ 15281 w 15281"/>
                <a:gd name="connsiteY4" fmla="*/ 0 h 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1" h="9806">
                  <a:moveTo>
                    <a:pt x="15281" y="0"/>
                  </a:moveTo>
                  <a:lnTo>
                    <a:pt x="14147" y="1838"/>
                  </a:lnTo>
                  <a:cubicBezTo>
                    <a:pt x="10844" y="4976"/>
                    <a:pt x="6282" y="7668"/>
                    <a:pt x="0" y="9806"/>
                  </a:cubicBezTo>
                  <a:cubicBezTo>
                    <a:pt x="0" y="9806"/>
                    <a:pt x="0" y="9806"/>
                    <a:pt x="10073" y="3343"/>
                  </a:cubicBezTo>
                  <a:lnTo>
                    <a:pt x="1528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33557EB8-1634-4310-A962-5E31F5A4B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366" y="849036"/>
              <a:ext cx="41924" cy="37341"/>
            </a:xfrm>
            <a:custGeom>
              <a:avLst/>
              <a:gdLst>
                <a:gd name="connsiteX0" fmla="*/ 26993 w 41924"/>
                <a:gd name="connsiteY0" fmla="*/ 0 h 37341"/>
                <a:gd name="connsiteX1" fmla="*/ 29505 w 41924"/>
                <a:gd name="connsiteY1" fmla="*/ 11215 h 37341"/>
                <a:gd name="connsiteX2" fmla="*/ 41924 w 41924"/>
                <a:gd name="connsiteY2" fmla="*/ 37341 h 37341"/>
                <a:gd name="connsiteX3" fmla="*/ 30589 w 41924"/>
                <a:gd name="connsiteY3" fmla="*/ 32644 h 37341"/>
                <a:gd name="connsiteX4" fmla="*/ 29298 w 41924"/>
                <a:gd name="connsiteY4" fmla="*/ 33714 h 37341"/>
                <a:gd name="connsiteX5" fmla="*/ 3127 w 41924"/>
                <a:gd name="connsiteY5" fmla="*/ 26195 h 37341"/>
                <a:gd name="connsiteX6" fmla="*/ 0 w 41924"/>
                <a:gd name="connsiteY6" fmla="*/ 20578 h 37341"/>
                <a:gd name="connsiteX7" fmla="*/ 26993 w 41924"/>
                <a:gd name="connsiteY7" fmla="*/ 0 h 3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4" h="37341">
                  <a:moveTo>
                    <a:pt x="26993" y="0"/>
                  </a:moveTo>
                  <a:lnTo>
                    <a:pt x="29505" y="11215"/>
                  </a:lnTo>
                  <a:cubicBezTo>
                    <a:pt x="30721" y="19901"/>
                    <a:pt x="31937" y="28587"/>
                    <a:pt x="41924" y="37341"/>
                  </a:cubicBezTo>
                  <a:cubicBezTo>
                    <a:pt x="36930" y="32965"/>
                    <a:pt x="33489" y="31853"/>
                    <a:pt x="30589" y="32644"/>
                  </a:cubicBezTo>
                  <a:lnTo>
                    <a:pt x="29298" y="33714"/>
                  </a:lnTo>
                  <a:lnTo>
                    <a:pt x="3127" y="26195"/>
                  </a:lnTo>
                  <a:lnTo>
                    <a:pt x="0" y="20578"/>
                  </a:lnTo>
                  <a:lnTo>
                    <a:pt x="269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37621CC2-BFF7-4AB0-AA5A-48715B765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3241" y="989155"/>
              <a:ext cx="7505" cy="4834"/>
            </a:xfrm>
            <a:custGeom>
              <a:avLst/>
              <a:gdLst>
                <a:gd name="connsiteX0" fmla="*/ 2030 w 7505"/>
                <a:gd name="connsiteY0" fmla="*/ 0 h 4834"/>
                <a:gd name="connsiteX1" fmla="*/ 6418 w 7505"/>
                <a:gd name="connsiteY1" fmla="*/ 24 h 4834"/>
                <a:gd name="connsiteX2" fmla="*/ 7505 w 7505"/>
                <a:gd name="connsiteY2" fmla="*/ 29 h 4834"/>
                <a:gd name="connsiteX3" fmla="*/ 0 w 7505"/>
                <a:gd name="connsiteY3" fmla="*/ 4834 h 4834"/>
                <a:gd name="connsiteX4" fmla="*/ 2030 w 7505"/>
                <a:gd name="connsiteY4" fmla="*/ 0 h 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5" h="4834">
                  <a:moveTo>
                    <a:pt x="2030" y="0"/>
                  </a:moveTo>
                  <a:cubicBezTo>
                    <a:pt x="2030" y="0"/>
                    <a:pt x="2030" y="0"/>
                    <a:pt x="6418" y="24"/>
                  </a:cubicBezTo>
                  <a:lnTo>
                    <a:pt x="7505" y="29"/>
                  </a:lnTo>
                  <a:lnTo>
                    <a:pt x="0" y="4834"/>
                  </a:lnTo>
                  <a:lnTo>
                    <a:pt x="20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54DC80E4-55B7-4212-BE67-2EF4715795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4146" y="1037769"/>
              <a:ext cx="91151" cy="79001"/>
            </a:xfrm>
            <a:custGeom>
              <a:avLst/>
              <a:gdLst>
                <a:gd name="connsiteX0" fmla="*/ 86365 w 91151"/>
                <a:gd name="connsiteY0" fmla="*/ 0 h 79001"/>
                <a:gd name="connsiteX1" fmla="*/ 88658 w 91151"/>
                <a:gd name="connsiteY1" fmla="*/ 2011 h 79001"/>
                <a:gd name="connsiteX2" fmla="*/ 91151 w 91151"/>
                <a:gd name="connsiteY2" fmla="*/ 4196 h 79001"/>
                <a:gd name="connsiteX3" fmla="*/ 43176 w 91151"/>
                <a:gd name="connsiteY3" fmla="*/ 53897 h 79001"/>
                <a:gd name="connsiteX4" fmla="*/ 0 w 91151"/>
                <a:gd name="connsiteY4" fmla="*/ 79001 h 79001"/>
                <a:gd name="connsiteX5" fmla="*/ 76848 w 91151"/>
                <a:gd name="connsiteY5" fmla="*/ 9326 h 79001"/>
                <a:gd name="connsiteX6" fmla="*/ 86365 w 91151"/>
                <a:gd name="connsiteY6" fmla="*/ 0 h 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51" h="79001">
                  <a:moveTo>
                    <a:pt x="86365" y="0"/>
                  </a:moveTo>
                  <a:lnTo>
                    <a:pt x="88658" y="2011"/>
                  </a:lnTo>
                  <a:cubicBezTo>
                    <a:pt x="91151" y="4196"/>
                    <a:pt x="91151" y="4196"/>
                    <a:pt x="91151" y="4196"/>
                  </a:cubicBezTo>
                  <a:cubicBezTo>
                    <a:pt x="75990" y="21492"/>
                    <a:pt x="60829" y="38787"/>
                    <a:pt x="43176" y="53897"/>
                  </a:cubicBezTo>
                  <a:lnTo>
                    <a:pt x="0" y="79001"/>
                  </a:lnTo>
                  <a:lnTo>
                    <a:pt x="76848" y="9326"/>
                  </a:lnTo>
                  <a:lnTo>
                    <a:pt x="863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B7D1FCAF-D999-4FD4-B054-7C9C3BFF4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915" y="1671128"/>
              <a:ext cx="993" cy="1133"/>
            </a:xfrm>
            <a:custGeom>
              <a:avLst/>
              <a:gdLst>
                <a:gd name="connsiteX0" fmla="*/ 993 w 993"/>
                <a:gd name="connsiteY0" fmla="*/ 0 h 1133"/>
                <a:gd name="connsiteX1" fmla="*/ 34 w 993"/>
                <a:gd name="connsiteY1" fmla="*/ 1095 h 1133"/>
                <a:gd name="connsiteX2" fmla="*/ 0 w 993"/>
                <a:gd name="connsiteY2" fmla="*/ 1133 h 1133"/>
                <a:gd name="connsiteX3" fmla="*/ 993 w 993"/>
                <a:gd name="connsiteY3" fmla="*/ 0 h 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3" h="1133">
                  <a:moveTo>
                    <a:pt x="993" y="0"/>
                  </a:moveTo>
                  <a:lnTo>
                    <a:pt x="34" y="1095"/>
                  </a:lnTo>
                  <a:lnTo>
                    <a:pt x="0" y="1133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81870629-00E8-4D45-86DA-C3FCC4B0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578" y="1672261"/>
              <a:ext cx="337" cy="385"/>
            </a:xfrm>
            <a:custGeom>
              <a:avLst/>
              <a:gdLst>
                <a:gd name="connsiteX0" fmla="*/ 337 w 337"/>
                <a:gd name="connsiteY0" fmla="*/ 0 h 385"/>
                <a:gd name="connsiteX1" fmla="*/ 53 w 337"/>
                <a:gd name="connsiteY1" fmla="*/ 325 h 385"/>
                <a:gd name="connsiteX2" fmla="*/ 0 w 337"/>
                <a:gd name="connsiteY2" fmla="*/ 385 h 385"/>
                <a:gd name="connsiteX3" fmla="*/ 337 w 337"/>
                <a:gd name="connsiteY3" fmla="*/ 0 h 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" h="385">
                  <a:moveTo>
                    <a:pt x="337" y="0"/>
                  </a:moveTo>
                  <a:lnTo>
                    <a:pt x="53" y="325"/>
                  </a:lnTo>
                  <a:lnTo>
                    <a:pt x="0" y="38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A84D986C-BD7A-42A8-B14E-0747233665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948" y="1672646"/>
              <a:ext cx="1630" cy="1859"/>
            </a:xfrm>
            <a:custGeom>
              <a:avLst/>
              <a:gdLst>
                <a:gd name="connsiteX0" fmla="*/ 1630 w 1630"/>
                <a:gd name="connsiteY0" fmla="*/ 0 h 1859"/>
                <a:gd name="connsiteX1" fmla="*/ 1329 w 1630"/>
                <a:gd name="connsiteY1" fmla="*/ 344 h 1859"/>
                <a:gd name="connsiteX2" fmla="*/ 0 w 1630"/>
                <a:gd name="connsiteY2" fmla="*/ 1859 h 1859"/>
                <a:gd name="connsiteX3" fmla="*/ 1630 w 1630"/>
                <a:gd name="connsiteY3" fmla="*/ 0 h 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" h="1859">
                  <a:moveTo>
                    <a:pt x="1630" y="0"/>
                  </a:moveTo>
                  <a:lnTo>
                    <a:pt x="1329" y="344"/>
                  </a:lnTo>
                  <a:lnTo>
                    <a:pt x="0" y="1859"/>
                  </a:lnTo>
                  <a:lnTo>
                    <a:pt x="16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F1514744-D21E-45DC-A3C2-BFE4DEC08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317" y="1674505"/>
              <a:ext cx="631" cy="719"/>
            </a:xfrm>
            <a:custGeom>
              <a:avLst/>
              <a:gdLst>
                <a:gd name="connsiteX0" fmla="*/ 631 w 631"/>
                <a:gd name="connsiteY0" fmla="*/ 0 h 719"/>
                <a:gd name="connsiteX1" fmla="*/ 544 w 631"/>
                <a:gd name="connsiteY1" fmla="*/ 99 h 719"/>
                <a:gd name="connsiteX2" fmla="*/ 0 w 631"/>
                <a:gd name="connsiteY2" fmla="*/ 719 h 719"/>
                <a:gd name="connsiteX3" fmla="*/ 631 w 631"/>
                <a:gd name="connsiteY3" fmla="*/ 0 h 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" h="719">
                  <a:moveTo>
                    <a:pt x="631" y="0"/>
                  </a:moveTo>
                  <a:lnTo>
                    <a:pt x="544" y="99"/>
                  </a:lnTo>
                  <a:lnTo>
                    <a:pt x="0" y="719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83A2F16F-3418-4348-9F18-685A8524C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975" y="1675224"/>
              <a:ext cx="342" cy="391"/>
            </a:xfrm>
            <a:custGeom>
              <a:avLst/>
              <a:gdLst>
                <a:gd name="connsiteX0" fmla="*/ 342 w 342"/>
                <a:gd name="connsiteY0" fmla="*/ 0 h 391"/>
                <a:gd name="connsiteX1" fmla="*/ 298 w 342"/>
                <a:gd name="connsiteY1" fmla="*/ 51 h 391"/>
                <a:gd name="connsiteX2" fmla="*/ 0 w 342"/>
                <a:gd name="connsiteY2" fmla="*/ 391 h 391"/>
                <a:gd name="connsiteX3" fmla="*/ 342 w 342"/>
                <a:gd name="connsiteY3" fmla="*/ 0 h 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" h="391">
                  <a:moveTo>
                    <a:pt x="342" y="0"/>
                  </a:moveTo>
                  <a:lnTo>
                    <a:pt x="298" y="51"/>
                  </a:lnTo>
                  <a:lnTo>
                    <a:pt x="0" y="39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650AB815-8EC5-485A-AD91-CA59F465A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198" y="1675614"/>
              <a:ext cx="777" cy="886"/>
            </a:xfrm>
            <a:custGeom>
              <a:avLst/>
              <a:gdLst>
                <a:gd name="connsiteX0" fmla="*/ 777 w 777"/>
                <a:gd name="connsiteY0" fmla="*/ 0 h 886"/>
                <a:gd name="connsiteX1" fmla="*/ 761 w 777"/>
                <a:gd name="connsiteY1" fmla="*/ 19 h 886"/>
                <a:gd name="connsiteX2" fmla="*/ 389 w 777"/>
                <a:gd name="connsiteY2" fmla="*/ 442 h 886"/>
                <a:gd name="connsiteX3" fmla="*/ 0 w 777"/>
                <a:gd name="connsiteY3" fmla="*/ 886 h 886"/>
                <a:gd name="connsiteX4" fmla="*/ 777 w 777"/>
                <a:gd name="connsiteY4" fmla="*/ 0 h 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" h="886">
                  <a:moveTo>
                    <a:pt x="777" y="0"/>
                  </a:moveTo>
                  <a:lnTo>
                    <a:pt x="761" y="19"/>
                  </a:lnTo>
                  <a:lnTo>
                    <a:pt x="389" y="442"/>
                  </a:lnTo>
                  <a:lnTo>
                    <a:pt x="0" y="886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1217CA4F-3BE7-4317-8D13-8073032B87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078" y="1676501"/>
              <a:ext cx="120" cy="137"/>
            </a:xfrm>
            <a:custGeom>
              <a:avLst/>
              <a:gdLst>
                <a:gd name="connsiteX0" fmla="*/ 120 w 120"/>
                <a:gd name="connsiteY0" fmla="*/ 0 h 137"/>
                <a:gd name="connsiteX1" fmla="*/ 73 w 120"/>
                <a:gd name="connsiteY1" fmla="*/ 54 h 137"/>
                <a:gd name="connsiteX2" fmla="*/ 0 w 120"/>
                <a:gd name="connsiteY2" fmla="*/ 137 h 137"/>
                <a:gd name="connsiteX3" fmla="*/ 120 w 120"/>
                <a:gd name="connsiteY3" fmla="*/ 0 h 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" h="137">
                  <a:moveTo>
                    <a:pt x="120" y="0"/>
                  </a:moveTo>
                  <a:lnTo>
                    <a:pt x="73" y="54"/>
                  </a:lnTo>
                  <a:lnTo>
                    <a:pt x="0" y="137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1C048335-7476-452A-9250-10643B6B2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879" y="1676637"/>
              <a:ext cx="199" cy="228"/>
            </a:xfrm>
            <a:custGeom>
              <a:avLst/>
              <a:gdLst>
                <a:gd name="connsiteX0" fmla="*/ 199 w 199"/>
                <a:gd name="connsiteY0" fmla="*/ 0 h 228"/>
                <a:gd name="connsiteX1" fmla="*/ 5 w 199"/>
                <a:gd name="connsiteY1" fmla="*/ 222 h 228"/>
                <a:gd name="connsiteX2" fmla="*/ 0 w 199"/>
                <a:gd name="connsiteY2" fmla="*/ 228 h 228"/>
                <a:gd name="connsiteX3" fmla="*/ 199 w 199"/>
                <a:gd name="connsiteY3" fmla="*/ 0 h 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" h="228">
                  <a:moveTo>
                    <a:pt x="199" y="0"/>
                  </a:moveTo>
                  <a:lnTo>
                    <a:pt x="5" y="222"/>
                  </a:lnTo>
                  <a:lnTo>
                    <a:pt x="0" y="228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55FCE63B-3656-4C29-B110-5CE655531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911" y="1677734"/>
              <a:ext cx="205" cy="234"/>
            </a:xfrm>
            <a:custGeom>
              <a:avLst/>
              <a:gdLst>
                <a:gd name="connsiteX0" fmla="*/ 205 w 205"/>
                <a:gd name="connsiteY0" fmla="*/ 0 h 234"/>
                <a:gd name="connsiteX1" fmla="*/ 125 w 205"/>
                <a:gd name="connsiteY1" fmla="*/ 92 h 234"/>
                <a:gd name="connsiteX2" fmla="*/ 0 w 205"/>
                <a:gd name="connsiteY2" fmla="*/ 234 h 234"/>
                <a:gd name="connsiteX3" fmla="*/ 205 w 205"/>
                <a:gd name="connsiteY3" fmla="*/ 0 h 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" h="234">
                  <a:moveTo>
                    <a:pt x="205" y="0"/>
                  </a:moveTo>
                  <a:lnTo>
                    <a:pt x="125" y="92"/>
                  </a:lnTo>
                  <a:lnTo>
                    <a:pt x="0" y="234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CD7C5E3B-B943-465F-88CF-64631CC47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758" y="1678013"/>
              <a:ext cx="114" cy="131"/>
            </a:xfrm>
            <a:custGeom>
              <a:avLst/>
              <a:gdLst>
                <a:gd name="connsiteX0" fmla="*/ 114 w 114"/>
                <a:gd name="connsiteY0" fmla="*/ 0 h 131"/>
                <a:gd name="connsiteX1" fmla="*/ 38 w 114"/>
                <a:gd name="connsiteY1" fmla="*/ 88 h 131"/>
                <a:gd name="connsiteX2" fmla="*/ 0 w 114"/>
                <a:gd name="connsiteY2" fmla="*/ 131 h 131"/>
                <a:gd name="connsiteX3" fmla="*/ 114 w 114"/>
                <a:gd name="connsiteY3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" h="131">
                  <a:moveTo>
                    <a:pt x="114" y="0"/>
                  </a:moveTo>
                  <a:lnTo>
                    <a:pt x="38" y="88"/>
                  </a:lnTo>
                  <a:lnTo>
                    <a:pt x="0" y="13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86D6B6DF-425A-4930-B979-2B3FE4E29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1311" y="2723073"/>
              <a:ext cx="410216" cy="348417"/>
            </a:xfrm>
            <a:custGeom>
              <a:avLst/>
              <a:gdLst>
                <a:gd name="connsiteX0" fmla="*/ 370335 w 410216"/>
                <a:gd name="connsiteY0" fmla="*/ 0 h 348417"/>
                <a:gd name="connsiteX1" fmla="*/ 410216 w 410216"/>
                <a:gd name="connsiteY1" fmla="*/ 34960 h 348417"/>
                <a:gd name="connsiteX2" fmla="*/ 405837 w 410216"/>
                <a:gd name="connsiteY2" fmla="*/ 56927 h 348417"/>
                <a:gd name="connsiteX3" fmla="*/ 404991 w 410216"/>
                <a:gd name="connsiteY3" fmla="*/ 61174 h 348417"/>
                <a:gd name="connsiteX4" fmla="*/ 392461 w 410216"/>
                <a:gd name="connsiteY4" fmla="*/ 65272 h 348417"/>
                <a:gd name="connsiteX5" fmla="*/ 319253 w 410216"/>
                <a:gd name="connsiteY5" fmla="*/ 138730 h 348417"/>
                <a:gd name="connsiteX6" fmla="*/ 223509 w 410216"/>
                <a:gd name="connsiteY6" fmla="*/ 207726 h 348417"/>
                <a:gd name="connsiteX7" fmla="*/ 112605 w 410216"/>
                <a:gd name="connsiteY7" fmla="*/ 294016 h 348417"/>
                <a:gd name="connsiteX8" fmla="*/ 132545 w 410216"/>
                <a:gd name="connsiteY8" fmla="*/ 311497 h 348417"/>
                <a:gd name="connsiteX9" fmla="*/ 16293 w 410216"/>
                <a:gd name="connsiteY9" fmla="*/ 348417 h 348417"/>
                <a:gd name="connsiteX10" fmla="*/ 0 w 410216"/>
                <a:gd name="connsiteY10" fmla="*/ 345991 h 348417"/>
                <a:gd name="connsiteX11" fmla="*/ 72322 w 410216"/>
                <a:gd name="connsiteY11" fmla="*/ 272087 h 348417"/>
                <a:gd name="connsiteX12" fmla="*/ 370335 w 410216"/>
                <a:gd name="connsiteY12" fmla="*/ 0 h 34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216" h="348417">
                  <a:moveTo>
                    <a:pt x="370335" y="0"/>
                  </a:moveTo>
                  <a:cubicBezTo>
                    <a:pt x="410216" y="34960"/>
                    <a:pt x="410216" y="34960"/>
                    <a:pt x="410216" y="34960"/>
                  </a:cubicBezTo>
                  <a:cubicBezTo>
                    <a:pt x="410216" y="34960"/>
                    <a:pt x="410216" y="34960"/>
                    <a:pt x="405837" y="56927"/>
                  </a:cubicBezTo>
                  <a:lnTo>
                    <a:pt x="404991" y="61174"/>
                  </a:lnTo>
                  <a:lnTo>
                    <a:pt x="392461" y="65272"/>
                  </a:lnTo>
                  <a:cubicBezTo>
                    <a:pt x="354765" y="78105"/>
                    <a:pt x="322053" y="95308"/>
                    <a:pt x="319253" y="138730"/>
                  </a:cubicBezTo>
                  <a:cubicBezTo>
                    <a:pt x="308873" y="190800"/>
                    <a:pt x="213948" y="138176"/>
                    <a:pt x="223509" y="207726"/>
                  </a:cubicBezTo>
                  <a:cubicBezTo>
                    <a:pt x="178028" y="259611"/>
                    <a:pt x="162867" y="276907"/>
                    <a:pt x="112605" y="294016"/>
                  </a:cubicBezTo>
                  <a:cubicBezTo>
                    <a:pt x="132545" y="311497"/>
                    <a:pt x="132545" y="311497"/>
                    <a:pt x="132545" y="311497"/>
                  </a:cubicBezTo>
                  <a:cubicBezTo>
                    <a:pt x="84383" y="296040"/>
                    <a:pt x="58809" y="347216"/>
                    <a:pt x="16293" y="348417"/>
                  </a:cubicBezTo>
                  <a:lnTo>
                    <a:pt x="0" y="345991"/>
                  </a:lnTo>
                  <a:lnTo>
                    <a:pt x="72322" y="272087"/>
                  </a:lnTo>
                  <a:cubicBezTo>
                    <a:pt x="180187" y="171663"/>
                    <a:pt x="290741" y="90800"/>
                    <a:pt x="37033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3F6871CF-A903-4B5C-B6E3-8CDD71394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4820" y="2930798"/>
              <a:ext cx="19941" cy="17480"/>
            </a:xfrm>
            <a:custGeom>
              <a:avLst/>
              <a:gdLst>
                <a:gd name="connsiteX0" fmla="*/ 0 w 19941"/>
                <a:gd name="connsiteY0" fmla="*/ 0 h 17480"/>
                <a:gd name="connsiteX1" fmla="*/ 19941 w 19941"/>
                <a:gd name="connsiteY1" fmla="*/ 17480 h 17480"/>
                <a:gd name="connsiteX2" fmla="*/ 0 w 19941"/>
                <a:gd name="connsiteY2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80">
                  <a:moveTo>
                    <a:pt x="0" y="0"/>
                  </a:moveTo>
                  <a:cubicBezTo>
                    <a:pt x="0" y="0"/>
                    <a:pt x="0" y="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F465718-7BF6-4AF9-8EFE-6077CEA4F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8231" y="3068604"/>
              <a:ext cx="3080" cy="1888"/>
            </a:xfrm>
            <a:custGeom>
              <a:avLst/>
              <a:gdLst>
                <a:gd name="connsiteX0" fmla="*/ 0 w 3080"/>
                <a:gd name="connsiteY0" fmla="*/ 0 h 1888"/>
                <a:gd name="connsiteX1" fmla="*/ 3080 w 3080"/>
                <a:gd name="connsiteY1" fmla="*/ 459 h 1888"/>
                <a:gd name="connsiteX2" fmla="*/ 1682 w 3080"/>
                <a:gd name="connsiteY2" fmla="*/ 1888 h 1888"/>
                <a:gd name="connsiteX3" fmla="*/ 0 w 3080"/>
                <a:gd name="connsiteY3" fmla="*/ 0 h 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0" h="1888">
                  <a:moveTo>
                    <a:pt x="0" y="0"/>
                  </a:moveTo>
                  <a:lnTo>
                    <a:pt x="3080" y="459"/>
                  </a:lnTo>
                  <a:lnTo>
                    <a:pt x="1682" y="18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6157EE9D-F9DE-4A48-84F7-D500AB215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7910" y="3070492"/>
              <a:ext cx="45935" cy="50182"/>
            </a:xfrm>
            <a:custGeom>
              <a:avLst/>
              <a:gdLst>
                <a:gd name="connsiteX0" fmla="*/ 32003 w 45935"/>
                <a:gd name="connsiteY0" fmla="*/ 0 h 50182"/>
                <a:gd name="connsiteX1" fmla="*/ 45874 w 45935"/>
                <a:gd name="connsiteY1" fmla="*/ 15569 h 50182"/>
                <a:gd name="connsiteX2" fmla="*/ 35101 w 45935"/>
                <a:gd name="connsiteY2" fmla="*/ 32887 h 50182"/>
                <a:gd name="connsiteX3" fmla="*/ 19941 w 45935"/>
                <a:gd name="connsiteY3" fmla="*/ 50182 h 50182"/>
                <a:gd name="connsiteX4" fmla="*/ 0 w 45935"/>
                <a:gd name="connsiteY4" fmla="*/ 32703 h 50182"/>
                <a:gd name="connsiteX5" fmla="*/ 32003 w 45935"/>
                <a:gd name="connsiteY5" fmla="*/ 0 h 5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35" h="50182">
                  <a:moveTo>
                    <a:pt x="32003" y="0"/>
                  </a:moveTo>
                  <a:lnTo>
                    <a:pt x="45874" y="15569"/>
                  </a:lnTo>
                  <a:cubicBezTo>
                    <a:pt x="46472" y="19916"/>
                    <a:pt x="42681" y="24240"/>
                    <a:pt x="35101" y="32887"/>
                  </a:cubicBezTo>
                  <a:cubicBezTo>
                    <a:pt x="19941" y="50182"/>
                    <a:pt x="19941" y="50182"/>
                    <a:pt x="19941" y="50182"/>
                  </a:cubicBezTo>
                  <a:cubicBezTo>
                    <a:pt x="0" y="32703"/>
                    <a:pt x="0" y="32703"/>
                    <a:pt x="0" y="32703"/>
                  </a:cubicBezTo>
                  <a:lnTo>
                    <a:pt x="3200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56F48F41-667C-406D-9D16-1A970FA7C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5451" y="5471729"/>
              <a:ext cx="155393" cy="104292"/>
            </a:xfrm>
            <a:custGeom>
              <a:avLst/>
              <a:gdLst>
                <a:gd name="connsiteX0" fmla="*/ 9683 w 155393"/>
                <a:gd name="connsiteY0" fmla="*/ 0 h 104292"/>
                <a:gd name="connsiteX1" fmla="*/ 89721 w 155393"/>
                <a:gd name="connsiteY1" fmla="*/ 17078 h 104292"/>
                <a:gd name="connsiteX2" fmla="*/ 144764 w 155393"/>
                <a:gd name="connsiteY2" fmla="*/ 34742 h 104292"/>
                <a:gd name="connsiteX3" fmla="*/ 154323 w 155393"/>
                <a:gd name="connsiteY3" fmla="*/ 104292 h 104292"/>
                <a:gd name="connsiteX4" fmla="*/ 33478 w 155393"/>
                <a:gd name="connsiteY4" fmla="*/ 84381 h 104292"/>
                <a:gd name="connsiteX5" fmla="*/ 0 w 155393"/>
                <a:gd name="connsiteY5" fmla="*/ 75701 h 104292"/>
                <a:gd name="connsiteX6" fmla="*/ 9683 w 155393"/>
                <a:gd name="connsiteY6" fmla="*/ 0 h 10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93" h="104292">
                  <a:moveTo>
                    <a:pt x="9683" y="0"/>
                  </a:moveTo>
                  <a:lnTo>
                    <a:pt x="89721" y="17078"/>
                  </a:lnTo>
                  <a:cubicBezTo>
                    <a:pt x="144764" y="34742"/>
                    <a:pt x="144764" y="34742"/>
                    <a:pt x="144764" y="34742"/>
                  </a:cubicBezTo>
                  <a:cubicBezTo>
                    <a:pt x="164705" y="52222"/>
                    <a:pt x="149544" y="69517"/>
                    <a:pt x="154323" y="104292"/>
                  </a:cubicBezTo>
                  <a:cubicBezTo>
                    <a:pt x="114236" y="99737"/>
                    <a:pt x="73852" y="93009"/>
                    <a:pt x="33478" y="84381"/>
                  </a:cubicBezTo>
                  <a:lnTo>
                    <a:pt x="0" y="75701"/>
                  </a:lnTo>
                  <a:lnTo>
                    <a:pt x="968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948D8BE0-46E6-4382-8438-410E4C99A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6774" y="-1521992"/>
              <a:ext cx="15161" cy="17701"/>
            </a:xfrm>
            <a:custGeom>
              <a:avLst/>
              <a:gdLst>
                <a:gd name="connsiteX0" fmla="*/ 13645 w 15161"/>
                <a:gd name="connsiteY0" fmla="*/ 0 h 17701"/>
                <a:gd name="connsiteX1" fmla="*/ 15161 w 15161"/>
                <a:gd name="connsiteY1" fmla="*/ 407 h 17701"/>
                <a:gd name="connsiteX2" fmla="*/ 0 w 15161"/>
                <a:gd name="connsiteY2" fmla="*/ 17701 h 17701"/>
                <a:gd name="connsiteX3" fmla="*/ 13645 w 15161"/>
                <a:gd name="connsiteY3" fmla="*/ 0 h 1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701">
                  <a:moveTo>
                    <a:pt x="13645" y="0"/>
                  </a:moveTo>
                  <a:lnTo>
                    <a:pt x="15161" y="407"/>
                  </a:lnTo>
                  <a:cubicBezTo>
                    <a:pt x="15161" y="407"/>
                    <a:pt x="15161" y="407"/>
                    <a:pt x="0" y="17701"/>
                  </a:cubicBezTo>
                  <a:lnTo>
                    <a:pt x="1364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77ECFD9E-D9D9-40FA-9A6D-C1F3F0D8DC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0407" y="-935601"/>
              <a:ext cx="15161" cy="17702"/>
            </a:xfrm>
            <a:custGeom>
              <a:avLst/>
              <a:gdLst>
                <a:gd name="connsiteX0" fmla="*/ 13646 w 15161"/>
                <a:gd name="connsiteY0" fmla="*/ 0 h 17702"/>
                <a:gd name="connsiteX1" fmla="*/ 15161 w 15161"/>
                <a:gd name="connsiteY1" fmla="*/ 406 h 17702"/>
                <a:gd name="connsiteX2" fmla="*/ 0 w 15161"/>
                <a:gd name="connsiteY2" fmla="*/ 17702 h 17702"/>
                <a:gd name="connsiteX3" fmla="*/ 13646 w 15161"/>
                <a:gd name="connsiteY3" fmla="*/ 0 h 1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702">
                  <a:moveTo>
                    <a:pt x="13646" y="0"/>
                  </a:moveTo>
                  <a:lnTo>
                    <a:pt x="15161" y="406"/>
                  </a:lnTo>
                  <a:cubicBezTo>
                    <a:pt x="15161" y="406"/>
                    <a:pt x="15161" y="406"/>
                    <a:pt x="0" y="17702"/>
                  </a:cubicBezTo>
                  <a:lnTo>
                    <a:pt x="1364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5431ABA6-B042-4016-AA9A-F76EFCA9ED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9785" y="-498300"/>
              <a:ext cx="8863" cy="7768"/>
            </a:xfrm>
            <a:custGeom>
              <a:avLst/>
              <a:gdLst>
                <a:gd name="connsiteX0" fmla="*/ 451 w 8863"/>
                <a:gd name="connsiteY0" fmla="*/ 394 h 7768"/>
                <a:gd name="connsiteX1" fmla="*/ 8863 w 8863"/>
                <a:gd name="connsiteY1" fmla="*/ 7768 h 7768"/>
                <a:gd name="connsiteX2" fmla="*/ 451 w 8863"/>
                <a:gd name="connsiteY2" fmla="*/ 394 h 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3" h="7768">
                  <a:moveTo>
                    <a:pt x="451" y="394"/>
                  </a:moveTo>
                  <a:cubicBezTo>
                    <a:pt x="1386" y="1213"/>
                    <a:pt x="3878" y="3398"/>
                    <a:pt x="8863" y="7768"/>
                  </a:cubicBezTo>
                  <a:cubicBezTo>
                    <a:pt x="8863" y="7768"/>
                    <a:pt x="-2353" y="-2065"/>
                    <a:pt x="451" y="39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60ED288-DBE5-4A67-9700-C9CA21049A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7043" y="-443429"/>
              <a:ext cx="154041" cy="178103"/>
            </a:xfrm>
            <a:custGeom>
              <a:avLst/>
              <a:gdLst>
                <a:gd name="connsiteX0" fmla="*/ 154041 w 154041"/>
                <a:gd name="connsiteY0" fmla="*/ 0 h 178103"/>
                <a:gd name="connsiteX1" fmla="*/ 131892 w 154041"/>
                <a:gd name="connsiteY1" fmla="*/ 31615 h 178103"/>
                <a:gd name="connsiteX2" fmla="*/ 93411 w 154041"/>
                <a:gd name="connsiteY2" fmla="*/ 114486 h 178103"/>
                <a:gd name="connsiteX3" fmla="*/ 87791 w 154041"/>
                <a:gd name="connsiteY3" fmla="*/ 126588 h 178103"/>
                <a:gd name="connsiteX4" fmla="*/ 87753 w 154041"/>
                <a:gd name="connsiteY4" fmla="*/ 126310 h 178103"/>
                <a:gd name="connsiteX5" fmla="*/ 85362 w 154041"/>
                <a:gd name="connsiteY5" fmla="*/ 108923 h 178103"/>
                <a:gd name="connsiteX6" fmla="*/ 24721 w 154041"/>
                <a:gd name="connsiteY6" fmla="*/ 178103 h 178103"/>
                <a:gd name="connsiteX7" fmla="*/ 4780 w 154041"/>
                <a:gd name="connsiteY7" fmla="*/ 160624 h 178103"/>
                <a:gd name="connsiteX8" fmla="*/ 0 w 154041"/>
                <a:gd name="connsiteY8" fmla="*/ 125848 h 178103"/>
                <a:gd name="connsiteX9" fmla="*/ 146087 w 154041"/>
                <a:gd name="connsiteY9" fmla="*/ 4451 h 178103"/>
                <a:gd name="connsiteX10" fmla="*/ 154041 w 154041"/>
                <a:gd name="connsiteY10" fmla="*/ 0 h 1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041" h="178103">
                  <a:moveTo>
                    <a:pt x="154041" y="0"/>
                  </a:moveTo>
                  <a:lnTo>
                    <a:pt x="131892" y="31615"/>
                  </a:lnTo>
                  <a:cubicBezTo>
                    <a:pt x="116357" y="58139"/>
                    <a:pt x="104884" y="86312"/>
                    <a:pt x="93411" y="114486"/>
                  </a:cubicBezTo>
                  <a:lnTo>
                    <a:pt x="87791" y="126588"/>
                  </a:lnTo>
                  <a:lnTo>
                    <a:pt x="87753" y="126310"/>
                  </a:lnTo>
                  <a:cubicBezTo>
                    <a:pt x="86559" y="117617"/>
                    <a:pt x="85362" y="108923"/>
                    <a:pt x="85362" y="108923"/>
                  </a:cubicBezTo>
                  <a:cubicBezTo>
                    <a:pt x="50262" y="108739"/>
                    <a:pt x="55042" y="143513"/>
                    <a:pt x="24721" y="178103"/>
                  </a:cubicBezTo>
                  <a:cubicBezTo>
                    <a:pt x="24721" y="178103"/>
                    <a:pt x="24721" y="178103"/>
                    <a:pt x="4780" y="160624"/>
                  </a:cubicBezTo>
                  <a:cubicBezTo>
                    <a:pt x="4780" y="160624"/>
                    <a:pt x="55042" y="143513"/>
                    <a:pt x="0" y="125848"/>
                  </a:cubicBezTo>
                  <a:cubicBezTo>
                    <a:pt x="30525" y="60854"/>
                    <a:pt x="86174" y="35084"/>
                    <a:pt x="146087" y="4451"/>
                  </a:cubicBezTo>
                  <a:lnTo>
                    <a:pt x="15404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82CE91F1-D7F2-47FD-9B82-C66F8ECA7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4614" y="-354502"/>
              <a:ext cx="531005" cy="354503"/>
            </a:xfrm>
            <a:custGeom>
              <a:avLst/>
              <a:gdLst>
                <a:gd name="connsiteX0" fmla="*/ 491124 w 531005"/>
                <a:gd name="connsiteY0" fmla="*/ 0 h 354503"/>
                <a:gd name="connsiteX1" fmla="*/ 526225 w 531005"/>
                <a:gd name="connsiteY1" fmla="*/ 184 h 354503"/>
                <a:gd name="connsiteX2" fmla="*/ 511064 w 531005"/>
                <a:gd name="connsiteY2" fmla="*/ 17480 h 354503"/>
                <a:gd name="connsiteX3" fmla="*/ 495904 w 531005"/>
                <a:gd name="connsiteY3" fmla="*/ 34775 h 354503"/>
                <a:gd name="connsiteX4" fmla="*/ 531005 w 531005"/>
                <a:gd name="connsiteY4" fmla="*/ 34959 h 354503"/>
                <a:gd name="connsiteX5" fmla="*/ 404940 w 531005"/>
                <a:gd name="connsiteY5" fmla="*/ 138545 h 354503"/>
                <a:gd name="connsiteX6" fmla="*/ 409721 w 531005"/>
                <a:gd name="connsiteY6" fmla="*/ 173320 h 354503"/>
                <a:gd name="connsiteX7" fmla="*/ 218234 w 531005"/>
                <a:gd name="connsiteY7" fmla="*/ 311311 h 354503"/>
                <a:gd name="connsiteX8" fmla="*/ 187912 w 531005"/>
                <a:gd name="connsiteY8" fmla="*/ 345902 h 354503"/>
                <a:gd name="connsiteX9" fmla="*/ 178137 w 531005"/>
                <a:gd name="connsiteY9" fmla="*/ 354503 h 354503"/>
                <a:gd name="connsiteX10" fmla="*/ 0 w 531005"/>
                <a:gd name="connsiteY10" fmla="*/ 354503 h 354503"/>
                <a:gd name="connsiteX11" fmla="*/ 12405 w 531005"/>
                <a:gd name="connsiteY11" fmla="*/ 344978 h 354503"/>
                <a:gd name="connsiteX12" fmla="*/ 225024 w 531005"/>
                <a:gd name="connsiteY12" fmla="*/ 187280 h 354503"/>
                <a:gd name="connsiteX13" fmla="*/ 239014 w 531005"/>
                <a:gd name="connsiteY13" fmla="*/ 170194 h 354503"/>
                <a:gd name="connsiteX14" fmla="*/ 246941 w 531005"/>
                <a:gd name="connsiteY14" fmla="*/ 167305 h 354503"/>
                <a:gd name="connsiteX15" fmla="*/ 261857 w 531005"/>
                <a:gd name="connsiteY15" fmla="*/ 142297 h 354503"/>
                <a:gd name="connsiteX16" fmla="*/ 279695 w 531005"/>
                <a:gd name="connsiteY16" fmla="*/ 120511 h 354503"/>
                <a:gd name="connsiteX17" fmla="*/ 244594 w 531005"/>
                <a:gd name="connsiteY17" fmla="*/ 120326 h 354503"/>
                <a:gd name="connsiteX18" fmla="*/ 294856 w 531005"/>
                <a:gd name="connsiteY18" fmla="*/ 103216 h 354503"/>
                <a:gd name="connsiteX19" fmla="*/ 314797 w 531005"/>
                <a:gd name="connsiteY19" fmla="*/ 120695 h 354503"/>
                <a:gd name="connsiteX20" fmla="*/ 380219 w 531005"/>
                <a:gd name="connsiteY20" fmla="*/ 86291 h 354503"/>
                <a:gd name="connsiteX21" fmla="*/ 385000 w 531005"/>
                <a:gd name="connsiteY21" fmla="*/ 121066 h 354503"/>
                <a:gd name="connsiteX22" fmla="*/ 430482 w 531005"/>
                <a:gd name="connsiteY22" fmla="*/ 69180 h 354503"/>
                <a:gd name="connsiteX23" fmla="*/ 465583 w 531005"/>
                <a:gd name="connsiteY23" fmla="*/ 69365 h 354503"/>
                <a:gd name="connsiteX24" fmla="*/ 491124 w 531005"/>
                <a:gd name="connsiteY24" fmla="*/ 0 h 354503"/>
                <a:gd name="connsiteX25" fmla="*/ 284601 w 531005"/>
                <a:gd name="connsiteY25" fmla="*/ 154324 h 354503"/>
                <a:gd name="connsiteX26" fmla="*/ 304087 w 531005"/>
                <a:gd name="connsiteY26" fmla="*/ 171407 h 354503"/>
                <a:gd name="connsiteX27" fmla="*/ 354806 w 531005"/>
                <a:gd name="connsiteY27" fmla="*/ 155477 h 354503"/>
                <a:gd name="connsiteX28" fmla="*/ 284601 w 531005"/>
                <a:gd name="connsiteY28" fmla="*/ 154324 h 354503"/>
                <a:gd name="connsiteX29" fmla="*/ 223734 w 531005"/>
                <a:gd name="connsiteY29" fmla="*/ 223760 h 354503"/>
                <a:gd name="connsiteX30" fmla="*/ 217080 w 531005"/>
                <a:gd name="connsiteY30" fmla="*/ 231349 h 354503"/>
                <a:gd name="connsiteX31" fmla="*/ 216249 w 531005"/>
                <a:gd name="connsiteY31" fmla="*/ 232297 h 354503"/>
                <a:gd name="connsiteX32" fmla="*/ 208766 w 531005"/>
                <a:gd name="connsiteY32" fmla="*/ 240834 h 354503"/>
                <a:gd name="connsiteX33" fmla="*/ 217080 w 531005"/>
                <a:gd name="connsiteY33" fmla="*/ 231349 h 354503"/>
                <a:gd name="connsiteX34" fmla="*/ 221863 w 531005"/>
                <a:gd name="connsiteY34" fmla="*/ 225894 h 354503"/>
                <a:gd name="connsiteX35" fmla="*/ 223734 w 531005"/>
                <a:gd name="connsiteY35" fmla="*/ 223760 h 35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1005" h="354503">
                  <a:moveTo>
                    <a:pt x="491124" y="0"/>
                  </a:moveTo>
                  <a:cubicBezTo>
                    <a:pt x="526225" y="184"/>
                    <a:pt x="526225" y="184"/>
                    <a:pt x="526225" y="184"/>
                  </a:cubicBezTo>
                  <a:cubicBezTo>
                    <a:pt x="511064" y="17480"/>
                    <a:pt x="511064" y="17480"/>
                    <a:pt x="511064" y="17480"/>
                  </a:cubicBezTo>
                  <a:cubicBezTo>
                    <a:pt x="511064" y="17480"/>
                    <a:pt x="511064" y="17480"/>
                    <a:pt x="495904" y="34775"/>
                  </a:cubicBezTo>
                  <a:cubicBezTo>
                    <a:pt x="531005" y="34959"/>
                    <a:pt x="531005" y="34959"/>
                    <a:pt x="531005" y="34959"/>
                  </a:cubicBezTo>
                  <a:cubicBezTo>
                    <a:pt x="465583" y="69365"/>
                    <a:pt x="490304" y="121619"/>
                    <a:pt x="404940" y="138545"/>
                  </a:cubicBezTo>
                  <a:cubicBezTo>
                    <a:pt x="409721" y="173320"/>
                    <a:pt x="409721" y="173320"/>
                    <a:pt x="409721" y="173320"/>
                  </a:cubicBezTo>
                  <a:cubicBezTo>
                    <a:pt x="329138" y="225020"/>
                    <a:pt x="283655" y="276906"/>
                    <a:pt x="218234" y="311311"/>
                  </a:cubicBezTo>
                  <a:cubicBezTo>
                    <a:pt x="203073" y="328606"/>
                    <a:pt x="203073" y="328606"/>
                    <a:pt x="187912" y="345902"/>
                  </a:cubicBezTo>
                  <a:lnTo>
                    <a:pt x="178137" y="354503"/>
                  </a:lnTo>
                  <a:lnTo>
                    <a:pt x="0" y="354503"/>
                  </a:lnTo>
                  <a:lnTo>
                    <a:pt x="12405" y="344978"/>
                  </a:lnTo>
                  <a:cubicBezTo>
                    <a:pt x="69257" y="280122"/>
                    <a:pt x="159759" y="244762"/>
                    <a:pt x="225024" y="187280"/>
                  </a:cubicBezTo>
                  <a:lnTo>
                    <a:pt x="239014" y="170194"/>
                  </a:lnTo>
                  <a:lnTo>
                    <a:pt x="246941" y="167305"/>
                  </a:lnTo>
                  <a:lnTo>
                    <a:pt x="261857" y="142297"/>
                  </a:lnTo>
                  <a:lnTo>
                    <a:pt x="279695" y="120511"/>
                  </a:lnTo>
                  <a:cubicBezTo>
                    <a:pt x="279695" y="120511"/>
                    <a:pt x="264535" y="137806"/>
                    <a:pt x="244594" y="120326"/>
                  </a:cubicBezTo>
                  <a:cubicBezTo>
                    <a:pt x="254975" y="68256"/>
                    <a:pt x="279695" y="120511"/>
                    <a:pt x="294856" y="103216"/>
                  </a:cubicBezTo>
                  <a:cubicBezTo>
                    <a:pt x="314797" y="120695"/>
                    <a:pt x="314797" y="120695"/>
                    <a:pt x="314797" y="120695"/>
                  </a:cubicBezTo>
                  <a:cubicBezTo>
                    <a:pt x="299636" y="137991"/>
                    <a:pt x="360279" y="68811"/>
                    <a:pt x="380219" y="86291"/>
                  </a:cubicBezTo>
                  <a:cubicBezTo>
                    <a:pt x="385000" y="121066"/>
                    <a:pt x="385000" y="121066"/>
                    <a:pt x="385000" y="121066"/>
                  </a:cubicBezTo>
                  <a:cubicBezTo>
                    <a:pt x="380219" y="86291"/>
                    <a:pt x="455202" y="121435"/>
                    <a:pt x="430482" y="69180"/>
                  </a:cubicBezTo>
                  <a:cubicBezTo>
                    <a:pt x="425701" y="34405"/>
                    <a:pt x="465583" y="69365"/>
                    <a:pt x="465583" y="69365"/>
                  </a:cubicBezTo>
                  <a:cubicBezTo>
                    <a:pt x="445642" y="51885"/>
                    <a:pt x="475963" y="17295"/>
                    <a:pt x="491124" y="0"/>
                  </a:cubicBezTo>
                  <a:close/>
                  <a:moveTo>
                    <a:pt x="284601" y="154324"/>
                  </a:moveTo>
                  <a:lnTo>
                    <a:pt x="304087" y="171407"/>
                  </a:lnTo>
                  <a:lnTo>
                    <a:pt x="354806" y="155477"/>
                  </a:lnTo>
                  <a:lnTo>
                    <a:pt x="284601" y="154324"/>
                  </a:lnTo>
                  <a:close/>
                  <a:moveTo>
                    <a:pt x="223734" y="223760"/>
                  </a:moveTo>
                  <a:lnTo>
                    <a:pt x="217080" y="231349"/>
                  </a:lnTo>
                  <a:lnTo>
                    <a:pt x="216249" y="232297"/>
                  </a:lnTo>
                  <a:cubicBezTo>
                    <a:pt x="212508" y="236565"/>
                    <a:pt x="208766" y="240834"/>
                    <a:pt x="208766" y="240834"/>
                  </a:cubicBezTo>
                  <a:lnTo>
                    <a:pt x="217080" y="231349"/>
                  </a:lnTo>
                  <a:lnTo>
                    <a:pt x="221863" y="225894"/>
                  </a:lnTo>
                  <a:cubicBezTo>
                    <a:pt x="223734" y="223760"/>
                    <a:pt x="223734" y="223760"/>
                    <a:pt x="223734" y="22376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1E7A22D2-0942-4CCE-A6B3-5EBB289D9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5464" y="-286430"/>
              <a:ext cx="473685" cy="286431"/>
            </a:xfrm>
            <a:custGeom>
              <a:avLst/>
              <a:gdLst>
                <a:gd name="connsiteX0" fmla="*/ 429023 w 473685"/>
                <a:gd name="connsiteY0" fmla="*/ 0 h 286431"/>
                <a:gd name="connsiteX1" fmla="*/ 453744 w 473685"/>
                <a:gd name="connsiteY1" fmla="*/ 52254 h 286431"/>
                <a:gd name="connsiteX2" fmla="*/ 439847 w 473685"/>
                <a:gd name="connsiteY2" fmla="*/ 44852 h 286431"/>
                <a:gd name="connsiteX3" fmla="*/ 418643 w 473685"/>
                <a:gd name="connsiteY3" fmla="*/ 52070 h 286431"/>
                <a:gd name="connsiteX4" fmla="*/ 423423 w 473685"/>
                <a:gd name="connsiteY4" fmla="*/ 86844 h 286431"/>
                <a:gd name="connsiteX5" fmla="*/ 473685 w 473685"/>
                <a:gd name="connsiteY5" fmla="*/ 69734 h 286431"/>
                <a:gd name="connsiteX6" fmla="*/ 471007 w 473685"/>
                <a:gd name="connsiteY6" fmla="*/ 74225 h 286431"/>
                <a:gd name="connsiteX7" fmla="*/ 448164 w 473685"/>
                <a:gd name="connsiteY7" fmla="*/ 102122 h 286431"/>
                <a:gd name="connsiteX8" fmla="*/ 424515 w 473685"/>
                <a:gd name="connsiteY8" fmla="*/ 110741 h 286431"/>
                <a:gd name="connsiteX9" fmla="*/ 353220 w 473685"/>
                <a:gd name="connsiteY9" fmla="*/ 86475 h 286431"/>
                <a:gd name="connsiteX10" fmla="*/ 393102 w 473685"/>
                <a:gd name="connsiteY10" fmla="*/ 121435 h 286431"/>
                <a:gd name="connsiteX11" fmla="*/ 292578 w 473685"/>
                <a:gd name="connsiteY11" fmla="*/ 155655 h 286431"/>
                <a:gd name="connsiteX12" fmla="*/ 272637 w 473685"/>
                <a:gd name="connsiteY12" fmla="*/ 138175 h 286431"/>
                <a:gd name="connsiteX13" fmla="*/ 282197 w 473685"/>
                <a:gd name="connsiteY13" fmla="*/ 207726 h 286431"/>
                <a:gd name="connsiteX14" fmla="*/ 154443 w 473685"/>
                <a:gd name="connsiteY14" fmla="*/ 283068 h 286431"/>
                <a:gd name="connsiteX15" fmla="*/ 148741 w 473685"/>
                <a:gd name="connsiteY15" fmla="*/ 286431 h 286431"/>
                <a:gd name="connsiteX16" fmla="*/ 0 w 473685"/>
                <a:gd name="connsiteY16" fmla="*/ 286431 h 286431"/>
                <a:gd name="connsiteX17" fmla="*/ 14774 w 473685"/>
                <a:gd name="connsiteY17" fmla="*/ 277718 h 286431"/>
                <a:gd name="connsiteX18" fmla="*/ 76369 w 473685"/>
                <a:gd name="connsiteY18" fmla="*/ 241392 h 286431"/>
                <a:gd name="connsiteX19" fmla="*/ 126632 w 473685"/>
                <a:gd name="connsiteY19" fmla="*/ 224281 h 286431"/>
                <a:gd name="connsiteX20" fmla="*/ 429023 w 473685"/>
                <a:gd name="connsiteY20" fmla="*/ 0 h 286431"/>
                <a:gd name="connsiteX21" fmla="*/ 192199 w 473685"/>
                <a:gd name="connsiteY21" fmla="*/ 194059 h 286431"/>
                <a:gd name="connsiteX22" fmla="*/ 176665 w 473685"/>
                <a:gd name="connsiteY22" fmla="*/ 206865 h 286431"/>
                <a:gd name="connsiteX23" fmla="*/ 211120 w 473685"/>
                <a:gd name="connsiteY23" fmla="*/ 206871 h 286431"/>
                <a:gd name="connsiteX24" fmla="*/ 192199 w 473685"/>
                <a:gd name="connsiteY24" fmla="*/ 194059 h 2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3685" h="286431">
                  <a:moveTo>
                    <a:pt x="429023" y="0"/>
                  </a:moveTo>
                  <a:cubicBezTo>
                    <a:pt x="453744" y="52254"/>
                    <a:pt x="453744" y="52254"/>
                    <a:pt x="453744" y="52254"/>
                  </a:cubicBezTo>
                  <a:cubicBezTo>
                    <a:pt x="448759" y="47885"/>
                    <a:pt x="444072" y="45689"/>
                    <a:pt x="439847" y="44852"/>
                  </a:cubicBezTo>
                  <a:cubicBezTo>
                    <a:pt x="427170" y="42342"/>
                    <a:pt x="418643" y="52070"/>
                    <a:pt x="418643" y="52070"/>
                  </a:cubicBezTo>
                  <a:cubicBezTo>
                    <a:pt x="423423" y="86844"/>
                    <a:pt x="423423" y="86844"/>
                    <a:pt x="423423" y="86844"/>
                  </a:cubicBezTo>
                  <a:cubicBezTo>
                    <a:pt x="473685" y="69734"/>
                    <a:pt x="473685" y="69734"/>
                    <a:pt x="473685" y="69734"/>
                  </a:cubicBezTo>
                  <a:lnTo>
                    <a:pt x="471007" y="74225"/>
                  </a:lnTo>
                  <a:lnTo>
                    <a:pt x="448164" y="102122"/>
                  </a:lnTo>
                  <a:lnTo>
                    <a:pt x="424515" y="110741"/>
                  </a:lnTo>
                  <a:cubicBezTo>
                    <a:pt x="400682" y="112787"/>
                    <a:pt x="373161" y="103955"/>
                    <a:pt x="353220" y="86475"/>
                  </a:cubicBezTo>
                  <a:cubicBezTo>
                    <a:pt x="393102" y="121435"/>
                    <a:pt x="393102" y="121435"/>
                    <a:pt x="393102" y="121435"/>
                  </a:cubicBezTo>
                  <a:cubicBezTo>
                    <a:pt x="362781" y="156025"/>
                    <a:pt x="327679" y="155840"/>
                    <a:pt x="292578" y="155655"/>
                  </a:cubicBezTo>
                  <a:cubicBezTo>
                    <a:pt x="272637" y="138175"/>
                    <a:pt x="272637" y="138175"/>
                    <a:pt x="272637" y="138175"/>
                  </a:cubicBezTo>
                  <a:cubicBezTo>
                    <a:pt x="277417" y="172951"/>
                    <a:pt x="277417" y="172951"/>
                    <a:pt x="282197" y="207726"/>
                  </a:cubicBezTo>
                  <a:cubicBezTo>
                    <a:pt x="209194" y="250778"/>
                    <a:pt x="172693" y="272305"/>
                    <a:pt x="154443" y="283068"/>
                  </a:cubicBezTo>
                  <a:lnTo>
                    <a:pt x="148741" y="286431"/>
                  </a:lnTo>
                  <a:lnTo>
                    <a:pt x="0" y="286431"/>
                  </a:lnTo>
                  <a:lnTo>
                    <a:pt x="14774" y="277718"/>
                  </a:lnTo>
                  <a:cubicBezTo>
                    <a:pt x="76369" y="241392"/>
                    <a:pt x="76369" y="241392"/>
                    <a:pt x="76369" y="241392"/>
                  </a:cubicBezTo>
                  <a:cubicBezTo>
                    <a:pt x="96311" y="258872"/>
                    <a:pt x="111471" y="241577"/>
                    <a:pt x="126632" y="224281"/>
                  </a:cubicBezTo>
                  <a:cubicBezTo>
                    <a:pt x="222375" y="155286"/>
                    <a:pt x="333279" y="68996"/>
                    <a:pt x="429023" y="0"/>
                  </a:cubicBezTo>
                  <a:close/>
                  <a:moveTo>
                    <a:pt x="192199" y="194059"/>
                  </a:moveTo>
                  <a:cubicBezTo>
                    <a:pt x="187891" y="194058"/>
                    <a:pt x="184150" y="198327"/>
                    <a:pt x="176665" y="206865"/>
                  </a:cubicBezTo>
                  <a:cubicBezTo>
                    <a:pt x="211120" y="206871"/>
                    <a:pt x="211120" y="206871"/>
                    <a:pt x="211120" y="206871"/>
                  </a:cubicBezTo>
                  <a:cubicBezTo>
                    <a:pt x="201377" y="198330"/>
                    <a:pt x="196506" y="194060"/>
                    <a:pt x="192199" y="19405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DA4F25C9-0AFD-4F6B-8C5F-8D17D21AF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662" y="-253387"/>
              <a:ext cx="8862" cy="7769"/>
            </a:xfrm>
            <a:custGeom>
              <a:avLst/>
              <a:gdLst>
                <a:gd name="connsiteX0" fmla="*/ 0 w 8862"/>
                <a:gd name="connsiteY0" fmla="*/ 0 h 7769"/>
                <a:gd name="connsiteX1" fmla="*/ 0 w 8862"/>
                <a:gd name="connsiteY1" fmla="*/ 0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62" h="7769">
                  <a:moveTo>
                    <a:pt x="0" y="0"/>
                  </a:moveTo>
                  <a:cubicBezTo>
                    <a:pt x="0" y="0"/>
                    <a:pt x="19940" y="17479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7A07BA11-7294-40C2-946F-808B8CDBA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698" y="-219989"/>
              <a:ext cx="38145" cy="19964"/>
            </a:xfrm>
            <a:custGeom>
              <a:avLst/>
              <a:gdLst>
                <a:gd name="connsiteX0" fmla="*/ 26124 w 38145"/>
                <a:gd name="connsiteY0" fmla="*/ 553 h 19964"/>
                <a:gd name="connsiteX1" fmla="*/ 38145 w 38145"/>
                <a:gd name="connsiteY1" fmla="*/ 4239 h 19964"/>
                <a:gd name="connsiteX2" fmla="*/ 13180 w 38145"/>
                <a:gd name="connsiteY2" fmla="*/ 17745 h 19964"/>
                <a:gd name="connsiteX3" fmla="*/ 293 w 38145"/>
                <a:gd name="connsiteY3" fmla="*/ 19964 h 19964"/>
                <a:gd name="connsiteX4" fmla="*/ 26124 w 38145"/>
                <a:gd name="connsiteY4" fmla="*/ 553 h 1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45" h="19964">
                  <a:moveTo>
                    <a:pt x="26124" y="553"/>
                  </a:moveTo>
                  <a:lnTo>
                    <a:pt x="38145" y="4239"/>
                  </a:lnTo>
                  <a:lnTo>
                    <a:pt x="13180" y="17745"/>
                  </a:lnTo>
                  <a:lnTo>
                    <a:pt x="293" y="19964"/>
                  </a:lnTo>
                  <a:cubicBezTo>
                    <a:pt x="-2097" y="2576"/>
                    <a:pt x="10469" y="-1702"/>
                    <a:pt x="26124" y="55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1E98410-2061-4309-8B6F-36939B734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9231" y="-138692"/>
              <a:ext cx="13736" cy="24850"/>
            </a:xfrm>
            <a:custGeom>
              <a:avLst/>
              <a:gdLst>
                <a:gd name="connsiteX0" fmla="*/ 11157 w 13736"/>
                <a:gd name="connsiteY0" fmla="*/ 0 h 24850"/>
                <a:gd name="connsiteX1" fmla="*/ 11342 w 13736"/>
                <a:gd name="connsiteY1" fmla="*/ 251 h 24850"/>
                <a:gd name="connsiteX2" fmla="*/ 8048 w 13736"/>
                <a:gd name="connsiteY2" fmla="*/ 24124 h 24850"/>
                <a:gd name="connsiteX3" fmla="*/ 7173 w 13736"/>
                <a:gd name="connsiteY3" fmla="*/ 24850 h 24850"/>
                <a:gd name="connsiteX4" fmla="*/ 2492 w 13736"/>
                <a:gd name="connsiteY4" fmla="*/ 20746 h 24850"/>
                <a:gd name="connsiteX5" fmla="*/ 0 w 13736"/>
                <a:gd name="connsiteY5" fmla="*/ 18561 h 24850"/>
                <a:gd name="connsiteX6" fmla="*/ 10935 w 13736"/>
                <a:gd name="connsiteY6" fmla="*/ 430 h 24850"/>
                <a:gd name="connsiteX7" fmla="*/ 11157 w 13736"/>
                <a:gd name="connsiteY7" fmla="*/ 0 h 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36" h="24850">
                  <a:moveTo>
                    <a:pt x="11157" y="0"/>
                  </a:moveTo>
                  <a:lnTo>
                    <a:pt x="11342" y="251"/>
                  </a:lnTo>
                  <a:cubicBezTo>
                    <a:pt x="14434" y="6783"/>
                    <a:pt x="15628" y="15476"/>
                    <a:pt x="8048" y="24124"/>
                  </a:cubicBezTo>
                  <a:lnTo>
                    <a:pt x="7173" y="24850"/>
                  </a:lnTo>
                  <a:lnTo>
                    <a:pt x="2492" y="20746"/>
                  </a:lnTo>
                  <a:cubicBezTo>
                    <a:pt x="0" y="18561"/>
                    <a:pt x="0" y="18561"/>
                    <a:pt x="0" y="18561"/>
                  </a:cubicBezTo>
                  <a:cubicBezTo>
                    <a:pt x="3790" y="14237"/>
                    <a:pt x="7282" y="7740"/>
                    <a:pt x="10935" y="430"/>
                  </a:cubicBezTo>
                  <a:lnTo>
                    <a:pt x="1115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E7097086-A563-4DFE-B9A7-1EDAF9381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7881" y="-79924"/>
              <a:ext cx="81205" cy="79924"/>
            </a:xfrm>
            <a:custGeom>
              <a:avLst/>
              <a:gdLst>
                <a:gd name="connsiteX0" fmla="*/ 69529 w 81205"/>
                <a:gd name="connsiteY0" fmla="*/ 0 h 79924"/>
                <a:gd name="connsiteX1" fmla="*/ 81205 w 81205"/>
                <a:gd name="connsiteY1" fmla="*/ 21705 h 79924"/>
                <a:gd name="connsiteX2" fmla="*/ 41865 w 81205"/>
                <a:gd name="connsiteY2" fmla="*/ 79924 h 79924"/>
                <a:gd name="connsiteX3" fmla="*/ 0 w 81205"/>
                <a:gd name="connsiteY3" fmla="*/ 79924 h 79924"/>
                <a:gd name="connsiteX4" fmla="*/ 18780 w 81205"/>
                <a:gd name="connsiteY4" fmla="*/ 63524 h 79924"/>
                <a:gd name="connsiteX5" fmla="*/ 61363 w 81205"/>
                <a:gd name="connsiteY5" fmla="*/ 4312 h 79924"/>
                <a:gd name="connsiteX6" fmla="*/ 69529 w 81205"/>
                <a:gd name="connsiteY6" fmla="*/ 0 h 7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05" h="79924">
                  <a:moveTo>
                    <a:pt x="69529" y="0"/>
                  </a:moveTo>
                  <a:cubicBezTo>
                    <a:pt x="73905" y="13"/>
                    <a:pt x="78865" y="4361"/>
                    <a:pt x="81205" y="21705"/>
                  </a:cubicBezTo>
                  <a:lnTo>
                    <a:pt x="41865" y="79924"/>
                  </a:lnTo>
                  <a:lnTo>
                    <a:pt x="0" y="79924"/>
                  </a:lnTo>
                  <a:lnTo>
                    <a:pt x="18780" y="63524"/>
                  </a:lnTo>
                  <a:cubicBezTo>
                    <a:pt x="36293" y="45421"/>
                    <a:pt x="51162" y="25956"/>
                    <a:pt x="61363" y="4312"/>
                  </a:cubicBezTo>
                  <a:cubicBezTo>
                    <a:pt x="61363" y="4312"/>
                    <a:pt x="65154" y="-12"/>
                    <a:pt x="6952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293997E1-E03C-4754-811E-C49B4A04D1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0419" y="-58053"/>
              <a:ext cx="15284" cy="9805"/>
            </a:xfrm>
            <a:custGeom>
              <a:avLst/>
              <a:gdLst>
                <a:gd name="connsiteX0" fmla="*/ 15284 w 15284"/>
                <a:gd name="connsiteY0" fmla="*/ 0 h 9805"/>
                <a:gd name="connsiteX1" fmla="*/ 14148 w 15284"/>
                <a:gd name="connsiteY1" fmla="*/ 1836 h 9805"/>
                <a:gd name="connsiteX2" fmla="*/ 0 w 15284"/>
                <a:gd name="connsiteY2" fmla="*/ 9805 h 9805"/>
                <a:gd name="connsiteX3" fmla="*/ 10074 w 15284"/>
                <a:gd name="connsiteY3" fmla="*/ 3342 h 9805"/>
                <a:gd name="connsiteX4" fmla="*/ 15284 w 15284"/>
                <a:gd name="connsiteY4" fmla="*/ 0 h 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4" h="9805">
                  <a:moveTo>
                    <a:pt x="15284" y="0"/>
                  </a:moveTo>
                  <a:lnTo>
                    <a:pt x="14148" y="1836"/>
                  </a:lnTo>
                  <a:cubicBezTo>
                    <a:pt x="10847" y="4976"/>
                    <a:pt x="6283" y="7666"/>
                    <a:pt x="0" y="9805"/>
                  </a:cubicBezTo>
                  <a:cubicBezTo>
                    <a:pt x="0" y="9805"/>
                    <a:pt x="0" y="9805"/>
                    <a:pt x="10074" y="3342"/>
                  </a:cubicBezTo>
                  <a:lnTo>
                    <a:pt x="1528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3572B910-A92A-4178-83D0-611A307B1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125620" y="0"/>
              <a:ext cx="9893332" cy="6360762"/>
            </a:xfrm>
            <a:custGeom>
              <a:avLst/>
              <a:gdLst>
                <a:gd name="connsiteX0" fmla="*/ 5056523 w 9893332"/>
                <a:gd name="connsiteY0" fmla="*/ 0 h 6360762"/>
                <a:gd name="connsiteX1" fmla="*/ 5600510 w 9893332"/>
                <a:gd name="connsiteY1" fmla="*/ 0 h 6360762"/>
                <a:gd name="connsiteX2" fmla="*/ 5599696 w 9893332"/>
                <a:gd name="connsiteY2" fmla="*/ 2144 h 6360762"/>
                <a:gd name="connsiteX3" fmla="*/ 5630903 w 9893332"/>
                <a:gd name="connsiteY3" fmla="*/ 21855 h 6360762"/>
                <a:gd name="connsiteX4" fmla="*/ 5647560 w 9893332"/>
                <a:gd name="connsiteY4" fmla="*/ 3482 h 6360762"/>
                <a:gd name="connsiteX5" fmla="*/ 5651153 w 9893332"/>
                <a:gd name="connsiteY5" fmla="*/ 0 h 6360762"/>
                <a:gd name="connsiteX6" fmla="*/ 8609317 w 9893332"/>
                <a:gd name="connsiteY6" fmla="*/ 0 h 6360762"/>
                <a:gd name="connsiteX7" fmla="*/ 8609741 w 9893332"/>
                <a:gd name="connsiteY7" fmla="*/ 2782 h 6360762"/>
                <a:gd name="connsiteX8" fmla="*/ 8645332 w 9893332"/>
                <a:gd name="connsiteY8" fmla="*/ 0 h 6360762"/>
                <a:gd name="connsiteX9" fmla="*/ 8768234 w 9893332"/>
                <a:gd name="connsiteY9" fmla="*/ 0 h 6360762"/>
                <a:gd name="connsiteX10" fmla="*/ 8749446 w 9893332"/>
                <a:gd name="connsiteY10" fmla="*/ 14377 h 6360762"/>
                <a:gd name="connsiteX11" fmla="*/ 8619300 w 9893332"/>
                <a:gd name="connsiteY11" fmla="*/ 72332 h 6360762"/>
                <a:gd name="connsiteX12" fmla="*/ 8679944 w 9893332"/>
                <a:gd name="connsiteY12" fmla="*/ 3152 h 6360762"/>
                <a:gd name="connsiteX13" fmla="*/ 8641197 w 9893332"/>
                <a:gd name="connsiteY13" fmla="*/ 22370 h 6360762"/>
                <a:gd name="connsiteX14" fmla="*/ 8638497 w 9893332"/>
                <a:gd name="connsiteY14" fmla="*/ 25450 h 6360762"/>
                <a:gd name="connsiteX15" fmla="*/ 8637229 w 9893332"/>
                <a:gd name="connsiteY15" fmla="*/ 24339 h 6360762"/>
                <a:gd name="connsiteX16" fmla="*/ 8601956 w 9893332"/>
                <a:gd name="connsiteY16" fmla="*/ 41835 h 6360762"/>
                <a:gd name="connsiteX17" fmla="*/ 8553879 w 9893332"/>
                <a:gd name="connsiteY17" fmla="*/ 106737 h 6360762"/>
                <a:gd name="connsiteX18" fmla="*/ 8543908 w 9893332"/>
                <a:gd name="connsiteY18" fmla="*/ 97997 h 6360762"/>
                <a:gd name="connsiteX19" fmla="*/ 8534320 w 9893332"/>
                <a:gd name="connsiteY19" fmla="*/ 89592 h 6360762"/>
                <a:gd name="connsiteX20" fmla="*/ 8533209 w 9893332"/>
                <a:gd name="connsiteY20" fmla="*/ 90089 h 6360762"/>
                <a:gd name="connsiteX21" fmla="*/ 8488455 w 9893332"/>
                <a:gd name="connsiteY21" fmla="*/ 141142 h 6360762"/>
                <a:gd name="connsiteX22" fmla="*/ 8523557 w 9893332"/>
                <a:gd name="connsiteY22" fmla="*/ 141328 h 6360762"/>
                <a:gd name="connsiteX23" fmla="*/ 8528337 w 9893332"/>
                <a:gd name="connsiteY23" fmla="*/ 176102 h 6360762"/>
                <a:gd name="connsiteX24" fmla="*/ 8473296 w 9893332"/>
                <a:gd name="connsiteY24" fmla="*/ 158438 h 6360762"/>
                <a:gd name="connsiteX25" fmla="*/ 8434368 w 9893332"/>
                <a:gd name="connsiteY25" fmla="*/ 209907 h 6360762"/>
                <a:gd name="connsiteX26" fmla="*/ 8435113 w 9893332"/>
                <a:gd name="connsiteY26" fmla="*/ 215536 h 6360762"/>
                <a:gd name="connsiteX27" fmla="*/ 8432104 w 9893332"/>
                <a:gd name="connsiteY27" fmla="*/ 212899 h 6360762"/>
                <a:gd name="connsiteX28" fmla="*/ 8410918 w 9893332"/>
                <a:gd name="connsiteY28" fmla="*/ 240912 h 6360762"/>
                <a:gd name="connsiteX29" fmla="*/ 8354183 w 9893332"/>
                <a:gd name="connsiteY29" fmla="*/ 296740 h 6360762"/>
                <a:gd name="connsiteX30" fmla="*/ 8375113 w 9893332"/>
                <a:gd name="connsiteY30" fmla="*/ 285732 h 6360762"/>
                <a:gd name="connsiteX31" fmla="*/ 8314518 w 9893332"/>
                <a:gd name="connsiteY31" fmla="*/ 354856 h 6360762"/>
                <a:gd name="connsiteX32" fmla="*/ 8302222 w 9893332"/>
                <a:gd name="connsiteY32" fmla="*/ 347638 h 6360762"/>
                <a:gd name="connsiteX33" fmla="*/ 8269415 w 9893332"/>
                <a:gd name="connsiteY33" fmla="*/ 379708 h 6360762"/>
                <a:gd name="connsiteX34" fmla="*/ 8236708 w 9893332"/>
                <a:gd name="connsiteY34" fmla="*/ 423894 h 6360762"/>
                <a:gd name="connsiteX35" fmla="*/ 8239129 w 9893332"/>
                <a:gd name="connsiteY35" fmla="*/ 423906 h 6360762"/>
                <a:gd name="connsiteX36" fmla="*/ 8253924 w 9893332"/>
                <a:gd name="connsiteY36" fmla="*/ 423983 h 6360762"/>
                <a:gd name="connsiteX37" fmla="*/ 8240481 w 9893332"/>
                <a:gd name="connsiteY37" fmla="*/ 443714 h 6360762"/>
                <a:gd name="connsiteX38" fmla="*/ 8224591 w 9893332"/>
                <a:gd name="connsiteY38" fmla="*/ 440260 h 6360762"/>
                <a:gd name="connsiteX39" fmla="*/ 8215566 w 9893332"/>
                <a:gd name="connsiteY39" fmla="*/ 452454 h 6360762"/>
                <a:gd name="connsiteX40" fmla="*/ 8023258 w 9893332"/>
                <a:gd name="connsiteY40" fmla="*/ 712065 h 6360762"/>
                <a:gd name="connsiteX41" fmla="*/ 7947455 w 9893332"/>
                <a:gd name="connsiteY41" fmla="*/ 798540 h 6360762"/>
                <a:gd name="connsiteX42" fmla="*/ 7876432 w 9893332"/>
                <a:gd name="connsiteY42" fmla="*/ 919790 h 6360762"/>
                <a:gd name="connsiteX43" fmla="*/ 7850891 w 9893332"/>
                <a:gd name="connsiteY43" fmla="*/ 989155 h 6360762"/>
                <a:gd name="connsiteX44" fmla="*/ 7848861 w 9893332"/>
                <a:gd name="connsiteY44" fmla="*/ 993989 h 6360762"/>
                <a:gd name="connsiteX45" fmla="*/ 7856366 w 9893332"/>
                <a:gd name="connsiteY45" fmla="*/ 989184 h 6360762"/>
                <a:gd name="connsiteX46" fmla="*/ 7874102 w 9893332"/>
                <a:gd name="connsiteY46" fmla="*/ 977829 h 6360762"/>
                <a:gd name="connsiteX47" fmla="*/ 7872819 w 9893332"/>
                <a:gd name="connsiteY47" fmla="*/ 984315 h 6360762"/>
                <a:gd name="connsiteX48" fmla="*/ 7871840 w 9893332"/>
                <a:gd name="connsiteY48" fmla="*/ 989265 h 6360762"/>
                <a:gd name="connsiteX49" fmla="*/ 7871839 w 9893332"/>
                <a:gd name="connsiteY49" fmla="*/ 989265 h 6360762"/>
                <a:gd name="connsiteX50" fmla="*/ 7869772 w 9893332"/>
                <a:gd name="connsiteY50" fmla="*/ 999722 h 6360762"/>
                <a:gd name="connsiteX51" fmla="*/ 7863837 w 9893332"/>
                <a:gd name="connsiteY51" fmla="*/ 1029724 h 6360762"/>
                <a:gd name="connsiteX52" fmla="*/ 7851310 w 9893332"/>
                <a:gd name="connsiteY52" fmla="*/ 1027881 h 6360762"/>
                <a:gd name="connsiteX53" fmla="*/ 7860452 w 9893332"/>
                <a:gd name="connsiteY53" fmla="*/ 1058705 h 6360762"/>
                <a:gd name="connsiteX54" fmla="*/ 7875612 w 9893332"/>
                <a:gd name="connsiteY54" fmla="*/ 1041410 h 6360762"/>
                <a:gd name="connsiteX55" fmla="*/ 7740300 w 9893332"/>
                <a:gd name="connsiteY55" fmla="*/ 1133545 h 6360762"/>
                <a:gd name="connsiteX56" fmla="*/ 7734288 w 9893332"/>
                <a:gd name="connsiteY56" fmla="*/ 1141356 h 6360762"/>
                <a:gd name="connsiteX57" fmla="*/ 7736041 w 9893332"/>
                <a:gd name="connsiteY57" fmla="*/ 1141296 h 6360762"/>
                <a:gd name="connsiteX58" fmla="*/ 7780483 w 9893332"/>
                <a:gd name="connsiteY58" fmla="*/ 1113117 h 6360762"/>
                <a:gd name="connsiteX59" fmla="*/ 7788252 w 9893332"/>
                <a:gd name="connsiteY59" fmla="*/ 1115949 h 6360762"/>
                <a:gd name="connsiteX60" fmla="*/ 7742353 w 9893332"/>
                <a:gd name="connsiteY60" fmla="*/ 1168298 h 6360762"/>
                <a:gd name="connsiteX61" fmla="*/ 7731717 w 9893332"/>
                <a:gd name="connsiteY61" fmla="*/ 1158976 h 6360762"/>
                <a:gd name="connsiteX62" fmla="*/ 7725564 w 9893332"/>
                <a:gd name="connsiteY62" fmla="*/ 1153583 h 6360762"/>
                <a:gd name="connsiteX63" fmla="*/ 7719226 w 9893332"/>
                <a:gd name="connsiteY63" fmla="*/ 1179586 h 6360762"/>
                <a:gd name="connsiteX64" fmla="*/ 7874653 w 9893332"/>
                <a:gd name="connsiteY64" fmla="*/ 1097975 h 6360762"/>
                <a:gd name="connsiteX65" fmla="*/ 7875615 w 9893332"/>
                <a:gd name="connsiteY65" fmla="*/ 1097814 h 6360762"/>
                <a:gd name="connsiteX66" fmla="*/ 7935049 w 9893332"/>
                <a:gd name="connsiteY66" fmla="*/ 1036512 h 6360762"/>
                <a:gd name="connsiteX67" fmla="*/ 8007086 w 9893332"/>
                <a:gd name="connsiteY67" fmla="*/ 945888 h 6360762"/>
                <a:gd name="connsiteX68" fmla="*/ 8030879 w 9893332"/>
                <a:gd name="connsiteY68" fmla="*/ 884749 h 6360762"/>
                <a:gd name="connsiteX69" fmla="*/ 8083069 w 9893332"/>
                <a:gd name="connsiteY69" fmla="*/ 853972 h 6360762"/>
                <a:gd name="connsiteX70" fmla="*/ 8077878 w 9893332"/>
                <a:gd name="connsiteY70" fmla="*/ 851088 h 6360762"/>
                <a:gd name="connsiteX71" fmla="*/ 8082264 w 9893332"/>
                <a:gd name="connsiteY71" fmla="*/ 851121 h 6360762"/>
                <a:gd name="connsiteX72" fmla="*/ 8087831 w 9893332"/>
                <a:gd name="connsiteY72" fmla="*/ 851165 h 6360762"/>
                <a:gd name="connsiteX73" fmla="*/ 8144773 w 9893332"/>
                <a:gd name="connsiteY73" fmla="*/ 817586 h 6360762"/>
                <a:gd name="connsiteX74" fmla="*/ 8408339 w 9893332"/>
                <a:gd name="connsiteY74" fmla="*/ 528170 h 6360762"/>
                <a:gd name="connsiteX75" fmla="*/ 8388498 w 9893332"/>
                <a:gd name="connsiteY75" fmla="*/ 510777 h 6360762"/>
                <a:gd name="connsiteX76" fmla="*/ 8171556 w 9893332"/>
                <a:gd name="connsiteY76" fmla="*/ 718238 h 6360762"/>
                <a:gd name="connsiteX77" fmla="*/ 8051853 w 9893332"/>
                <a:gd name="connsiteY77" fmla="*/ 819770 h 6360762"/>
                <a:gd name="connsiteX78" fmla="*/ 7984045 w 9893332"/>
                <a:gd name="connsiteY78" fmla="*/ 873533 h 6360762"/>
                <a:gd name="connsiteX79" fmla="*/ 8015400 w 9893332"/>
                <a:gd name="connsiteY79" fmla="*/ 841342 h 6360762"/>
                <a:gd name="connsiteX80" fmla="*/ 8156393 w 9893332"/>
                <a:gd name="connsiteY80" fmla="*/ 735535 h 6360762"/>
                <a:gd name="connsiteX81" fmla="*/ 8166876 w 9893332"/>
                <a:gd name="connsiteY81" fmla="*/ 683549 h 6360762"/>
                <a:gd name="connsiteX82" fmla="*/ 8243475 w 9893332"/>
                <a:gd name="connsiteY82" fmla="*/ 613052 h 6360762"/>
                <a:gd name="connsiteX83" fmla="*/ 8243123 w 9893332"/>
                <a:gd name="connsiteY83" fmla="*/ 611904 h 6360762"/>
                <a:gd name="connsiteX84" fmla="*/ 8262526 w 9893332"/>
                <a:gd name="connsiteY84" fmla="*/ 614460 h 6360762"/>
                <a:gd name="connsiteX85" fmla="*/ 8550598 w 9893332"/>
                <a:gd name="connsiteY85" fmla="*/ 285830 h 6360762"/>
                <a:gd name="connsiteX86" fmla="*/ 8687053 w 9893332"/>
                <a:gd name="connsiteY86" fmla="*/ 130163 h 6360762"/>
                <a:gd name="connsiteX87" fmla="*/ 8788529 w 9893332"/>
                <a:gd name="connsiteY87" fmla="*/ 39418 h 6360762"/>
                <a:gd name="connsiteX88" fmla="*/ 8835353 w 9893332"/>
                <a:gd name="connsiteY88" fmla="*/ 0 h 6360762"/>
                <a:gd name="connsiteX89" fmla="*/ 8945974 w 9893332"/>
                <a:gd name="connsiteY89" fmla="*/ 0 h 6360762"/>
                <a:gd name="connsiteX90" fmla="*/ 8942619 w 9893332"/>
                <a:gd name="connsiteY90" fmla="*/ 4351 h 6360762"/>
                <a:gd name="connsiteX91" fmla="*/ 8811901 w 9893332"/>
                <a:gd name="connsiteY91" fmla="*/ 147842 h 6360762"/>
                <a:gd name="connsiteX92" fmla="*/ 8816581 w 9893332"/>
                <a:gd name="connsiteY92" fmla="*/ 182531 h 6360762"/>
                <a:gd name="connsiteX93" fmla="*/ 8690609 w 9893332"/>
                <a:gd name="connsiteY93" fmla="*/ 286213 h 6360762"/>
                <a:gd name="connsiteX94" fmla="*/ 8589155 w 9893332"/>
                <a:gd name="connsiteY94" fmla="*/ 441976 h 6360762"/>
                <a:gd name="connsiteX95" fmla="*/ 8654481 w 9893332"/>
                <a:gd name="connsiteY95" fmla="*/ 407480 h 6360762"/>
                <a:gd name="connsiteX96" fmla="*/ 8624157 w 9893332"/>
                <a:gd name="connsiteY96" fmla="*/ 442072 h 6360762"/>
                <a:gd name="connsiteX97" fmla="*/ 8613371 w 9893332"/>
                <a:gd name="connsiteY97" fmla="*/ 459380 h 6360762"/>
                <a:gd name="connsiteX98" fmla="*/ 8613348 w 9893332"/>
                <a:gd name="connsiteY98" fmla="*/ 467807 h 6360762"/>
                <a:gd name="connsiteX99" fmla="*/ 8637579 w 9893332"/>
                <a:gd name="connsiteY99" fmla="*/ 454577 h 6360762"/>
                <a:gd name="connsiteX100" fmla="*/ 8622445 w 9893332"/>
                <a:gd name="connsiteY100" fmla="*/ 471841 h 6360762"/>
                <a:gd name="connsiteX101" fmla="*/ 8677418 w 9893332"/>
                <a:gd name="connsiteY101" fmla="*/ 489499 h 6360762"/>
                <a:gd name="connsiteX102" fmla="*/ 8546778 w 9893332"/>
                <a:gd name="connsiteY102" fmla="*/ 558161 h 6360762"/>
                <a:gd name="connsiteX103" fmla="*/ 8526859 w 9893332"/>
                <a:gd name="connsiteY103" fmla="*/ 540700 h 6360762"/>
                <a:gd name="connsiteX104" fmla="*/ 8577045 w 9893332"/>
                <a:gd name="connsiteY104" fmla="*/ 523633 h 6360762"/>
                <a:gd name="connsiteX105" fmla="*/ 8594166 w 9893332"/>
                <a:gd name="connsiteY105" fmla="*/ 489031 h 6360762"/>
                <a:gd name="connsiteX106" fmla="*/ 8599800 w 9893332"/>
                <a:gd name="connsiteY106" fmla="*/ 481893 h 6360762"/>
                <a:gd name="connsiteX107" fmla="*/ 8593834 w 9893332"/>
                <a:gd name="connsiteY107" fmla="*/ 476664 h 6360762"/>
                <a:gd name="connsiteX108" fmla="*/ 8509442 w 9893332"/>
                <a:gd name="connsiteY108" fmla="*/ 546123 h 6360762"/>
                <a:gd name="connsiteX109" fmla="*/ 8502667 w 9893332"/>
                <a:gd name="connsiteY109" fmla="*/ 551700 h 6360762"/>
                <a:gd name="connsiteX110" fmla="*/ 8467862 w 9893332"/>
                <a:gd name="connsiteY110" fmla="*/ 580346 h 6360762"/>
                <a:gd name="connsiteX111" fmla="*/ 8467130 w 9893332"/>
                <a:gd name="connsiteY111" fmla="*/ 580937 h 6360762"/>
                <a:gd name="connsiteX112" fmla="*/ 8377883 w 9893332"/>
                <a:gd name="connsiteY112" fmla="*/ 652973 h 6360762"/>
                <a:gd name="connsiteX113" fmla="*/ 8164605 w 9893332"/>
                <a:gd name="connsiteY113" fmla="*/ 828734 h 6360762"/>
                <a:gd name="connsiteX114" fmla="*/ 8163961 w 9893332"/>
                <a:gd name="connsiteY114" fmla="*/ 829226 h 6360762"/>
                <a:gd name="connsiteX115" fmla="*/ 8178848 w 9893332"/>
                <a:gd name="connsiteY115" fmla="*/ 827195 h 6360762"/>
                <a:gd name="connsiteX116" fmla="*/ 8208703 w 9893332"/>
                <a:gd name="connsiteY116" fmla="*/ 823121 h 6360762"/>
                <a:gd name="connsiteX117" fmla="*/ 8248289 w 9893332"/>
                <a:gd name="connsiteY117" fmla="*/ 817720 h 6360762"/>
                <a:gd name="connsiteX118" fmla="*/ 8248199 w 9893332"/>
                <a:gd name="connsiteY118" fmla="*/ 795115 h 6360762"/>
                <a:gd name="connsiteX119" fmla="*/ 8251664 w 9893332"/>
                <a:gd name="connsiteY119" fmla="*/ 786782 h 6360762"/>
                <a:gd name="connsiteX120" fmla="*/ 8251185 w 9893332"/>
                <a:gd name="connsiteY120" fmla="*/ 787023 h 6360762"/>
                <a:gd name="connsiteX121" fmla="*/ 8251906 w 9893332"/>
                <a:gd name="connsiteY121" fmla="*/ 786201 h 6360762"/>
                <a:gd name="connsiteX122" fmla="*/ 8254225 w 9893332"/>
                <a:gd name="connsiteY122" fmla="*/ 780624 h 6360762"/>
                <a:gd name="connsiteX123" fmla="*/ 8258346 w 9893332"/>
                <a:gd name="connsiteY123" fmla="*/ 778854 h 6360762"/>
                <a:gd name="connsiteX124" fmla="*/ 8266152 w 9893332"/>
                <a:gd name="connsiteY124" fmla="*/ 769949 h 6360762"/>
                <a:gd name="connsiteX125" fmla="*/ 8316873 w 9893332"/>
                <a:gd name="connsiteY125" fmla="*/ 754020 h 6360762"/>
                <a:gd name="connsiteX126" fmla="*/ 8269028 w 9893332"/>
                <a:gd name="connsiteY126" fmla="*/ 778058 h 6360762"/>
                <a:gd name="connsiteX127" fmla="*/ 8278890 w 9893332"/>
                <a:gd name="connsiteY127" fmla="*/ 782953 h 6360762"/>
                <a:gd name="connsiteX128" fmla="*/ 8294189 w 9893332"/>
                <a:gd name="connsiteY128" fmla="*/ 765499 h 6360762"/>
                <a:gd name="connsiteX129" fmla="*/ 8283726 w 9893332"/>
                <a:gd name="connsiteY129" fmla="*/ 818057 h 6360762"/>
                <a:gd name="connsiteX130" fmla="*/ 8258456 w 9893332"/>
                <a:gd name="connsiteY130" fmla="*/ 811340 h 6360762"/>
                <a:gd name="connsiteX131" fmla="*/ 8248440 w 9893332"/>
                <a:gd name="connsiteY131" fmla="*/ 817764 h 6360762"/>
                <a:gd name="connsiteX132" fmla="*/ 8249039 w 9893332"/>
                <a:gd name="connsiteY132" fmla="*/ 822043 h 6360762"/>
                <a:gd name="connsiteX133" fmla="*/ 8253295 w 9893332"/>
                <a:gd name="connsiteY133" fmla="*/ 852446 h 6360762"/>
                <a:gd name="connsiteX134" fmla="*/ 8152910 w 9893332"/>
                <a:gd name="connsiteY134" fmla="*/ 886376 h 6360762"/>
                <a:gd name="connsiteX135" fmla="*/ 8140491 w 9893332"/>
                <a:gd name="connsiteY135" fmla="*/ 860250 h 6360762"/>
                <a:gd name="connsiteX136" fmla="*/ 8137979 w 9893332"/>
                <a:gd name="connsiteY136" fmla="*/ 849035 h 6360762"/>
                <a:gd name="connsiteX137" fmla="*/ 8110986 w 9893332"/>
                <a:gd name="connsiteY137" fmla="*/ 869613 h 6360762"/>
                <a:gd name="connsiteX138" fmla="*/ 8114113 w 9893332"/>
                <a:gd name="connsiteY138" fmla="*/ 875230 h 6360762"/>
                <a:gd name="connsiteX139" fmla="*/ 8140284 w 9893332"/>
                <a:gd name="connsiteY139" fmla="*/ 882749 h 6360762"/>
                <a:gd name="connsiteX140" fmla="*/ 8133479 w 9893332"/>
                <a:gd name="connsiteY140" fmla="*/ 888395 h 6360762"/>
                <a:gd name="connsiteX141" fmla="*/ 8102717 w 9893332"/>
                <a:gd name="connsiteY141" fmla="*/ 903342 h 6360762"/>
                <a:gd name="connsiteX142" fmla="*/ 8107039 w 9893332"/>
                <a:gd name="connsiteY142" fmla="*/ 881412 h 6360762"/>
                <a:gd name="connsiteX143" fmla="*/ 8109077 w 9893332"/>
                <a:gd name="connsiteY143" fmla="*/ 871068 h 6360762"/>
                <a:gd name="connsiteX144" fmla="*/ 8105105 w 9893332"/>
                <a:gd name="connsiteY144" fmla="*/ 874097 h 6360762"/>
                <a:gd name="connsiteX145" fmla="*/ 8048222 w 9893332"/>
                <a:gd name="connsiteY145" fmla="*/ 967131 h 6360762"/>
                <a:gd name="connsiteX146" fmla="*/ 7979840 w 9893332"/>
                <a:gd name="connsiteY146" fmla="*/ 1034134 h 6360762"/>
                <a:gd name="connsiteX147" fmla="*/ 7980917 w 9893332"/>
                <a:gd name="connsiteY147" fmla="*/ 1041964 h 6360762"/>
                <a:gd name="connsiteX148" fmla="*/ 7978424 w 9893332"/>
                <a:gd name="connsiteY148" fmla="*/ 1039779 h 6360762"/>
                <a:gd name="connsiteX149" fmla="*/ 7976131 w 9893332"/>
                <a:gd name="connsiteY149" fmla="*/ 1037768 h 6360762"/>
                <a:gd name="connsiteX150" fmla="*/ 7966614 w 9893332"/>
                <a:gd name="connsiteY150" fmla="*/ 1047094 h 6360762"/>
                <a:gd name="connsiteX151" fmla="*/ 7889766 w 9893332"/>
                <a:gd name="connsiteY151" fmla="*/ 1116769 h 6360762"/>
                <a:gd name="connsiteX152" fmla="*/ 7932942 w 9893332"/>
                <a:gd name="connsiteY152" fmla="*/ 1091665 h 6360762"/>
                <a:gd name="connsiteX153" fmla="*/ 7980917 w 9893332"/>
                <a:gd name="connsiteY153" fmla="*/ 1041964 h 6360762"/>
                <a:gd name="connsiteX154" fmla="*/ 8116543 w 9893332"/>
                <a:gd name="connsiteY154" fmla="*/ 1007928 h 6360762"/>
                <a:gd name="connsiteX155" fmla="*/ 8111762 w 9893332"/>
                <a:gd name="connsiteY155" fmla="*/ 973153 h 6360762"/>
                <a:gd name="connsiteX156" fmla="*/ 8181964 w 9893332"/>
                <a:gd name="connsiteY156" fmla="*/ 973523 h 6360762"/>
                <a:gd name="connsiteX157" fmla="*/ 8332751 w 9893332"/>
                <a:gd name="connsiteY157" fmla="*/ 922192 h 6360762"/>
                <a:gd name="connsiteX158" fmla="*/ 7980096 w 9893332"/>
                <a:gd name="connsiteY158" fmla="*/ 1163584 h 6360762"/>
                <a:gd name="connsiteX159" fmla="*/ 8015198 w 9893332"/>
                <a:gd name="connsiteY159" fmla="*/ 1163769 h 6360762"/>
                <a:gd name="connsiteX160" fmla="*/ 7984876 w 9893332"/>
                <a:gd name="connsiteY160" fmla="*/ 1198359 h 6360762"/>
                <a:gd name="connsiteX161" fmla="*/ 8050299 w 9893332"/>
                <a:gd name="connsiteY161" fmla="*/ 1163953 h 6360762"/>
                <a:gd name="connsiteX162" fmla="*/ 8226627 w 9893332"/>
                <a:gd name="connsiteY162" fmla="*/ 1043258 h 6360762"/>
                <a:gd name="connsiteX163" fmla="*/ 8237006 w 9893332"/>
                <a:gd name="connsiteY163" fmla="*/ 991188 h 6360762"/>
                <a:gd name="connsiteX164" fmla="*/ 8327151 w 9893332"/>
                <a:gd name="connsiteY164" fmla="*/ 1009037 h 6360762"/>
                <a:gd name="connsiteX165" fmla="*/ 8296829 w 9893332"/>
                <a:gd name="connsiteY165" fmla="*/ 1043627 h 6360762"/>
                <a:gd name="connsiteX166" fmla="*/ 8135663 w 9893332"/>
                <a:gd name="connsiteY166" fmla="*/ 1147028 h 6360762"/>
                <a:gd name="connsiteX167" fmla="*/ 8246567 w 9893332"/>
                <a:gd name="connsiteY167" fmla="*/ 1060737 h 6360762"/>
                <a:gd name="connsiteX168" fmla="*/ 8251348 w 9893332"/>
                <a:gd name="connsiteY168" fmla="*/ 1095512 h 6360762"/>
                <a:gd name="connsiteX169" fmla="*/ 8114902 w 9893332"/>
                <a:gd name="connsiteY169" fmla="*/ 1251168 h 6360762"/>
                <a:gd name="connsiteX170" fmla="*/ 8271288 w 9893332"/>
                <a:gd name="connsiteY170" fmla="*/ 1112992 h 6360762"/>
                <a:gd name="connsiteX171" fmla="*/ 8089361 w 9893332"/>
                <a:gd name="connsiteY171" fmla="*/ 1320533 h 6360762"/>
                <a:gd name="connsiteX172" fmla="*/ 8109303 w 9893332"/>
                <a:gd name="connsiteY172" fmla="*/ 1338012 h 6360762"/>
                <a:gd name="connsiteX173" fmla="*/ 8078981 w 9893332"/>
                <a:gd name="connsiteY173" fmla="*/ 1372603 h 6360762"/>
                <a:gd name="connsiteX174" fmla="*/ 8194666 w 9893332"/>
                <a:gd name="connsiteY174" fmla="*/ 1321087 h 6360762"/>
                <a:gd name="connsiteX175" fmla="*/ 8189885 w 9893332"/>
                <a:gd name="connsiteY175" fmla="*/ 1286312 h 6360762"/>
                <a:gd name="connsiteX176" fmla="*/ 8224986 w 9893332"/>
                <a:gd name="connsiteY176" fmla="*/ 1286497 h 6360762"/>
                <a:gd name="connsiteX177" fmla="*/ 8220206 w 9893332"/>
                <a:gd name="connsiteY177" fmla="*/ 1251722 h 6360762"/>
                <a:gd name="connsiteX178" fmla="*/ 8235367 w 9893332"/>
                <a:gd name="connsiteY178" fmla="*/ 1234427 h 6360762"/>
                <a:gd name="connsiteX179" fmla="*/ 8240147 w 9893332"/>
                <a:gd name="connsiteY179" fmla="*/ 1269202 h 6360762"/>
                <a:gd name="connsiteX180" fmla="*/ 8275248 w 9893332"/>
                <a:gd name="connsiteY180" fmla="*/ 1269386 h 6360762"/>
                <a:gd name="connsiteX181" fmla="*/ 8270468 w 9893332"/>
                <a:gd name="connsiteY181" fmla="*/ 1234612 h 6360762"/>
                <a:gd name="connsiteX182" fmla="*/ 8401313 w 9893332"/>
                <a:gd name="connsiteY182" fmla="*/ 1165801 h 6360762"/>
                <a:gd name="connsiteX183" fmla="*/ 8406093 w 9893332"/>
                <a:gd name="connsiteY183" fmla="*/ 1200575 h 6360762"/>
                <a:gd name="connsiteX184" fmla="*/ 8370993 w 9893332"/>
                <a:gd name="connsiteY184" fmla="*/ 1200391 h 6360762"/>
                <a:gd name="connsiteX185" fmla="*/ 8341260 w 9893332"/>
                <a:gd name="connsiteY185" fmla="*/ 1217338 h 6360762"/>
                <a:gd name="connsiteX186" fmla="*/ 8340671 w 9893332"/>
                <a:gd name="connsiteY186" fmla="*/ 1234982 h 6360762"/>
                <a:gd name="connsiteX187" fmla="*/ 8325511 w 9893332"/>
                <a:gd name="connsiteY187" fmla="*/ 1252276 h 6360762"/>
                <a:gd name="connsiteX188" fmla="*/ 8436415 w 9893332"/>
                <a:gd name="connsiteY188" fmla="*/ 1165986 h 6360762"/>
                <a:gd name="connsiteX189" fmla="*/ 8470412 w 9893332"/>
                <a:gd name="connsiteY189" fmla="*/ 1144174 h 6360762"/>
                <a:gd name="connsiteX190" fmla="*/ 8486779 w 9893332"/>
                <a:gd name="connsiteY190" fmla="*/ 1133674 h 6360762"/>
                <a:gd name="connsiteX191" fmla="*/ 8474474 w 9893332"/>
                <a:gd name="connsiteY191" fmla="*/ 1145825 h 6360762"/>
                <a:gd name="connsiteX192" fmla="*/ 8471516 w 9893332"/>
                <a:gd name="connsiteY192" fmla="*/ 1166171 h 6360762"/>
                <a:gd name="connsiteX193" fmla="*/ 8582420 w 9893332"/>
                <a:gd name="connsiteY193" fmla="*/ 1079879 h 6360762"/>
                <a:gd name="connsiteX194" fmla="*/ 8612741 w 9893332"/>
                <a:gd name="connsiteY194" fmla="*/ 1045289 h 6360762"/>
                <a:gd name="connsiteX195" fmla="*/ 8663003 w 9893332"/>
                <a:gd name="connsiteY195" fmla="*/ 1028180 h 6360762"/>
                <a:gd name="connsiteX196" fmla="*/ 8698105 w 9893332"/>
                <a:gd name="connsiteY196" fmla="*/ 1028363 h 6360762"/>
                <a:gd name="connsiteX197" fmla="*/ 8678165 w 9893332"/>
                <a:gd name="connsiteY197" fmla="*/ 1010884 h 6360762"/>
                <a:gd name="connsiteX198" fmla="*/ 8748367 w 9893332"/>
                <a:gd name="connsiteY198" fmla="*/ 1011254 h 6360762"/>
                <a:gd name="connsiteX199" fmla="*/ 8708486 w 9893332"/>
                <a:gd name="connsiteY199" fmla="*/ 976294 h 6360762"/>
                <a:gd name="connsiteX200" fmla="*/ 8688544 w 9893332"/>
                <a:gd name="connsiteY200" fmla="*/ 958814 h 6360762"/>
                <a:gd name="connsiteX201" fmla="*/ 8753968 w 9893332"/>
                <a:gd name="connsiteY201" fmla="*/ 924409 h 6360762"/>
                <a:gd name="connsiteX202" fmla="*/ 8773908 w 9893332"/>
                <a:gd name="connsiteY202" fmla="*/ 941888 h 6360762"/>
                <a:gd name="connsiteX203" fmla="*/ 8859272 w 9893332"/>
                <a:gd name="connsiteY203" fmla="*/ 924963 h 6360762"/>
                <a:gd name="connsiteX204" fmla="*/ 8889593 w 9893332"/>
                <a:gd name="connsiteY204" fmla="*/ 890373 h 6360762"/>
                <a:gd name="connsiteX205" fmla="*/ 8819390 w 9893332"/>
                <a:gd name="connsiteY205" fmla="*/ 890004 h 6360762"/>
                <a:gd name="connsiteX206" fmla="*/ 8895194 w 9893332"/>
                <a:gd name="connsiteY206" fmla="*/ 803528 h 6360762"/>
                <a:gd name="connsiteX207" fmla="*/ 9101841 w 9893332"/>
                <a:gd name="connsiteY207" fmla="*/ 648242 h 6360762"/>
                <a:gd name="connsiteX208" fmla="*/ 9051579 w 9893332"/>
                <a:gd name="connsiteY208" fmla="*/ 665352 h 6360762"/>
                <a:gd name="connsiteX209" fmla="*/ 9097061 w 9893332"/>
                <a:gd name="connsiteY209" fmla="*/ 613467 h 6360762"/>
                <a:gd name="connsiteX210" fmla="*/ 9117001 w 9893332"/>
                <a:gd name="connsiteY210" fmla="*/ 630947 h 6360762"/>
                <a:gd name="connsiteX211" fmla="*/ 9152103 w 9893332"/>
                <a:gd name="connsiteY211" fmla="*/ 631131 h 6360762"/>
                <a:gd name="connsiteX212" fmla="*/ 9147323 w 9893332"/>
                <a:gd name="connsiteY212" fmla="*/ 596357 h 6360762"/>
                <a:gd name="connsiteX213" fmla="*/ 9177645 w 9893332"/>
                <a:gd name="connsiteY213" fmla="*/ 561766 h 6360762"/>
                <a:gd name="connsiteX214" fmla="*/ 9232686 w 9893332"/>
                <a:gd name="connsiteY214" fmla="*/ 579432 h 6360762"/>
                <a:gd name="connsiteX215" fmla="*/ 9278168 w 9893332"/>
                <a:gd name="connsiteY215" fmla="*/ 527546 h 6360762"/>
                <a:gd name="connsiteX216" fmla="*/ 9212745 w 9893332"/>
                <a:gd name="connsiteY216" fmla="*/ 561952 h 6360762"/>
                <a:gd name="connsiteX217" fmla="*/ 9192804 w 9893332"/>
                <a:gd name="connsiteY217" fmla="*/ 544471 h 6360762"/>
                <a:gd name="connsiteX218" fmla="*/ 9273388 w 9893332"/>
                <a:gd name="connsiteY218" fmla="*/ 492770 h 6360762"/>
                <a:gd name="connsiteX219" fmla="*/ 9288548 w 9893332"/>
                <a:gd name="connsiteY219" fmla="*/ 475476 h 6360762"/>
                <a:gd name="connsiteX220" fmla="*/ 9384292 w 9893332"/>
                <a:gd name="connsiteY220" fmla="*/ 406481 h 6360762"/>
                <a:gd name="connsiteX221" fmla="*/ 9268607 w 9893332"/>
                <a:gd name="connsiteY221" fmla="*/ 457996 h 6360762"/>
                <a:gd name="connsiteX222" fmla="*/ 9248667 w 9893332"/>
                <a:gd name="connsiteY222" fmla="*/ 440516 h 6360762"/>
                <a:gd name="connsiteX223" fmla="*/ 9632515 w 9893332"/>
                <a:gd name="connsiteY223" fmla="*/ 93139 h 6360762"/>
                <a:gd name="connsiteX224" fmla="*/ 9738371 w 9893332"/>
                <a:gd name="connsiteY224" fmla="*/ 0 h 6360762"/>
                <a:gd name="connsiteX225" fmla="*/ 9821099 w 9893332"/>
                <a:gd name="connsiteY225" fmla="*/ 0 h 6360762"/>
                <a:gd name="connsiteX226" fmla="*/ 9810491 w 9893332"/>
                <a:gd name="connsiteY226" fmla="*/ 18332 h 6360762"/>
                <a:gd name="connsiteX227" fmla="*/ 9807968 w 9893332"/>
                <a:gd name="connsiteY227" fmla="*/ 43838 h 6360762"/>
                <a:gd name="connsiteX228" fmla="*/ 9893332 w 9893332"/>
                <a:gd name="connsiteY228" fmla="*/ 26912 h 6360762"/>
                <a:gd name="connsiteX229" fmla="*/ 9882952 w 9893332"/>
                <a:gd name="connsiteY229" fmla="*/ 78982 h 6360762"/>
                <a:gd name="connsiteX230" fmla="*/ 9867791 w 9893332"/>
                <a:gd name="connsiteY230" fmla="*/ 96278 h 6360762"/>
                <a:gd name="connsiteX231" fmla="*/ 9863011 w 9893332"/>
                <a:gd name="connsiteY231" fmla="*/ 61502 h 6360762"/>
                <a:gd name="connsiteX232" fmla="*/ 9313269 w 9893332"/>
                <a:gd name="connsiteY232" fmla="*/ 527731 h 6360762"/>
                <a:gd name="connsiteX233" fmla="*/ 9318050 w 9893332"/>
                <a:gd name="connsiteY233" fmla="*/ 562505 h 6360762"/>
                <a:gd name="connsiteX234" fmla="*/ 8788249 w 9893332"/>
                <a:gd name="connsiteY234" fmla="*/ 1046213 h 6360762"/>
                <a:gd name="connsiteX235" fmla="*/ 8651803 w 9893332"/>
                <a:gd name="connsiteY235" fmla="*/ 1201869 h 6360762"/>
                <a:gd name="connsiteX236" fmla="*/ 8641423 w 9893332"/>
                <a:gd name="connsiteY236" fmla="*/ 1253939 h 6360762"/>
                <a:gd name="connsiteX237" fmla="*/ 8601542 w 9893332"/>
                <a:gd name="connsiteY237" fmla="*/ 1218979 h 6360762"/>
                <a:gd name="connsiteX238" fmla="*/ 8556059 w 9893332"/>
                <a:gd name="connsiteY238" fmla="*/ 1270864 h 6360762"/>
                <a:gd name="connsiteX239" fmla="*/ 8576000 w 9893332"/>
                <a:gd name="connsiteY239" fmla="*/ 1288344 h 6360762"/>
                <a:gd name="connsiteX240" fmla="*/ 8504978 w 9893332"/>
                <a:gd name="connsiteY240" fmla="*/ 1409595 h 6360762"/>
                <a:gd name="connsiteX241" fmla="*/ 8485037 w 9893332"/>
                <a:gd name="connsiteY241" fmla="*/ 1392115 h 6360762"/>
                <a:gd name="connsiteX242" fmla="*/ 8217746 w 9893332"/>
                <a:gd name="connsiteY242" fmla="*/ 1616581 h 6360762"/>
                <a:gd name="connsiteX243" fmla="*/ 8197806 w 9893332"/>
                <a:gd name="connsiteY243" fmla="*/ 1599102 h 6360762"/>
                <a:gd name="connsiteX244" fmla="*/ 8228126 w 9893332"/>
                <a:gd name="connsiteY244" fmla="*/ 1564511 h 6360762"/>
                <a:gd name="connsiteX245" fmla="*/ 8137983 w 9893332"/>
                <a:gd name="connsiteY245" fmla="*/ 1546662 h 6360762"/>
                <a:gd name="connsiteX246" fmla="*/ 8147544 w 9893332"/>
                <a:gd name="connsiteY246" fmla="*/ 1616212 h 6360762"/>
                <a:gd name="connsiteX247" fmla="*/ 8127603 w 9893332"/>
                <a:gd name="connsiteY247" fmla="*/ 1598731 h 6360762"/>
                <a:gd name="connsiteX248" fmla="*/ 8097281 w 9893332"/>
                <a:gd name="connsiteY248" fmla="*/ 1633322 h 6360762"/>
                <a:gd name="connsiteX249" fmla="*/ 7981597 w 9893332"/>
                <a:gd name="connsiteY249" fmla="*/ 1684838 h 6360762"/>
                <a:gd name="connsiteX250" fmla="*/ 8016699 w 9893332"/>
                <a:gd name="connsiteY250" fmla="*/ 1685022 h 6360762"/>
                <a:gd name="connsiteX251" fmla="*/ 7926555 w 9893332"/>
                <a:gd name="connsiteY251" fmla="*/ 1667173 h 6360762"/>
                <a:gd name="connsiteX252" fmla="*/ 7972037 w 9893332"/>
                <a:gd name="connsiteY252" fmla="*/ 1615288 h 6360762"/>
                <a:gd name="connsiteX253" fmla="*/ 8057400 w 9893332"/>
                <a:gd name="connsiteY253" fmla="*/ 1598362 h 6360762"/>
                <a:gd name="connsiteX254" fmla="*/ 8072560 w 9893332"/>
                <a:gd name="connsiteY254" fmla="*/ 1581068 h 6360762"/>
                <a:gd name="connsiteX255" fmla="*/ 8037459 w 9893332"/>
                <a:gd name="connsiteY255" fmla="*/ 1580883 h 6360762"/>
                <a:gd name="connsiteX256" fmla="*/ 8047840 w 9893332"/>
                <a:gd name="connsiteY256" fmla="*/ 1528812 h 6360762"/>
                <a:gd name="connsiteX257" fmla="*/ 8148364 w 9893332"/>
                <a:gd name="connsiteY257" fmla="*/ 1494593 h 6360762"/>
                <a:gd name="connsiteX258" fmla="*/ 8007958 w 9893332"/>
                <a:gd name="connsiteY258" fmla="*/ 1493853 h 6360762"/>
                <a:gd name="connsiteX259" fmla="*/ 8043879 w 9893332"/>
                <a:gd name="connsiteY259" fmla="*/ 1372418 h 6360762"/>
                <a:gd name="connsiteX260" fmla="*/ 8028718 w 9893332"/>
                <a:gd name="connsiteY260" fmla="*/ 1389713 h 6360762"/>
                <a:gd name="connsiteX261" fmla="*/ 7913034 w 9893332"/>
                <a:gd name="connsiteY261" fmla="*/ 1441229 h 6360762"/>
                <a:gd name="connsiteX262" fmla="*/ 7928195 w 9893332"/>
                <a:gd name="connsiteY262" fmla="*/ 1423934 h 6360762"/>
                <a:gd name="connsiteX263" fmla="*/ 7938575 w 9893332"/>
                <a:gd name="connsiteY263" fmla="*/ 1371864 h 6360762"/>
                <a:gd name="connsiteX264" fmla="*/ 7923415 w 9893332"/>
                <a:gd name="connsiteY264" fmla="*/ 1389159 h 6360762"/>
                <a:gd name="connsiteX265" fmla="*/ 7853211 w 9893332"/>
                <a:gd name="connsiteY265" fmla="*/ 1388790 h 6360762"/>
                <a:gd name="connsiteX266" fmla="*/ 7868373 w 9893332"/>
                <a:gd name="connsiteY266" fmla="*/ 1371495 h 6360762"/>
                <a:gd name="connsiteX267" fmla="*/ 7888313 w 9893332"/>
                <a:gd name="connsiteY267" fmla="*/ 1388974 h 6360762"/>
                <a:gd name="connsiteX268" fmla="*/ 7878753 w 9893332"/>
                <a:gd name="connsiteY268" fmla="*/ 1319425 h 6360762"/>
                <a:gd name="connsiteX269" fmla="*/ 7828490 w 9893332"/>
                <a:gd name="connsiteY269" fmla="*/ 1336534 h 6360762"/>
                <a:gd name="connsiteX270" fmla="*/ 7823711 w 9893332"/>
                <a:gd name="connsiteY270" fmla="*/ 1301760 h 6360762"/>
                <a:gd name="connsiteX271" fmla="*/ 7773448 w 9893332"/>
                <a:gd name="connsiteY271" fmla="*/ 1318870 h 6360762"/>
                <a:gd name="connsiteX272" fmla="*/ 7682298 w 9893332"/>
                <a:gd name="connsiteY272" fmla="*/ 1357484 h 6360762"/>
                <a:gd name="connsiteX273" fmla="*/ 7680788 w 9893332"/>
                <a:gd name="connsiteY273" fmla="*/ 1358148 h 6360762"/>
                <a:gd name="connsiteX274" fmla="*/ 7680577 w 9893332"/>
                <a:gd name="connsiteY274" fmla="*/ 1358381 h 6360762"/>
                <a:gd name="connsiteX275" fmla="*/ 7680777 w 9893332"/>
                <a:gd name="connsiteY275" fmla="*/ 1358153 h 6360762"/>
                <a:gd name="connsiteX276" fmla="*/ 7638367 w 9893332"/>
                <a:gd name="connsiteY276" fmla="*/ 1376799 h 6360762"/>
                <a:gd name="connsiteX277" fmla="*/ 7614198 w 9893332"/>
                <a:gd name="connsiteY277" fmla="*/ 1377894 h 6360762"/>
                <a:gd name="connsiteX278" fmla="*/ 7613917 w 9893332"/>
                <a:gd name="connsiteY278" fmla="*/ 1377811 h 6360762"/>
                <a:gd name="connsiteX279" fmla="*/ 7611856 w 9893332"/>
                <a:gd name="connsiteY279" fmla="*/ 1379865 h 6360762"/>
                <a:gd name="connsiteX280" fmla="*/ 7615252 w 9893332"/>
                <a:gd name="connsiteY280" fmla="*/ 1392876 h 6360762"/>
                <a:gd name="connsiteX281" fmla="*/ 7493958 w 9893332"/>
                <a:gd name="connsiteY281" fmla="*/ 1531247 h 6360762"/>
                <a:gd name="connsiteX282" fmla="*/ 7448473 w 9893332"/>
                <a:gd name="connsiteY282" fmla="*/ 1583138 h 6360762"/>
                <a:gd name="connsiteX283" fmla="*/ 7498636 w 9893332"/>
                <a:gd name="connsiteY283" fmla="*/ 1565936 h 6360762"/>
                <a:gd name="connsiteX284" fmla="*/ 7418149 w 9893332"/>
                <a:gd name="connsiteY284" fmla="*/ 1617733 h 6360762"/>
                <a:gd name="connsiteX285" fmla="*/ 7383146 w 9893332"/>
                <a:gd name="connsiteY285" fmla="*/ 1617633 h 6360762"/>
                <a:gd name="connsiteX286" fmla="*/ 7402987 w 9893332"/>
                <a:gd name="connsiteY286" fmla="*/ 1635031 h 6360762"/>
                <a:gd name="connsiteX287" fmla="*/ 7388221 w 9893332"/>
                <a:gd name="connsiteY287" fmla="*/ 1634988 h 6360762"/>
                <a:gd name="connsiteX288" fmla="*/ 7368077 w 9893332"/>
                <a:gd name="connsiteY288" fmla="*/ 1634930 h 6360762"/>
                <a:gd name="connsiteX289" fmla="*/ 7368001 w 9893332"/>
                <a:gd name="connsiteY289" fmla="*/ 1635049 h 6360762"/>
                <a:gd name="connsiteX290" fmla="*/ 7368570 w 9893332"/>
                <a:gd name="connsiteY290" fmla="*/ 1639265 h 6360762"/>
                <a:gd name="connsiteX291" fmla="*/ 7372664 w 9893332"/>
                <a:gd name="connsiteY291" fmla="*/ 1669619 h 6360762"/>
                <a:gd name="connsiteX292" fmla="*/ 7387826 w 9893332"/>
                <a:gd name="connsiteY292" fmla="*/ 1652322 h 6360762"/>
                <a:gd name="connsiteX293" fmla="*/ 7384097 w 9893332"/>
                <a:gd name="connsiteY293" fmla="*/ 1676763 h 6360762"/>
                <a:gd name="connsiteX294" fmla="*/ 7419582 w 9893332"/>
                <a:gd name="connsiteY294" fmla="*/ 1647131 h 6360762"/>
                <a:gd name="connsiteX295" fmla="*/ 7576360 w 9893332"/>
                <a:gd name="connsiteY295" fmla="*/ 1543706 h 6360762"/>
                <a:gd name="connsiteX296" fmla="*/ 7611462 w 9893332"/>
                <a:gd name="connsiteY296" fmla="*/ 1543891 h 6360762"/>
                <a:gd name="connsiteX297" fmla="*/ 7081661 w 9893332"/>
                <a:gd name="connsiteY297" fmla="*/ 2027599 h 6360762"/>
                <a:gd name="connsiteX298" fmla="*/ 7025799 w 9893332"/>
                <a:gd name="connsiteY298" fmla="*/ 2131530 h 6360762"/>
                <a:gd name="connsiteX299" fmla="*/ 6980318 w 9893332"/>
                <a:gd name="connsiteY299" fmla="*/ 2183415 h 6360762"/>
                <a:gd name="connsiteX300" fmla="*/ 7000258 w 9893332"/>
                <a:gd name="connsiteY300" fmla="*/ 2200895 h 6360762"/>
                <a:gd name="connsiteX301" fmla="*/ 6974717 w 9893332"/>
                <a:gd name="connsiteY301" fmla="*/ 2270260 h 6360762"/>
                <a:gd name="connsiteX302" fmla="*/ 7120723 w 9893332"/>
                <a:gd name="connsiteY302" fmla="*/ 2184154 h 6360762"/>
                <a:gd name="connsiteX303" fmla="*/ 6934016 w 9893332"/>
                <a:gd name="connsiteY303" fmla="*/ 2356921 h 6360762"/>
                <a:gd name="connsiteX304" fmla="*/ 6953956 w 9893332"/>
                <a:gd name="connsiteY304" fmla="*/ 2374400 h 6360762"/>
                <a:gd name="connsiteX305" fmla="*/ 7119903 w 9893332"/>
                <a:gd name="connsiteY305" fmla="*/ 2305775 h 6360762"/>
                <a:gd name="connsiteX306" fmla="*/ 7210866 w 9893332"/>
                <a:gd name="connsiteY306" fmla="*/ 2202004 h 6360762"/>
                <a:gd name="connsiteX307" fmla="*/ 7180546 w 9893332"/>
                <a:gd name="connsiteY307" fmla="*/ 2236593 h 6360762"/>
                <a:gd name="connsiteX308" fmla="*/ 7235588 w 9893332"/>
                <a:gd name="connsiteY308" fmla="*/ 2254259 h 6360762"/>
                <a:gd name="connsiteX309" fmla="*/ 7699759 w 9893332"/>
                <a:gd name="connsiteY309" fmla="*/ 1917101 h 6360762"/>
                <a:gd name="connsiteX310" fmla="*/ 7798188 w 9893332"/>
                <a:gd name="connsiteY310" fmla="*/ 1839133 h 6360762"/>
                <a:gd name="connsiteX311" fmla="*/ 7787310 w 9893332"/>
                <a:gd name="connsiteY311" fmla="*/ 1866251 h 6360762"/>
                <a:gd name="connsiteX312" fmla="*/ 7734247 w 9893332"/>
                <a:gd name="connsiteY312" fmla="*/ 1926785 h 6360762"/>
                <a:gd name="connsiteX313" fmla="*/ 7769348 w 9893332"/>
                <a:gd name="connsiteY313" fmla="*/ 1926969 h 6360762"/>
                <a:gd name="connsiteX314" fmla="*/ 7774129 w 9893332"/>
                <a:gd name="connsiteY314" fmla="*/ 1961744 h 6360762"/>
                <a:gd name="connsiteX315" fmla="*/ 7739028 w 9893332"/>
                <a:gd name="connsiteY315" fmla="*/ 1961560 h 6360762"/>
                <a:gd name="connsiteX316" fmla="*/ 7754188 w 9893332"/>
                <a:gd name="connsiteY316" fmla="*/ 1944264 h 6360762"/>
                <a:gd name="connsiteX317" fmla="*/ 7699146 w 9893332"/>
                <a:gd name="connsiteY317" fmla="*/ 1926599 h 6360762"/>
                <a:gd name="connsiteX318" fmla="*/ 7703926 w 9893332"/>
                <a:gd name="connsiteY318" fmla="*/ 1961374 h 6360762"/>
                <a:gd name="connsiteX319" fmla="*/ 7673605 w 9893332"/>
                <a:gd name="connsiteY319" fmla="*/ 1995965 h 6360762"/>
                <a:gd name="connsiteX320" fmla="*/ 7653664 w 9893332"/>
                <a:gd name="connsiteY320" fmla="*/ 1978485 h 6360762"/>
                <a:gd name="connsiteX321" fmla="*/ 7623343 w 9893332"/>
                <a:gd name="connsiteY321" fmla="*/ 2013075 h 6360762"/>
                <a:gd name="connsiteX322" fmla="*/ 7597802 w 9893332"/>
                <a:gd name="connsiteY322" fmla="*/ 2082440 h 6360762"/>
                <a:gd name="connsiteX323" fmla="*/ 7632903 w 9893332"/>
                <a:gd name="connsiteY323" fmla="*/ 2082624 h 6360762"/>
                <a:gd name="connsiteX324" fmla="*/ 7552320 w 9893332"/>
                <a:gd name="connsiteY324" fmla="*/ 2134301 h 6360762"/>
                <a:gd name="connsiteX325" fmla="*/ 7603403 w 9893332"/>
                <a:gd name="connsiteY325" fmla="*/ 1995595 h 6360762"/>
                <a:gd name="connsiteX326" fmla="*/ 7399196 w 9893332"/>
                <a:gd name="connsiteY326" fmla="*/ 2160644 h 6360762"/>
                <a:gd name="connsiteX327" fmla="*/ 7338767 w 9893332"/>
                <a:gd name="connsiteY327" fmla="*/ 2217538 h 6360762"/>
                <a:gd name="connsiteX328" fmla="*/ 7336300 w 9893332"/>
                <a:gd name="connsiteY328" fmla="*/ 2215424 h 6360762"/>
                <a:gd name="connsiteX329" fmla="*/ 7320951 w 9893332"/>
                <a:gd name="connsiteY329" fmla="*/ 2237333 h 6360762"/>
                <a:gd name="connsiteX330" fmla="*/ 7305791 w 9893332"/>
                <a:gd name="connsiteY330" fmla="*/ 2254628 h 6360762"/>
                <a:gd name="connsiteX331" fmla="*/ 7270688 w 9893332"/>
                <a:gd name="connsiteY331" fmla="*/ 2254443 h 6360762"/>
                <a:gd name="connsiteX332" fmla="*/ 7169345 w 9893332"/>
                <a:gd name="connsiteY332" fmla="*/ 2410283 h 6360762"/>
                <a:gd name="connsiteX333" fmla="*/ 7358283 w 9893332"/>
                <a:gd name="connsiteY333" fmla="*/ 2313544 h 6360762"/>
                <a:gd name="connsiteX334" fmla="*/ 7406783 w 9893332"/>
                <a:gd name="connsiteY334" fmla="*/ 2286290 h 6360762"/>
                <a:gd name="connsiteX335" fmla="*/ 7395382 w 9893332"/>
                <a:gd name="connsiteY335" fmla="*/ 2296364 h 6360762"/>
                <a:gd name="connsiteX336" fmla="*/ 7304971 w 9893332"/>
                <a:gd name="connsiteY336" fmla="*/ 2376248 h 6360762"/>
                <a:gd name="connsiteX337" fmla="*/ 7435817 w 9893332"/>
                <a:gd name="connsiteY337" fmla="*/ 2307436 h 6360762"/>
                <a:gd name="connsiteX338" fmla="*/ 7486077 w 9893332"/>
                <a:gd name="connsiteY338" fmla="*/ 2290327 h 6360762"/>
                <a:gd name="connsiteX339" fmla="*/ 7501238 w 9893332"/>
                <a:gd name="connsiteY339" fmla="*/ 2273031 h 6360762"/>
                <a:gd name="connsiteX340" fmla="*/ 7536340 w 9893332"/>
                <a:gd name="connsiteY340" fmla="*/ 2273216 h 6360762"/>
                <a:gd name="connsiteX341" fmla="*/ 7506019 w 9893332"/>
                <a:gd name="connsiteY341" fmla="*/ 2307806 h 6360762"/>
                <a:gd name="connsiteX342" fmla="*/ 7052020 w 9893332"/>
                <a:gd name="connsiteY342" fmla="*/ 2705039 h 6360762"/>
                <a:gd name="connsiteX343" fmla="*/ 7087123 w 9893332"/>
                <a:gd name="connsiteY343" fmla="*/ 2705223 h 6360762"/>
                <a:gd name="connsiteX344" fmla="*/ 7339252 w 9893332"/>
                <a:gd name="connsiteY344" fmla="*/ 2498052 h 6360762"/>
                <a:gd name="connsiteX345" fmla="*/ 7470097 w 9893332"/>
                <a:gd name="connsiteY345" fmla="*/ 2429242 h 6360762"/>
                <a:gd name="connsiteX346" fmla="*/ 7450156 w 9893332"/>
                <a:gd name="connsiteY346" fmla="*/ 2411762 h 6360762"/>
                <a:gd name="connsiteX347" fmla="*/ 7596162 w 9893332"/>
                <a:gd name="connsiteY347" fmla="*/ 2325655 h 6360762"/>
                <a:gd name="connsiteX348" fmla="*/ 7626484 w 9893332"/>
                <a:gd name="connsiteY348" fmla="*/ 2291065 h 6360762"/>
                <a:gd name="connsiteX349" fmla="*/ 7707067 w 9893332"/>
                <a:gd name="connsiteY349" fmla="*/ 2239365 h 6360762"/>
                <a:gd name="connsiteX350" fmla="*/ 7671965 w 9893332"/>
                <a:gd name="connsiteY350" fmla="*/ 2239180 h 6360762"/>
                <a:gd name="connsiteX351" fmla="*/ 7762929 w 9893332"/>
                <a:gd name="connsiteY351" fmla="*/ 2135409 h 6360762"/>
                <a:gd name="connsiteX352" fmla="*/ 7758149 w 9893332"/>
                <a:gd name="connsiteY352" fmla="*/ 2100659 h 6360762"/>
                <a:gd name="connsiteX353" fmla="*/ 7778089 w 9893332"/>
                <a:gd name="connsiteY353" fmla="*/ 2118114 h 6360762"/>
                <a:gd name="connsiteX354" fmla="*/ 7773310 w 9893332"/>
                <a:gd name="connsiteY354" fmla="*/ 2083363 h 6360762"/>
                <a:gd name="connsiteX355" fmla="*/ 7808411 w 9893332"/>
                <a:gd name="connsiteY355" fmla="*/ 2083548 h 6360762"/>
                <a:gd name="connsiteX356" fmla="*/ 7813191 w 9893332"/>
                <a:gd name="connsiteY356" fmla="*/ 2118299 h 6360762"/>
                <a:gd name="connsiteX357" fmla="*/ 7848292 w 9893332"/>
                <a:gd name="connsiteY357" fmla="*/ 2118484 h 6360762"/>
                <a:gd name="connsiteX358" fmla="*/ 7833132 w 9893332"/>
                <a:gd name="connsiteY358" fmla="*/ 2135778 h 6360762"/>
                <a:gd name="connsiteX359" fmla="*/ 7802811 w 9893332"/>
                <a:gd name="connsiteY359" fmla="*/ 2170368 h 6360762"/>
                <a:gd name="connsiteX360" fmla="*/ 7722228 w 9893332"/>
                <a:gd name="connsiteY360" fmla="*/ 2222069 h 6360762"/>
                <a:gd name="connsiteX361" fmla="*/ 7792430 w 9893332"/>
                <a:gd name="connsiteY361" fmla="*/ 2222439 h 6360762"/>
                <a:gd name="connsiteX362" fmla="*/ 7701467 w 9893332"/>
                <a:gd name="connsiteY362" fmla="*/ 2326209 h 6360762"/>
                <a:gd name="connsiteX363" fmla="*/ 7681526 w 9893332"/>
                <a:gd name="connsiteY363" fmla="*/ 2308729 h 6360762"/>
                <a:gd name="connsiteX364" fmla="*/ 7651204 w 9893332"/>
                <a:gd name="connsiteY364" fmla="*/ 2343320 h 6360762"/>
                <a:gd name="connsiteX365" fmla="*/ 7616103 w 9893332"/>
                <a:gd name="connsiteY365" fmla="*/ 2343135 h 6360762"/>
                <a:gd name="connsiteX366" fmla="*/ 7636044 w 9893332"/>
                <a:gd name="connsiteY366" fmla="*/ 2360615 h 6360762"/>
                <a:gd name="connsiteX367" fmla="*/ 7620883 w 9893332"/>
                <a:gd name="connsiteY367" fmla="*/ 2377910 h 6360762"/>
                <a:gd name="connsiteX368" fmla="*/ 7600943 w 9893332"/>
                <a:gd name="connsiteY368" fmla="*/ 2360430 h 6360762"/>
                <a:gd name="connsiteX369" fmla="*/ 7605723 w 9893332"/>
                <a:gd name="connsiteY369" fmla="*/ 2395205 h 6360762"/>
                <a:gd name="connsiteX370" fmla="*/ 7560241 w 9893332"/>
                <a:gd name="connsiteY370" fmla="*/ 2447090 h 6360762"/>
                <a:gd name="connsiteX371" fmla="*/ 7520359 w 9893332"/>
                <a:gd name="connsiteY371" fmla="*/ 2412131 h 6360762"/>
                <a:gd name="connsiteX372" fmla="*/ 7429396 w 9893332"/>
                <a:gd name="connsiteY372" fmla="*/ 2515901 h 6360762"/>
                <a:gd name="connsiteX373" fmla="*/ 7403855 w 9893332"/>
                <a:gd name="connsiteY373" fmla="*/ 2585266 h 6360762"/>
                <a:gd name="connsiteX374" fmla="*/ 7388694 w 9893332"/>
                <a:gd name="connsiteY374" fmla="*/ 2602561 h 6360762"/>
                <a:gd name="connsiteX375" fmla="*/ 7353593 w 9893332"/>
                <a:gd name="connsiteY375" fmla="*/ 2602376 h 6360762"/>
                <a:gd name="connsiteX376" fmla="*/ 7358373 w 9893332"/>
                <a:gd name="connsiteY376" fmla="*/ 2637152 h 6360762"/>
                <a:gd name="connsiteX377" fmla="*/ 7217147 w 9893332"/>
                <a:gd name="connsiteY377" fmla="*/ 2758032 h 6360762"/>
                <a:gd name="connsiteX378" fmla="*/ 7177266 w 9893332"/>
                <a:gd name="connsiteY378" fmla="*/ 2723072 h 6360762"/>
                <a:gd name="connsiteX379" fmla="*/ 6879253 w 9893332"/>
                <a:gd name="connsiteY379" fmla="*/ 2995159 h 6360762"/>
                <a:gd name="connsiteX380" fmla="*/ 6806931 w 9893332"/>
                <a:gd name="connsiteY380" fmla="*/ 3069063 h 6360762"/>
                <a:gd name="connsiteX381" fmla="*/ 6803851 w 9893332"/>
                <a:gd name="connsiteY381" fmla="*/ 3068604 h 6360762"/>
                <a:gd name="connsiteX382" fmla="*/ 6805533 w 9893332"/>
                <a:gd name="connsiteY382" fmla="*/ 3070492 h 6360762"/>
                <a:gd name="connsiteX383" fmla="*/ 6773530 w 9893332"/>
                <a:gd name="connsiteY383" fmla="*/ 3103195 h 6360762"/>
                <a:gd name="connsiteX384" fmla="*/ 6793471 w 9893332"/>
                <a:gd name="connsiteY384" fmla="*/ 3120674 h 6360762"/>
                <a:gd name="connsiteX385" fmla="*/ 6808631 w 9893332"/>
                <a:gd name="connsiteY385" fmla="*/ 3103379 h 6360762"/>
                <a:gd name="connsiteX386" fmla="*/ 6819404 w 9893332"/>
                <a:gd name="connsiteY386" fmla="*/ 3086061 h 6360762"/>
                <a:gd name="connsiteX387" fmla="*/ 6805533 w 9893332"/>
                <a:gd name="connsiteY387" fmla="*/ 3070492 h 6360762"/>
                <a:gd name="connsiteX388" fmla="*/ 6806931 w 9893332"/>
                <a:gd name="connsiteY388" fmla="*/ 3069063 h 6360762"/>
                <a:gd name="connsiteX389" fmla="*/ 6823224 w 9893332"/>
                <a:gd name="connsiteY389" fmla="*/ 3071489 h 6360762"/>
                <a:gd name="connsiteX390" fmla="*/ 6939476 w 9893332"/>
                <a:gd name="connsiteY390" fmla="*/ 3034569 h 6360762"/>
                <a:gd name="connsiteX391" fmla="*/ 6919536 w 9893332"/>
                <a:gd name="connsiteY391" fmla="*/ 3017088 h 6360762"/>
                <a:gd name="connsiteX392" fmla="*/ 7030440 w 9893332"/>
                <a:gd name="connsiteY392" fmla="*/ 2930798 h 6360762"/>
                <a:gd name="connsiteX393" fmla="*/ 7050381 w 9893332"/>
                <a:gd name="connsiteY393" fmla="*/ 2948278 h 6360762"/>
                <a:gd name="connsiteX394" fmla="*/ 7030440 w 9893332"/>
                <a:gd name="connsiteY394" fmla="*/ 2930798 h 6360762"/>
                <a:gd name="connsiteX395" fmla="*/ 7126184 w 9893332"/>
                <a:gd name="connsiteY395" fmla="*/ 2861802 h 6360762"/>
                <a:gd name="connsiteX396" fmla="*/ 7199392 w 9893332"/>
                <a:gd name="connsiteY396" fmla="*/ 2788344 h 6360762"/>
                <a:gd name="connsiteX397" fmla="*/ 7211922 w 9893332"/>
                <a:gd name="connsiteY397" fmla="*/ 2784246 h 6360762"/>
                <a:gd name="connsiteX398" fmla="*/ 7206767 w 9893332"/>
                <a:gd name="connsiteY398" fmla="*/ 2810102 h 6360762"/>
                <a:gd name="connsiteX399" fmla="*/ 7241868 w 9893332"/>
                <a:gd name="connsiteY399" fmla="*/ 2810287 h 6360762"/>
                <a:gd name="connsiteX400" fmla="*/ 7085482 w 9893332"/>
                <a:gd name="connsiteY400" fmla="*/ 2948463 h 6360762"/>
                <a:gd name="connsiteX401" fmla="*/ 6989738 w 9893332"/>
                <a:gd name="connsiteY401" fmla="*/ 3017458 h 6360762"/>
                <a:gd name="connsiteX402" fmla="*/ 7009679 w 9893332"/>
                <a:gd name="connsiteY402" fmla="*/ 3034938 h 6360762"/>
                <a:gd name="connsiteX403" fmla="*/ 6914061 w 9893332"/>
                <a:gd name="connsiteY403" fmla="*/ 3082420 h 6360762"/>
                <a:gd name="connsiteX404" fmla="*/ 6913958 w 9893332"/>
                <a:gd name="connsiteY404" fmla="*/ 3100013 h 6360762"/>
                <a:gd name="connsiteX405" fmla="*/ 6850903 w 9893332"/>
                <a:gd name="connsiteY405" fmla="*/ 3155726 h 6360762"/>
                <a:gd name="connsiteX406" fmla="*/ 6772711 w 9893332"/>
                <a:gd name="connsiteY406" fmla="*/ 3224814 h 6360762"/>
                <a:gd name="connsiteX407" fmla="*/ 6807811 w 9893332"/>
                <a:gd name="connsiteY407" fmla="*/ 3224999 h 6360762"/>
                <a:gd name="connsiteX408" fmla="*/ 7251430 w 9893332"/>
                <a:gd name="connsiteY408" fmla="*/ 2879837 h 6360762"/>
                <a:gd name="connsiteX409" fmla="*/ 7462857 w 9893332"/>
                <a:gd name="connsiteY409" fmla="*/ 2759326 h 6360762"/>
                <a:gd name="connsiteX410" fmla="*/ 7482798 w 9893332"/>
                <a:gd name="connsiteY410" fmla="*/ 2776804 h 6360762"/>
                <a:gd name="connsiteX411" fmla="*/ 7387054 w 9893332"/>
                <a:gd name="connsiteY411" fmla="*/ 2845801 h 6360762"/>
                <a:gd name="connsiteX412" fmla="*/ 7291310 w 9893332"/>
                <a:gd name="connsiteY412" fmla="*/ 2914796 h 6360762"/>
                <a:gd name="connsiteX413" fmla="*/ 7311251 w 9893332"/>
                <a:gd name="connsiteY413" fmla="*/ 2932276 h 6360762"/>
                <a:gd name="connsiteX414" fmla="*/ 7296091 w 9893332"/>
                <a:gd name="connsiteY414" fmla="*/ 2949571 h 6360762"/>
                <a:gd name="connsiteX415" fmla="*/ 7256210 w 9893332"/>
                <a:gd name="connsiteY415" fmla="*/ 2914611 h 6360762"/>
                <a:gd name="connsiteX416" fmla="*/ 7241048 w 9893332"/>
                <a:gd name="connsiteY416" fmla="*/ 2931907 h 6360762"/>
                <a:gd name="connsiteX417" fmla="*/ 7236661 w 9893332"/>
                <a:gd name="connsiteY417" fmla="*/ 2931883 h 6360762"/>
                <a:gd name="connsiteX418" fmla="*/ 7205947 w 9893332"/>
                <a:gd name="connsiteY418" fmla="*/ 2931721 h 6360762"/>
                <a:gd name="connsiteX419" fmla="*/ 6782271 w 9893332"/>
                <a:gd name="connsiteY419" fmla="*/ 3294364 h 6360762"/>
                <a:gd name="connsiteX420" fmla="*/ 6787050 w 9893332"/>
                <a:gd name="connsiteY420" fmla="*/ 3329139 h 6360762"/>
                <a:gd name="connsiteX421" fmla="*/ 6897955 w 9893332"/>
                <a:gd name="connsiteY421" fmla="*/ 3242849 h 6360762"/>
                <a:gd name="connsiteX422" fmla="*/ 6922676 w 9893332"/>
                <a:gd name="connsiteY422" fmla="*/ 3295103 h 6360762"/>
                <a:gd name="connsiteX423" fmla="*/ 6872414 w 9893332"/>
                <a:gd name="connsiteY423" fmla="*/ 3312213 h 6360762"/>
                <a:gd name="connsiteX424" fmla="*/ 6902735 w 9893332"/>
                <a:gd name="connsiteY424" fmla="*/ 3277623 h 6360762"/>
                <a:gd name="connsiteX425" fmla="*/ 6837313 w 9893332"/>
                <a:gd name="connsiteY425" fmla="*/ 3312029 h 6360762"/>
                <a:gd name="connsiteX426" fmla="*/ 6947397 w 9893332"/>
                <a:gd name="connsiteY426" fmla="*/ 3347358 h 6360762"/>
                <a:gd name="connsiteX427" fmla="*/ 6942617 w 9893332"/>
                <a:gd name="connsiteY427" fmla="*/ 3312583 h 6360762"/>
                <a:gd name="connsiteX428" fmla="*/ 7002439 w 9893332"/>
                <a:gd name="connsiteY428" fmla="*/ 3365022 h 6360762"/>
                <a:gd name="connsiteX429" fmla="*/ 7277650 w 9893332"/>
                <a:gd name="connsiteY429" fmla="*/ 3453345 h 6360762"/>
                <a:gd name="connsiteX430" fmla="*/ 7247329 w 9893332"/>
                <a:gd name="connsiteY430" fmla="*/ 3487935 h 6360762"/>
                <a:gd name="connsiteX431" fmla="*/ 6917076 w 9893332"/>
                <a:gd name="connsiteY431" fmla="*/ 3381948 h 6360762"/>
                <a:gd name="connsiteX432" fmla="*/ 6776670 w 9893332"/>
                <a:gd name="connsiteY432" fmla="*/ 3381210 h 6360762"/>
                <a:gd name="connsiteX433" fmla="*/ 6711248 w 9893332"/>
                <a:gd name="connsiteY433" fmla="*/ 3415614 h 6360762"/>
                <a:gd name="connsiteX434" fmla="*/ 6691307 w 9893332"/>
                <a:gd name="connsiteY434" fmla="*/ 3398135 h 6360762"/>
                <a:gd name="connsiteX435" fmla="*/ 6550081 w 9893332"/>
                <a:gd name="connsiteY435" fmla="*/ 3519016 h 6360762"/>
                <a:gd name="connsiteX436" fmla="*/ 6660986 w 9893332"/>
                <a:gd name="connsiteY436" fmla="*/ 3432725 h 6360762"/>
                <a:gd name="connsiteX437" fmla="*/ 6700867 w 9893332"/>
                <a:gd name="connsiteY437" fmla="*/ 3467685 h 6360762"/>
                <a:gd name="connsiteX438" fmla="*/ 6625065 w 9893332"/>
                <a:gd name="connsiteY438" fmla="*/ 3554160 h 6360762"/>
                <a:gd name="connsiteX439" fmla="*/ 6589962 w 9893332"/>
                <a:gd name="connsiteY439" fmla="*/ 3553975 h 6360762"/>
                <a:gd name="connsiteX440" fmla="*/ 6448738 w 9893332"/>
                <a:gd name="connsiteY440" fmla="*/ 3674856 h 6360762"/>
                <a:gd name="connsiteX441" fmla="*/ 6271590 w 9893332"/>
                <a:gd name="connsiteY441" fmla="*/ 3917172 h 6360762"/>
                <a:gd name="connsiteX442" fmla="*/ 6286751 w 9893332"/>
                <a:gd name="connsiteY442" fmla="*/ 3899877 h 6360762"/>
                <a:gd name="connsiteX443" fmla="*/ 6215728 w 9893332"/>
                <a:gd name="connsiteY443" fmla="*/ 4021127 h 6360762"/>
                <a:gd name="connsiteX444" fmla="*/ 6250831 w 9893332"/>
                <a:gd name="connsiteY444" fmla="*/ 4021311 h 6360762"/>
                <a:gd name="connsiteX445" fmla="*/ 6220508 w 9893332"/>
                <a:gd name="connsiteY445" fmla="*/ 4055901 h 6360762"/>
                <a:gd name="connsiteX446" fmla="*/ 6244410 w 9893332"/>
                <a:gd name="connsiteY446" fmla="*/ 4229776 h 6360762"/>
                <a:gd name="connsiteX447" fmla="*/ 6224469 w 9893332"/>
                <a:gd name="connsiteY447" fmla="*/ 4212297 h 6360762"/>
                <a:gd name="connsiteX448" fmla="*/ 6223649 w 9893332"/>
                <a:gd name="connsiteY448" fmla="*/ 4333916 h 6360762"/>
                <a:gd name="connsiteX449" fmla="*/ 6252330 w 9893332"/>
                <a:gd name="connsiteY449" fmla="*/ 4542565 h 6360762"/>
                <a:gd name="connsiteX450" fmla="*/ 6243450 w 9893332"/>
                <a:gd name="connsiteY450" fmla="*/ 5115889 h 6360762"/>
                <a:gd name="connsiteX451" fmla="*/ 6257791 w 9893332"/>
                <a:gd name="connsiteY451" fmla="*/ 5220213 h 6360762"/>
                <a:gd name="connsiteX452" fmla="*/ 6348754 w 9893332"/>
                <a:gd name="connsiteY452" fmla="*/ 5116443 h 6360762"/>
                <a:gd name="connsiteX453" fmla="*/ 6368696 w 9893332"/>
                <a:gd name="connsiteY453" fmla="*/ 5133923 h 6360762"/>
                <a:gd name="connsiteX454" fmla="*/ 6353535 w 9893332"/>
                <a:gd name="connsiteY454" fmla="*/ 5151218 h 6360762"/>
                <a:gd name="connsiteX455" fmla="*/ 6236210 w 9893332"/>
                <a:gd name="connsiteY455" fmla="*/ 5445973 h 6360762"/>
                <a:gd name="connsiteX456" fmla="*/ 6130086 w 9893332"/>
                <a:gd name="connsiteY456" fmla="*/ 5567038 h 6360762"/>
                <a:gd name="connsiteX457" fmla="*/ 6124486 w 9893332"/>
                <a:gd name="connsiteY457" fmla="*/ 5653884 h 6360762"/>
                <a:gd name="connsiteX458" fmla="*/ 5913057 w 9893332"/>
                <a:gd name="connsiteY458" fmla="*/ 5774395 h 6360762"/>
                <a:gd name="connsiteX459" fmla="*/ 5627468 w 9893332"/>
                <a:gd name="connsiteY459" fmla="*/ 5738142 h 6360762"/>
                <a:gd name="connsiteX460" fmla="*/ 5407300 w 9893332"/>
                <a:gd name="connsiteY460" fmla="*/ 5667485 h 6360762"/>
                <a:gd name="connsiteX461" fmla="*/ 4485133 w 9893332"/>
                <a:gd name="connsiteY461" fmla="*/ 5593131 h 6360762"/>
                <a:gd name="connsiteX462" fmla="*/ 4379703 w 9893332"/>
                <a:gd name="connsiteY462" fmla="*/ 5559928 h 6360762"/>
                <a:gd name="connsiteX463" fmla="*/ 4367153 w 9893332"/>
                <a:gd name="connsiteY463" fmla="*/ 5702255 h 6360762"/>
                <a:gd name="connsiteX464" fmla="*/ 4381493 w 9893332"/>
                <a:gd name="connsiteY464" fmla="*/ 5806581 h 6360762"/>
                <a:gd name="connsiteX465" fmla="*/ 4472456 w 9893332"/>
                <a:gd name="connsiteY465" fmla="*/ 5702811 h 6360762"/>
                <a:gd name="connsiteX466" fmla="*/ 4492397 w 9893332"/>
                <a:gd name="connsiteY466" fmla="*/ 5720290 h 6360762"/>
                <a:gd name="connsiteX467" fmla="*/ 4477236 w 9893332"/>
                <a:gd name="connsiteY467" fmla="*/ 5737585 h 6360762"/>
                <a:gd name="connsiteX468" fmla="*/ 4359912 w 9893332"/>
                <a:gd name="connsiteY468" fmla="*/ 6032340 h 6360762"/>
                <a:gd name="connsiteX469" fmla="*/ 4253788 w 9893332"/>
                <a:gd name="connsiteY469" fmla="*/ 6153406 h 6360762"/>
                <a:gd name="connsiteX470" fmla="*/ 4248187 w 9893332"/>
                <a:gd name="connsiteY470" fmla="*/ 6240251 h 6360762"/>
                <a:gd name="connsiteX471" fmla="*/ 4036759 w 9893332"/>
                <a:gd name="connsiteY471" fmla="*/ 6360762 h 6360762"/>
                <a:gd name="connsiteX472" fmla="*/ 3751167 w 9893332"/>
                <a:gd name="connsiteY472" fmla="*/ 6324510 h 6360762"/>
                <a:gd name="connsiteX473" fmla="*/ 3531005 w 9893332"/>
                <a:gd name="connsiteY473" fmla="*/ 6253851 h 6360762"/>
                <a:gd name="connsiteX474" fmla="*/ 2608808 w 9893332"/>
                <a:gd name="connsiteY474" fmla="*/ 6179498 h 6360762"/>
                <a:gd name="connsiteX475" fmla="*/ 2183621 w 9893332"/>
                <a:gd name="connsiteY475" fmla="*/ 6020887 h 6360762"/>
                <a:gd name="connsiteX476" fmla="*/ 2659082 w 9893332"/>
                <a:gd name="connsiteY476" fmla="*/ 6162388 h 6360762"/>
                <a:gd name="connsiteX477" fmla="*/ 2649520 w 9893332"/>
                <a:gd name="connsiteY477" fmla="*/ 6092838 h 6360762"/>
                <a:gd name="connsiteX478" fmla="*/ 2594468 w 9893332"/>
                <a:gd name="connsiteY478" fmla="*/ 6075173 h 6360762"/>
                <a:gd name="connsiteX479" fmla="*/ 2013710 w 9893332"/>
                <a:gd name="connsiteY479" fmla="*/ 5933118 h 6360762"/>
                <a:gd name="connsiteX480" fmla="*/ 2033651 w 9893332"/>
                <a:gd name="connsiteY480" fmla="*/ 5950598 h 6360762"/>
                <a:gd name="connsiteX481" fmla="*/ 1464102 w 9893332"/>
                <a:gd name="connsiteY481" fmla="*/ 5634853 h 6360762"/>
                <a:gd name="connsiteX482" fmla="*/ 1307717 w 9893332"/>
                <a:gd name="connsiteY482" fmla="*/ 5773029 h 6360762"/>
                <a:gd name="connsiteX483" fmla="*/ 1444161 w 9893332"/>
                <a:gd name="connsiteY483" fmla="*/ 5617373 h 6360762"/>
                <a:gd name="connsiteX484" fmla="*/ 1304577 w 9893332"/>
                <a:gd name="connsiteY484" fmla="*/ 5495014 h 6360762"/>
                <a:gd name="connsiteX485" fmla="*/ 1079629 w 9893332"/>
                <a:gd name="connsiteY485" fmla="*/ 5389582 h 6360762"/>
                <a:gd name="connsiteX486" fmla="*/ 1059688 w 9893332"/>
                <a:gd name="connsiteY486" fmla="*/ 5372102 h 6360762"/>
                <a:gd name="connsiteX487" fmla="*/ 929664 w 9893332"/>
                <a:gd name="connsiteY487" fmla="*/ 5319293 h 6360762"/>
                <a:gd name="connsiteX488" fmla="*/ 944824 w 9893332"/>
                <a:gd name="connsiteY488" fmla="*/ 5301998 h 6360762"/>
                <a:gd name="connsiteX489" fmla="*/ 909723 w 9893332"/>
                <a:gd name="connsiteY489" fmla="*/ 5301814 h 6360762"/>
                <a:gd name="connsiteX490" fmla="*/ 779698 w 9893332"/>
                <a:gd name="connsiteY490" fmla="*/ 5249004 h 6360762"/>
                <a:gd name="connsiteX491" fmla="*/ 567451 w 9893332"/>
                <a:gd name="connsiteY491" fmla="*/ 5491135 h 6360762"/>
                <a:gd name="connsiteX492" fmla="*/ 764538 w 9893332"/>
                <a:gd name="connsiteY492" fmla="*/ 5266299 h 6360762"/>
                <a:gd name="connsiteX493" fmla="*/ 654454 w 9893332"/>
                <a:gd name="connsiteY493" fmla="*/ 5230971 h 6360762"/>
                <a:gd name="connsiteX494" fmla="*/ 689555 w 9893332"/>
                <a:gd name="connsiteY494" fmla="*/ 5231155 h 6360762"/>
                <a:gd name="connsiteX495" fmla="*/ 629733 w 9893332"/>
                <a:gd name="connsiteY495" fmla="*/ 5178716 h 6360762"/>
                <a:gd name="connsiteX496" fmla="*/ 510089 w 9893332"/>
                <a:gd name="connsiteY496" fmla="*/ 5073837 h 6360762"/>
                <a:gd name="connsiteX497" fmla="*/ 555571 w 9893332"/>
                <a:gd name="connsiteY497" fmla="*/ 5021952 h 6360762"/>
                <a:gd name="connsiteX498" fmla="*/ 485368 w 9893332"/>
                <a:gd name="connsiteY498" fmla="*/ 5021582 h 6360762"/>
                <a:gd name="connsiteX499" fmla="*/ 480589 w 9893332"/>
                <a:gd name="connsiteY499" fmla="*/ 4986807 h 6360762"/>
                <a:gd name="connsiteX500" fmla="*/ 295522 w 9893332"/>
                <a:gd name="connsiteY500" fmla="*/ 4916334 h 6360762"/>
                <a:gd name="connsiteX501" fmla="*/ 305902 w 9893332"/>
                <a:gd name="connsiteY501" fmla="*/ 4864264 h 6360762"/>
                <a:gd name="connsiteX502" fmla="*/ 351383 w 9893332"/>
                <a:gd name="connsiteY502" fmla="*/ 4812379 h 6360762"/>
                <a:gd name="connsiteX503" fmla="*/ 246080 w 9893332"/>
                <a:gd name="connsiteY503" fmla="*/ 4811825 h 6360762"/>
                <a:gd name="connsiteX504" fmla="*/ 251681 w 9893332"/>
                <a:gd name="connsiteY504" fmla="*/ 4724980 h 6360762"/>
                <a:gd name="connsiteX505" fmla="*/ 171917 w 9893332"/>
                <a:gd name="connsiteY505" fmla="*/ 4655061 h 6360762"/>
                <a:gd name="connsiteX506" fmla="*/ 167137 w 9893332"/>
                <a:gd name="connsiteY506" fmla="*/ 4620286 h 6360762"/>
                <a:gd name="connsiteX507" fmla="*/ 212619 w 9893332"/>
                <a:gd name="connsiteY507" fmla="*/ 4568401 h 6360762"/>
                <a:gd name="connsiteX508" fmla="*/ 117695 w 9893332"/>
                <a:gd name="connsiteY508" fmla="*/ 4515776 h 6360762"/>
                <a:gd name="connsiteX509" fmla="*/ 103355 w 9893332"/>
                <a:gd name="connsiteY509" fmla="*/ 4411451 h 6360762"/>
                <a:gd name="connsiteX510" fmla="*/ 173558 w 9893332"/>
                <a:gd name="connsiteY510" fmla="*/ 4411821 h 6360762"/>
                <a:gd name="connsiteX511" fmla="*/ 10071 w 9893332"/>
                <a:gd name="connsiteY511" fmla="*/ 4115588 h 6360762"/>
                <a:gd name="connsiteX512" fmla="*/ 67573 w 9893332"/>
                <a:gd name="connsiteY512" fmla="*/ 3768393 h 6360762"/>
                <a:gd name="connsiteX513" fmla="*/ 245312 w 9893332"/>
                <a:gd name="connsiteY513" fmla="*/ 3554314 h 6360762"/>
                <a:gd name="connsiteX514" fmla="*/ 277895 w 9893332"/>
                <a:gd name="connsiteY514" fmla="*/ 3522830 h 6360762"/>
                <a:gd name="connsiteX515" fmla="*/ 279820 w 9893332"/>
                <a:gd name="connsiteY515" fmla="*/ 3526262 h 6360762"/>
                <a:gd name="connsiteX516" fmla="*/ 208798 w 9893332"/>
                <a:gd name="connsiteY516" fmla="*/ 3647512 h 6360762"/>
                <a:gd name="connsiteX517" fmla="*/ 486467 w 9893332"/>
                <a:gd name="connsiteY517" fmla="*/ 3370976 h 6360762"/>
                <a:gd name="connsiteX518" fmla="*/ 738595 w 9893332"/>
                <a:gd name="connsiteY518" fmla="*/ 3163804 h 6360762"/>
                <a:gd name="connsiteX519" fmla="*/ 894981 w 9893332"/>
                <a:gd name="connsiteY519" fmla="*/ 3025629 h 6360762"/>
                <a:gd name="connsiteX520" fmla="*/ 910141 w 9893332"/>
                <a:gd name="connsiteY520" fmla="*/ 3008334 h 6360762"/>
                <a:gd name="connsiteX521" fmla="*/ 890200 w 9893332"/>
                <a:gd name="connsiteY521" fmla="*/ 2990854 h 6360762"/>
                <a:gd name="connsiteX522" fmla="*/ 925302 w 9893332"/>
                <a:gd name="connsiteY522" fmla="*/ 2991039 h 6360762"/>
                <a:gd name="connsiteX523" fmla="*/ 1001104 w 9893332"/>
                <a:gd name="connsiteY523" fmla="*/ 2904563 h 6360762"/>
                <a:gd name="connsiteX524" fmla="*/ 1021045 w 9893332"/>
                <a:gd name="connsiteY524" fmla="*/ 2922043 h 6360762"/>
                <a:gd name="connsiteX525" fmla="*/ 1122388 w 9893332"/>
                <a:gd name="connsiteY525" fmla="*/ 2766203 h 6360762"/>
                <a:gd name="connsiteX526" fmla="*/ 1198191 w 9893332"/>
                <a:gd name="connsiteY526" fmla="*/ 2679727 h 6360762"/>
                <a:gd name="connsiteX527" fmla="*/ 1283554 w 9893332"/>
                <a:gd name="connsiteY527" fmla="*/ 2662802 h 6360762"/>
                <a:gd name="connsiteX528" fmla="*/ 1304314 w 9893332"/>
                <a:gd name="connsiteY528" fmla="*/ 2558661 h 6360762"/>
                <a:gd name="connsiteX529" fmla="*/ 1354576 w 9893332"/>
                <a:gd name="connsiteY529" fmla="*/ 2541551 h 6360762"/>
                <a:gd name="connsiteX530" fmla="*/ 1324255 w 9893332"/>
                <a:gd name="connsiteY530" fmla="*/ 2576141 h 6360762"/>
                <a:gd name="connsiteX531" fmla="*/ 1359356 w 9893332"/>
                <a:gd name="connsiteY531" fmla="*/ 2576326 h 6360762"/>
                <a:gd name="connsiteX532" fmla="*/ 1369736 w 9893332"/>
                <a:gd name="connsiteY532" fmla="*/ 2524256 h 6360762"/>
                <a:gd name="connsiteX533" fmla="*/ 1284374 w 9893332"/>
                <a:gd name="connsiteY533" fmla="*/ 2541182 h 6360762"/>
                <a:gd name="connsiteX534" fmla="*/ 1349796 w 9893332"/>
                <a:gd name="connsiteY534" fmla="*/ 2506777 h 6360762"/>
                <a:gd name="connsiteX535" fmla="*/ 1465480 w 9893332"/>
                <a:gd name="connsiteY535" fmla="*/ 2455262 h 6360762"/>
                <a:gd name="connsiteX536" fmla="*/ 1521341 w 9893332"/>
                <a:gd name="connsiteY536" fmla="*/ 2351311 h 6360762"/>
                <a:gd name="connsiteX537" fmla="*/ 1556443 w 9893332"/>
                <a:gd name="connsiteY537" fmla="*/ 2351496 h 6360762"/>
                <a:gd name="connsiteX538" fmla="*/ 2391110 w 9893332"/>
                <a:gd name="connsiteY538" fmla="*/ 1278676 h 6360762"/>
                <a:gd name="connsiteX539" fmla="*/ 2466913 w 9893332"/>
                <a:gd name="connsiteY539" fmla="*/ 1192198 h 6360762"/>
                <a:gd name="connsiteX540" fmla="*/ 2431813 w 9893332"/>
                <a:gd name="connsiteY540" fmla="*/ 1192017 h 6360762"/>
                <a:gd name="connsiteX541" fmla="*/ 2482076 w 9893332"/>
                <a:gd name="connsiteY541" fmla="*/ 1174907 h 6360762"/>
                <a:gd name="connsiteX542" fmla="*/ 2542719 w 9893332"/>
                <a:gd name="connsiteY542" fmla="*/ 1105737 h 6360762"/>
                <a:gd name="connsiteX543" fmla="*/ 2527558 w 9893332"/>
                <a:gd name="connsiteY543" fmla="*/ 1123032 h 6360762"/>
                <a:gd name="connsiteX544" fmla="*/ 2638473 w 9893332"/>
                <a:gd name="connsiteY544" fmla="*/ 1036742 h 6360762"/>
                <a:gd name="connsiteX545" fmla="*/ 2658417 w 9893332"/>
                <a:gd name="connsiteY545" fmla="*/ 1054221 h 6360762"/>
                <a:gd name="connsiteX546" fmla="*/ 2671190 w 9893332"/>
                <a:gd name="connsiteY546" fmla="*/ 1019539 h 6360762"/>
                <a:gd name="connsiteX547" fmla="*/ 2677576 w 9893332"/>
                <a:gd name="connsiteY547" fmla="*/ 1002198 h 6360762"/>
                <a:gd name="connsiteX548" fmla="*/ 2739007 w 9893332"/>
                <a:gd name="connsiteY548" fmla="*/ 1002521 h 6360762"/>
                <a:gd name="connsiteX549" fmla="*/ 2749385 w 9893332"/>
                <a:gd name="connsiteY549" fmla="*/ 950451 h 6360762"/>
                <a:gd name="connsiteX550" fmla="*/ 2729449 w 9893332"/>
                <a:gd name="connsiteY550" fmla="*/ 932971 h 6360762"/>
                <a:gd name="connsiteX551" fmla="*/ 2804417 w 9893332"/>
                <a:gd name="connsiteY551" fmla="*/ 968116 h 6360762"/>
                <a:gd name="connsiteX552" fmla="*/ 2799641 w 9893332"/>
                <a:gd name="connsiteY552" fmla="*/ 933341 h 6360762"/>
                <a:gd name="connsiteX553" fmla="*/ 2764543 w 9893332"/>
                <a:gd name="connsiteY553" fmla="*/ 933156 h 6360762"/>
                <a:gd name="connsiteX554" fmla="*/ 2790081 w 9893332"/>
                <a:gd name="connsiteY554" fmla="*/ 863791 h 6360762"/>
                <a:gd name="connsiteX555" fmla="*/ 2828555 w 9893332"/>
                <a:gd name="connsiteY555" fmla="*/ 910418 h 6360762"/>
                <a:gd name="connsiteX556" fmla="*/ 2838185 w 9893332"/>
                <a:gd name="connsiteY556" fmla="*/ 913040 h 6360762"/>
                <a:gd name="connsiteX557" fmla="*/ 2834848 w 9893332"/>
                <a:gd name="connsiteY557" fmla="*/ 918323 h 6360762"/>
                <a:gd name="connsiteX558" fmla="*/ 2834743 w 9893332"/>
                <a:gd name="connsiteY558" fmla="*/ 933525 h 6360762"/>
                <a:gd name="connsiteX559" fmla="*/ 2904943 w 9893332"/>
                <a:gd name="connsiteY559" fmla="*/ 933895 h 6360762"/>
                <a:gd name="connsiteX560" fmla="*/ 2895388 w 9893332"/>
                <a:gd name="connsiteY560" fmla="*/ 864345 h 6360762"/>
                <a:gd name="connsiteX561" fmla="*/ 2865060 w 9893332"/>
                <a:gd name="connsiteY561" fmla="*/ 898936 h 6360762"/>
                <a:gd name="connsiteX562" fmla="*/ 2890603 w 9893332"/>
                <a:gd name="connsiteY562" fmla="*/ 829571 h 6360762"/>
                <a:gd name="connsiteX563" fmla="*/ 3026216 w 9893332"/>
                <a:gd name="connsiteY563" fmla="*/ 795534 h 6360762"/>
                <a:gd name="connsiteX564" fmla="*/ 3112405 w 9893332"/>
                <a:gd name="connsiteY564" fmla="*/ 656989 h 6360762"/>
                <a:gd name="connsiteX565" fmla="*/ 3127565 w 9893332"/>
                <a:gd name="connsiteY565" fmla="*/ 639694 h 6360762"/>
                <a:gd name="connsiteX566" fmla="*/ 3244064 w 9893332"/>
                <a:gd name="connsiteY566" fmla="*/ 466559 h 6360762"/>
                <a:gd name="connsiteX567" fmla="*/ 3349364 w 9893332"/>
                <a:gd name="connsiteY567" fmla="*/ 467114 h 6360762"/>
                <a:gd name="connsiteX568" fmla="*/ 3440326 w 9893332"/>
                <a:gd name="connsiteY568" fmla="*/ 363343 h 6360762"/>
                <a:gd name="connsiteX569" fmla="*/ 3460269 w 9893332"/>
                <a:gd name="connsiteY569" fmla="*/ 380823 h 6360762"/>
                <a:gd name="connsiteX570" fmla="*/ 3475430 w 9893332"/>
                <a:gd name="connsiteY570" fmla="*/ 363527 h 6360762"/>
                <a:gd name="connsiteX571" fmla="*/ 3480210 w 9893332"/>
                <a:gd name="connsiteY571" fmla="*/ 398303 h 6360762"/>
                <a:gd name="connsiteX572" fmla="*/ 3823304 w 9893332"/>
                <a:gd name="connsiteY572" fmla="*/ 87360 h 6360762"/>
                <a:gd name="connsiteX573" fmla="*/ 3565577 w 9893332"/>
                <a:gd name="connsiteY573" fmla="*/ 381378 h 6360762"/>
                <a:gd name="connsiteX574" fmla="*/ 3575139 w 9893332"/>
                <a:gd name="connsiteY574" fmla="*/ 450926 h 6360762"/>
                <a:gd name="connsiteX575" fmla="*/ 3586706 w 9893332"/>
                <a:gd name="connsiteY575" fmla="*/ 443386 h 6360762"/>
                <a:gd name="connsiteX576" fmla="*/ 3591563 w 9893332"/>
                <a:gd name="connsiteY576" fmla="*/ 442836 h 6360762"/>
                <a:gd name="connsiteX577" fmla="*/ 3594328 w 9893332"/>
                <a:gd name="connsiteY577" fmla="*/ 462973 h 6360762"/>
                <a:gd name="connsiteX578" fmla="*/ 3599855 w 9893332"/>
                <a:gd name="connsiteY578" fmla="*/ 503182 h 6360762"/>
                <a:gd name="connsiteX579" fmla="*/ 3690820 w 9893332"/>
                <a:gd name="connsiteY579" fmla="*/ 399411 h 6360762"/>
                <a:gd name="connsiteX580" fmla="*/ 3695602 w 9893332"/>
                <a:gd name="connsiteY580" fmla="*/ 434186 h 6360762"/>
                <a:gd name="connsiteX581" fmla="*/ 3660469 w 9893332"/>
                <a:gd name="connsiteY581" fmla="*/ 519518 h 6360762"/>
                <a:gd name="connsiteX582" fmla="*/ 3655017 w 9893332"/>
                <a:gd name="connsiteY582" fmla="*/ 528335 h 6360762"/>
                <a:gd name="connsiteX583" fmla="*/ 3649809 w 9893332"/>
                <a:gd name="connsiteY583" fmla="*/ 531678 h 6360762"/>
                <a:gd name="connsiteX584" fmla="*/ 3639736 w 9893332"/>
                <a:gd name="connsiteY584" fmla="*/ 538141 h 6360762"/>
                <a:gd name="connsiteX585" fmla="*/ 3653883 w 9893332"/>
                <a:gd name="connsiteY585" fmla="*/ 530173 h 6360762"/>
                <a:gd name="connsiteX586" fmla="*/ 3655017 w 9893332"/>
                <a:gd name="connsiteY586" fmla="*/ 528335 h 6360762"/>
                <a:gd name="connsiteX587" fmla="*/ 3673732 w 9893332"/>
                <a:gd name="connsiteY587" fmla="*/ 516330 h 6360762"/>
                <a:gd name="connsiteX588" fmla="*/ 3720322 w 9893332"/>
                <a:gd name="connsiteY588" fmla="*/ 486440 h 6360762"/>
                <a:gd name="connsiteX589" fmla="*/ 3820843 w 9893332"/>
                <a:gd name="connsiteY589" fmla="*/ 452220 h 6360762"/>
                <a:gd name="connsiteX590" fmla="*/ 3764980 w 9893332"/>
                <a:gd name="connsiteY590" fmla="*/ 556175 h 6360762"/>
                <a:gd name="connsiteX591" fmla="*/ 3729882 w 9893332"/>
                <a:gd name="connsiteY591" fmla="*/ 555990 h 6360762"/>
                <a:gd name="connsiteX592" fmla="*/ 3754600 w 9893332"/>
                <a:gd name="connsiteY592" fmla="*/ 608245 h 6360762"/>
                <a:gd name="connsiteX593" fmla="*/ 3865508 w 9893332"/>
                <a:gd name="connsiteY593" fmla="*/ 521955 h 6360762"/>
                <a:gd name="connsiteX594" fmla="*/ 3870286 w 9893332"/>
                <a:gd name="connsiteY594" fmla="*/ 556729 h 6360762"/>
                <a:gd name="connsiteX595" fmla="*/ 3915768 w 9893332"/>
                <a:gd name="connsiteY595" fmla="*/ 504844 h 6360762"/>
                <a:gd name="connsiteX596" fmla="*/ 3961254 w 9893332"/>
                <a:gd name="connsiteY596" fmla="*/ 452959 h 6360762"/>
                <a:gd name="connsiteX597" fmla="*/ 3966036 w 9893332"/>
                <a:gd name="connsiteY597" fmla="*/ 487734 h 6360762"/>
                <a:gd name="connsiteX598" fmla="*/ 3998741 w 9893332"/>
                <a:gd name="connsiteY598" fmla="*/ 470531 h 6360762"/>
                <a:gd name="connsiteX599" fmla="*/ 4020549 w 9893332"/>
                <a:gd name="connsiteY599" fmla="*/ 459063 h 6360762"/>
                <a:gd name="connsiteX600" fmla="*/ 4016293 w 9893332"/>
                <a:gd name="connsiteY600" fmla="*/ 470623 h 6360762"/>
                <a:gd name="connsiteX601" fmla="*/ 4112037 w 9893332"/>
                <a:gd name="connsiteY601" fmla="*/ 401628 h 6360762"/>
                <a:gd name="connsiteX602" fmla="*/ 4253261 w 9893332"/>
                <a:gd name="connsiteY602" fmla="*/ 280747 h 6360762"/>
                <a:gd name="connsiteX603" fmla="*/ 4222943 w 9893332"/>
                <a:gd name="connsiteY603" fmla="*/ 315337 h 6360762"/>
                <a:gd name="connsiteX604" fmla="*/ 4288364 w 9893332"/>
                <a:gd name="connsiteY604" fmla="*/ 280931 h 6360762"/>
                <a:gd name="connsiteX605" fmla="*/ 4242883 w 9893332"/>
                <a:gd name="connsiteY605" fmla="*/ 332817 h 6360762"/>
                <a:gd name="connsiteX606" fmla="*/ 4277982 w 9893332"/>
                <a:gd name="connsiteY606" fmla="*/ 333002 h 6360762"/>
                <a:gd name="connsiteX607" fmla="*/ 4358568 w 9893332"/>
                <a:gd name="connsiteY607" fmla="*/ 281302 h 6360762"/>
                <a:gd name="connsiteX608" fmla="*/ 4333027 w 9893332"/>
                <a:gd name="connsiteY608" fmla="*/ 350667 h 6360762"/>
                <a:gd name="connsiteX609" fmla="*/ 4413608 w 9893332"/>
                <a:gd name="connsiteY609" fmla="*/ 298966 h 6360762"/>
                <a:gd name="connsiteX610" fmla="*/ 4418390 w 9893332"/>
                <a:gd name="connsiteY610" fmla="*/ 333741 h 6360762"/>
                <a:gd name="connsiteX611" fmla="*/ 4448945 w 9893332"/>
                <a:gd name="connsiteY611" fmla="*/ 310826 h 6360762"/>
                <a:gd name="connsiteX612" fmla="*/ 4464681 w 9893332"/>
                <a:gd name="connsiteY612" fmla="*/ 287745 h 6360762"/>
                <a:gd name="connsiteX613" fmla="*/ 4465889 w 9893332"/>
                <a:gd name="connsiteY613" fmla="*/ 296526 h 6360762"/>
                <a:gd name="connsiteX614" fmla="*/ 4468653 w 9893332"/>
                <a:gd name="connsiteY614" fmla="*/ 316630 h 6360762"/>
                <a:gd name="connsiteX615" fmla="*/ 4563575 w 9893332"/>
                <a:gd name="connsiteY615" fmla="*/ 369254 h 6360762"/>
                <a:gd name="connsiteX616" fmla="*/ 4598678 w 9893332"/>
                <a:gd name="connsiteY616" fmla="*/ 369439 h 6360762"/>
                <a:gd name="connsiteX617" fmla="*/ 4583517 w 9893332"/>
                <a:gd name="connsiteY617" fmla="*/ 386734 h 6360762"/>
                <a:gd name="connsiteX618" fmla="*/ 4513314 w 9893332"/>
                <a:gd name="connsiteY618" fmla="*/ 386365 h 6360762"/>
                <a:gd name="connsiteX619" fmla="*/ 4538035 w 9893332"/>
                <a:gd name="connsiteY619" fmla="*/ 438619 h 6360762"/>
                <a:gd name="connsiteX620" fmla="*/ 4522875 w 9893332"/>
                <a:gd name="connsiteY620" fmla="*/ 455914 h 6360762"/>
                <a:gd name="connsiteX621" fmla="*/ 4521931 w 9893332"/>
                <a:gd name="connsiteY621" fmla="*/ 456612 h 6360762"/>
                <a:gd name="connsiteX622" fmla="*/ 4534730 w 9893332"/>
                <a:gd name="connsiteY622" fmla="*/ 467832 h 6360762"/>
                <a:gd name="connsiteX623" fmla="*/ 4547501 w 9893332"/>
                <a:gd name="connsiteY623" fmla="*/ 433150 h 6360762"/>
                <a:gd name="connsiteX624" fmla="*/ 4553886 w 9893332"/>
                <a:gd name="connsiteY624" fmla="*/ 415808 h 6360762"/>
                <a:gd name="connsiteX625" fmla="*/ 4574728 w 9893332"/>
                <a:gd name="connsiteY625" fmla="*/ 415918 h 6360762"/>
                <a:gd name="connsiteX626" fmla="*/ 4615315 w 9893332"/>
                <a:gd name="connsiteY626" fmla="*/ 416132 h 6360762"/>
                <a:gd name="connsiteX627" fmla="*/ 4629613 w 9893332"/>
                <a:gd name="connsiteY627" fmla="*/ 410506 h 6360762"/>
                <a:gd name="connsiteX628" fmla="*/ 4628888 w 9893332"/>
                <a:gd name="connsiteY628" fmla="*/ 404348 h 6360762"/>
                <a:gd name="connsiteX629" fmla="*/ 4623751 w 9893332"/>
                <a:gd name="connsiteY629" fmla="*/ 404321 h 6360762"/>
                <a:gd name="connsiteX630" fmla="*/ 4603458 w 9893332"/>
                <a:gd name="connsiteY630" fmla="*/ 404215 h 6360762"/>
                <a:gd name="connsiteX631" fmla="*/ 4623241 w 9893332"/>
                <a:gd name="connsiteY631" fmla="*/ 398617 h 6360762"/>
                <a:gd name="connsiteX632" fmla="*/ 4627030 w 9893332"/>
                <a:gd name="connsiteY632" fmla="*/ 393611 h 6360762"/>
                <a:gd name="connsiteX633" fmla="*/ 4622613 w 9893332"/>
                <a:gd name="connsiteY633" fmla="*/ 379520 h 6360762"/>
                <a:gd name="connsiteX634" fmla="*/ 4625695 w 9893332"/>
                <a:gd name="connsiteY634" fmla="*/ 364061 h 6360762"/>
                <a:gd name="connsiteX635" fmla="*/ 4605754 w 9893332"/>
                <a:gd name="connsiteY635" fmla="*/ 346581 h 6360762"/>
                <a:gd name="connsiteX636" fmla="*/ 4635767 w 9893332"/>
                <a:gd name="connsiteY636" fmla="*/ 357599 h 6360762"/>
                <a:gd name="connsiteX637" fmla="*/ 4643682 w 9893332"/>
                <a:gd name="connsiteY637" fmla="*/ 363525 h 6360762"/>
                <a:gd name="connsiteX638" fmla="*/ 4648940 w 9893332"/>
                <a:gd name="connsiteY638" fmla="*/ 352329 h 6360762"/>
                <a:gd name="connsiteX639" fmla="*/ 4652202 w 9893332"/>
                <a:gd name="connsiteY639" fmla="*/ 346826 h 6360762"/>
                <a:gd name="connsiteX640" fmla="*/ 4640855 w 9893332"/>
                <a:gd name="connsiteY640" fmla="*/ 346766 h 6360762"/>
                <a:gd name="connsiteX641" fmla="*/ 4666396 w 9893332"/>
                <a:gd name="connsiteY641" fmla="*/ 277401 h 6360762"/>
                <a:gd name="connsiteX642" fmla="*/ 4680543 w 9893332"/>
                <a:gd name="connsiteY642" fmla="*/ 296497 h 6360762"/>
                <a:gd name="connsiteX643" fmla="*/ 4687639 w 9893332"/>
                <a:gd name="connsiteY643" fmla="*/ 283033 h 6360762"/>
                <a:gd name="connsiteX644" fmla="*/ 4734741 w 9893332"/>
                <a:gd name="connsiteY644" fmla="*/ 258237 h 6360762"/>
                <a:gd name="connsiteX645" fmla="*/ 4758608 w 9893332"/>
                <a:gd name="connsiteY645" fmla="*/ 265674 h 6360762"/>
                <a:gd name="connsiteX646" fmla="*/ 4759660 w 9893332"/>
                <a:gd name="connsiteY646" fmla="*/ 262811 h 6360762"/>
                <a:gd name="connsiteX647" fmla="*/ 4758977 w 9893332"/>
                <a:gd name="connsiteY647" fmla="*/ 243773 h 6360762"/>
                <a:gd name="connsiteX648" fmla="*/ 4800479 w 9893332"/>
                <a:gd name="connsiteY648" fmla="*/ 179378 h 6360762"/>
                <a:gd name="connsiteX649" fmla="*/ 4936106 w 9893332"/>
                <a:gd name="connsiteY649" fmla="*/ 145343 h 6360762"/>
                <a:gd name="connsiteX650" fmla="*/ 4946160 w 9893332"/>
                <a:gd name="connsiteY650" fmla="*/ 139192 h 6360762"/>
                <a:gd name="connsiteX651" fmla="*/ 4972314 w 9893332"/>
                <a:gd name="connsiteY651" fmla="*/ 106892 h 6360762"/>
                <a:gd name="connsiteX652" fmla="*/ 4988697 w 9893332"/>
                <a:gd name="connsiteY652" fmla="*/ 70599 h 6360762"/>
                <a:gd name="connsiteX653" fmla="*/ 5003860 w 9893332"/>
                <a:gd name="connsiteY653" fmla="*/ 53305 h 6360762"/>
                <a:gd name="connsiteX654" fmla="*/ 5042596 w 9893332"/>
                <a:gd name="connsiteY654" fmla="*/ 14144 h 6360762"/>
                <a:gd name="connsiteX655" fmla="*/ 5056523 w 9893332"/>
                <a:gd name="connsiteY655" fmla="*/ 0 h 6360762"/>
                <a:gd name="connsiteX656" fmla="*/ 4497071 w 9893332"/>
                <a:gd name="connsiteY656" fmla="*/ 474967 h 6360762"/>
                <a:gd name="connsiteX657" fmla="*/ 4494763 w 9893332"/>
                <a:gd name="connsiteY657" fmla="*/ 476670 h 6360762"/>
                <a:gd name="connsiteX658" fmla="*/ 4444221 w 9893332"/>
                <a:gd name="connsiteY658" fmla="*/ 511698 h 6360762"/>
                <a:gd name="connsiteX659" fmla="*/ 4445766 w 9893332"/>
                <a:gd name="connsiteY659" fmla="*/ 528339 h 6360762"/>
                <a:gd name="connsiteX660" fmla="*/ 4446567 w 9893332"/>
                <a:gd name="connsiteY660" fmla="*/ 528180 h 6360762"/>
                <a:gd name="connsiteX661" fmla="*/ 4474293 w 9893332"/>
                <a:gd name="connsiteY661" fmla="*/ 506608 h 6360762"/>
                <a:gd name="connsiteX662" fmla="*/ 4497071 w 9893332"/>
                <a:gd name="connsiteY662" fmla="*/ 474967 h 6360762"/>
                <a:gd name="connsiteX663" fmla="*/ 4390754 w 9893332"/>
                <a:gd name="connsiteY663" fmla="*/ 5471729 h 6360762"/>
                <a:gd name="connsiteX664" fmla="*/ 4381071 w 9893332"/>
                <a:gd name="connsiteY664" fmla="*/ 5547430 h 6360762"/>
                <a:gd name="connsiteX665" fmla="*/ 4414549 w 9893332"/>
                <a:gd name="connsiteY665" fmla="*/ 5556110 h 6360762"/>
                <a:gd name="connsiteX666" fmla="*/ 4535394 w 9893332"/>
                <a:gd name="connsiteY666" fmla="*/ 5576021 h 6360762"/>
                <a:gd name="connsiteX667" fmla="*/ 4525835 w 9893332"/>
                <a:gd name="connsiteY667" fmla="*/ 5506471 h 6360762"/>
                <a:gd name="connsiteX668" fmla="*/ 4470792 w 9893332"/>
                <a:gd name="connsiteY668" fmla="*/ 5488807 h 6360762"/>
                <a:gd name="connsiteX669" fmla="*/ 4390754 w 9893332"/>
                <a:gd name="connsiteY669" fmla="*/ 5471729 h 636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</a:cxnLst>
              <a:rect l="l" t="t" r="r" b="b"/>
              <a:pathLst>
                <a:path w="9893332" h="6360762">
                  <a:moveTo>
                    <a:pt x="5056523" y="0"/>
                  </a:moveTo>
                  <a:lnTo>
                    <a:pt x="5600510" y="0"/>
                  </a:lnTo>
                  <a:lnTo>
                    <a:pt x="5599696" y="2144"/>
                  </a:lnTo>
                  <a:cubicBezTo>
                    <a:pt x="5598398" y="8652"/>
                    <a:pt x="5603383" y="13022"/>
                    <a:pt x="5630903" y="21855"/>
                  </a:cubicBezTo>
                  <a:cubicBezTo>
                    <a:pt x="5634694" y="17531"/>
                    <a:pt x="5640379" y="11046"/>
                    <a:pt x="5647560" y="3482"/>
                  </a:cubicBezTo>
                  <a:lnTo>
                    <a:pt x="5651153" y="0"/>
                  </a:lnTo>
                  <a:lnTo>
                    <a:pt x="8609317" y="0"/>
                  </a:lnTo>
                  <a:lnTo>
                    <a:pt x="8609741" y="2782"/>
                  </a:lnTo>
                  <a:lnTo>
                    <a:pt x="8645332" y="0"/>
                  </a:lnTo>
                  <a:lnTo>
                    <a:pt x="8768234" y="0"/>
                  </a:lnTo>
                  <a:lnTo>
                    <a:pt x="8749446" y="14377"/>
                  </a:lnTo>
                  <a:cubicBezTo>
                    <a:pt x="8707260" y="42389"/>
                    <a:pt x="8661983" y="63869"/>
                    <a:pt x="8619300" y="72332"/>
                  </a:cubicBezTo>
                  <a:cubicBezTo>
                    <a:pt x="8619300" y="72332"/>
                    <a:pt x="8619300" y="72332"/>
                    <a:pt x="8679944" y="3152"/>
                  </a:cubicBezTo>
                  <a:lnTo>
                    <a:pt x="8641197" y="22370"/>
                  </a:lnTo>
                  <a:lnTo>
                    <a:pt x="8638497" y="25450"/>
                  </a:lnTo>
                  <a:lnTo>
                    <a:pt x="8637229" y="24339"/>
                  </a:lnTo>
                  <a:lnTo>
                    <a:pt x="8601956" y="41835"/>
                  </a:lnTo>
                  <a:cubicBezTo>
                    <a:pt x="8578019" y="59083"/>
                    <a:pt x="8559069" y="80702"/>
                    <a:pt x="8553879" y="106737"/>
                  </a:cubicBezTo>
                  <a:cubicBezTo>
                    <a:pt x="8553879" y="106737"/>
                    <a:pt x="8548894" y="102367"/>
                    <a:pt x="8543908" y="97997"/>
                  </a:cubicBezTo>
                  <a:lnTo>
                    <a:pt x="8534320" y="89592"/>
                  </a:lnTo>
                  <a:lnTo>
                    <a:pt x="8533209" y="90089"/>
                  </a:lnTo>
                  <a:lnTo>
                    <a:pt x="8488455" y="141142"/>
                  </a:lnTo>
                  <a:cubicBezTo>
                    <a:pt x="8488455" y="141142"/>
                    <a:pt x="8488455" y="141142"/>
                    <a:pt x="8523557" y="141328"/>
                  </a:cubicBezTo>
                  <a:cubicBezTo>
                    <a:pt x="8523557" y="141328"/>
                    <a:pt x="8523557" y="141328"/>
                    <a:pt x="8528337" y="176102"/>
                  </a:cubicBezTo>
                  <a:cubicBezTo>
                    <a:pt x="8508397" y="158622"/>
                    <a:pt x="8503617" y="123848"/>
                    <a:pt x="8473296" y="158438"/>
                  </a:cubicBezTo>
                  <a:lnTo>
                    <a:pt x="8434368" y="209907"/>
                  </a:lnTo>
                  <a:lnTo>
                    <a:pt x="8435113" y="215536"/>
                  </a:lnTo>
                  <a:lnTo>
                    <a:pt x="8432104" y="212899"/>
                  </a:lnTo>
                  <a:lnTo>
                    <a:pt x="8410918" y="240912"/>
                  </a:lnTo>
                  <a:lnTo>
                    <a:pt x="8354183" y="296740"/>
                  </a:lnTo>
                  <a:lnTo>
                    <a:pt x="8375113" y="285732"/>
                  </a:lnTo>
                  <a:cubicBezTo>
                    <a:pt x="8359964" y="303013"/>
                    <a:pt x="8329667" y="337576"/>
                    <a:pt x="8314518" y="354856"/>
                  </a:cubicBezTo>
                  <a:lnTo>
                    <a:pt x="8302222" y="347638"/>
                  </a:lnTo>
                  <a:lnTo>
                    <a:pt x="8269415" y="379708"/>
                  </a:lnTo>
                  <a:lnTo>
                    <a:pt x="8236708" y="423894"/>
                  </a:lnTo>
                  <a:lnTo>
                    <a:pt x="8239129" y="423906"/>
                  </a:lnTo>
                  <a:cubicBezTo>
                    <a:pt x="8253924" y="423983"/>
                    <a:pt x="8253924" y="423983"/>
                    <a:pt x="8253924" y="423983"/>
                  </a:cubicBezTo>
                  <a:cubicBezTo>
                    <a:pt x="8251330" y="436988"/>
                    <a:pt x="8246596" y="442389"/>
                    <a:pt x="8240481" y="443714"/>
                  </a:cubicBezTo>
                  <a:lnTo>
                    <a:pt x="8224591" y="440260"/>
                  </a:lnTo>
                  <a:lnTo>
                    <a:pt x="8215566" y="452454"/>
                  </a:lnTo>
                  <a:cubicBezTo>
                    <a:pt x="8194805" y="556594"/>
                    <a:pt x="8119001" y="643069"/>
                    <a:pt x="8023258" y="712065"/>
                  </a:cubicBezTo>
                  <a:cubicBezTo>
                    <a:pt x="8047979" y="764319"/>
                    <a:pt x="7962615" y="781245"/>
                    <a:pt x="7947455" y="798540"/>
                  </a:cubicBezTo>
                  <a:cubicBezTo>
                    <a:pt x="7972176" y="850795"/>
                    <a:pt x="7871652" y="885015"/>
                    <a:pt x="7876432" y="919790"/>
                  </a:cubicBezTo>
                  <a:cubicBezTo>
                    <a:pt x="7861272" y="937086"/>
                    <a:pt x="7846111" y="954381"/>
                    <a:pt x="7850891" y="989155"/>
                  </a:cubicBezTo>
                  <a:lnTo>
                    <a:pt x="7848861" y="993989"/>
                  </a:lnTo>
                  <a:lnTo>
                    <a:pt x="7856366" y="989184"/>
                  </a:lnTo>
                  <a:lnTo>
                    <a:pt x="7874102" y="977829"/>
                  </a:lnTo>
                  <a:cubicBezTo>
                    <a:pt x="7874102" y="977829"/>
                    <a:pt x="7874102" y="977829"/>
                    <a:pt x="7872819" y="984315"/>
                  </a:cubicBezTo>
                  <a:lnTo>
                    <a:pt x="7871840" y="989265"/>
                  </a:lnTo>
                  <a:lnTo>
                    <a:pt x="7871839" y="989265"/>
                  </a:lnTo>
                  <a:lnTo>
                    <a:pt x="7869772" y="999722"/>
                  </a:lnTo>
                  <a:cubicBezTo>
                    <a:pt x="7868328" y="1007020"/>
                    <a:pt x="7866403" y="1016749"/>
                    <a:pt x="7863837" y="1029724"/>
                  </a:cubicBezTo>
                  <a:lnTo>
                    <a:pt x="7851310" y="1027881"/>
                  </a:lnTo>
                  <a:lnTo>
                    <a:pt x="7860452" y="1058705"/>
                  </a:lnTo>
                  <a:cubicBezTo>
                    <a:pt x="7875612" y="1041410"/>
                    <a:pt x="7875612" y="1041410"/>
                    <a:pt x="7875612" y="1041410"/>
                  </a:cubicBezTo>
                  <a:cubicBezTo>
                    <a:pt x="7845086" y="1106405"/>
                    <a:pt x="7775532" y="1102781"/>
                    <a:pt x="7740300" y="1133545"/>
                  </a:cubicBezTo>
                  <a:lnTo>
                    <a:pt x="7734288" y="1141356"/>
                  </a:lnTo>
                  <a:lnTo>
                    <a:pt x="7736041" y="1141296"/>
                  </a:lnTo>
                  <a:cubicBezTo>
                    <a:pt x="7754007" y="1134662"/>
                    <a:pt x="7768358" y="1113881"/>
                    <a:pt x="7780483" y="1113117"/>
                  </a:cubicBezTo>
                  <a:cubicBezTo>
                    <a:pt x="7783178" y="1112948"/>
                    <a:pt x="7785762" y="1113766"/>
                    <a:pt x="7788252" y="1115949"/>
                  </a:cubicBezTo>
                  <a:cubicBezTo>
                    <a:pt x="7772953" y="1133402"/>
                    <a:pt x="7722434" y="1150840"/>
                    <a:pt x="7742353" y="1168298"/>
                  </a:cubicBezTo>
                  <a:cubicBezTo>
                    <a:pt x="7742353" y="1168298"/>
                    <a:pt x="7742353" y="1168298"/>
                    <a:pt x="7731717" y="1158976"/>
                  </a:cubicBezTo>
                  <a:lnTo>
                    <a:pt x="7725564" y="1153583"/>
                  </a:lnTo>
                  <a:lnTo>
                    <a:pt x="7719226" y="1179586"/>
                  </a:lnTo>
                  <a:cubicBezTo>
                    <a:pt x="7767389" y="1195043"/>
                    <a:pt x="7816178" y="1117384"/>
                    <a:pt x="7874653" y="1097975"/>
                  </a:cubicBezTo>
                  <a:lnTo>
                    <a:pt x="7875615" y="1097814"/>
                  </a:lnTo>
                  <a:lnTo>
                    <a:pt x="7935049" y="1036512"/>
                  </a:lnTo>
                  <a:cubicBezTo>
                    <a:pt x="7961851" y="1008750"/>
                    <a:pt x="7987792" y="979157"/>
                    <a:pt x="8007086" y="945888"/>
                  </a:cubicBezTo>
                  <a:lnTo>
                    <a:pt x="8030879" y="884749"/>
                  </a:lnTo>
                  <a:lnTo>
                    <a:pt x="8083069" y="853972"/>
                  </a:lnTo>
                  <a:lnTo>
                    <a:pt x="8077878" y="851088"/>
                  </a:lnTo>
                  <a:cubicBezTo>
                    <a:pt x="8077878" y="851088"/>
                    <a:pt x="8077878" y="851088"/>
                    <a:pt x="8082264" y="851121"/>
                  </a:cubicBezTo>
                  <a:lnTo>
                    <a:pt x="8087831" y="851165"/>
                  </a:lnTo>
                  <a:lnTo>
                    <a:pt x="8144773" y="817586"/>
                  </a:lnTo>
                  <a:cubicBezTo>
                    <a:pt x="8259213" y="735815"/>
                    <a:pt x="8343620" y="632020"/>
                    <a:pt x="8408339" y="528170"/>
                  </a:cubicBezTo>
                  <a:cubicBezTo>
                    <a:pt x="8403661" y="493482"/>
                    <a:pt x="8388498" y="510777"/>
                    <a:pt x="8388498" y="510777"/>
                  </a:cubicBezTo>
                  <a:cubicBezTo>
                    <a:pt x="8347693" y="597355"/>
                    <a:pt x="8232202" y="649053"/>
                    <a:pt x="8171556" y="718238"/>
                  </a:cubicBezTo>
                  <a:cubicBezTo>
                    <a:pt x="8158733" y="752879"/>
                    <a:pt x="8105949" y="783075"/>
                    <a:pt x="8051853" y="819770"/>
                  </a:cubicBezTo>
                  <a:lnTo>
                    <a:pt x="7984045" y="873533"/>
                  </a:lnTo>
                  <a:lnTo>
                    <a:pt x="8015400" y="841342"/>
                  </a:lnTo>
                  <a:cubicBezTo>
                    <a:pt x="8055784" y="800276"/>
                    <a:pt x="8098648" y="761383"/>
                    <a:pt x="8156393" y="735535"/>
                  </a:cubicBezTo>
                  <a:cubicBezTo>
                    <a:pt x="8156393" y="735535"/>
                    <a:pt x="8156393" y="735535"/>
                    <a:pt x="8166876" y="683549"/>
                  </a:cubicBezTo>
                  <a:cubicBezTo>
                    <a:pt x="8189618" y="657605"/>
                    <a:pt x="8243211" y="641497"/>
                    <a:pt x="8243475" y="613052"/>
                  </a:cubicBezTo>
                  <a:lnTo>
                    <a:pt x="8243123" y="611904"/>
                  </a:lnTo>
                  <a:lnTo>
                    <a:pt x="8262526" y="614460"/>
                  </a:lnTo>
                  <a:cubicBezTo>
                    <a:pt x="8368658" y="493386"/>
                    <a:pt x="8444466" y="406904"/>
                    <a:pt x="8550598" y="285830"/>
                  </a:cubicBezTo>
                  <a:cubicBezTo>
                    <a:pt x="8615924" y="251333"/>
                    <a:pt x="8641568" y="182052"/>
                    <a:pt x="8687053" y="130163"/>
                  </a:cubicBezTo>
                  <a:cubicBezTo>
                    <a:pt x="8727297" y="104266"/>
                    <a:pt x="8757621" y="69674"/>
                    <a:pt x="8788529" y="39418"/>
                  </a:cubicBezTo>
                  <a:lnTo>
                    <a:pt x="8835353" y="0"/>
                  </a:lnTo>
                  <a:lnTo>
                    <a:pt x="8945974" y="0"/>
                  </a:lnTo>
                  <a:lnTo>
                    <a:pt x="8942619" y="4351"/>
                  </a:lnTo>
                  <a:cubicBezTo>
                    <a:pt x="8904626" y="57073"/>
                    <a:pt x="8860896" y="121970"/>
                    <a:pt x="8811901" y="147842"/>
                  </a:cubicBezTo>
                  <a:cubicBezTo>
                    <a:pt x="8811901" y="147842"/>
                    <a:pt x="8811901" y="147842"/>
                    <a:pt x="8816581" y="182531"/>
                  </a:cubicBezTo>
                  <a:cubicBezTo>
                    <a:pt x="8746576" y="182339"/>
                    <a:pt x="8720932" y="251621"/>
                    <a:pt x="8690609" y="286213"/>
                  </a:cubicBezTo>
                  <a:cubicBezTo>
                    <a:pt x="8680126" y="338198"/>
                    <a:pt x="8614800" y="372695"/>
                    <a:pt x="8589155" y="441976"/>
                  </a:cubicBezTo>
                  <a:cubicBezTo>
                    <a:pt x="8589155" y="441976"/>
                    <a:pt x="8589155" y="441976"/>
                    <a:pt x="8654481" y="407480"/>
                  </a:cubicBezTo>
                  <a:cubicBezTo>
                    <a:pt x="8654481" y="407480"/>
                    <a:pt x="8654481" y="407480"/>
                    <a:pt x="8624157" y="442072"/>
                  </a:cubicBezTo>
                  <a:cubicBezTo>
                    <a:pt x="8624157" y="442072"/>
                    <a:pt x="8616576" y="450720"/>
                    <a:pt x="8613371" y="459380"/>
                  </a:cubicBezTo>
                  <a:lnTo>
                    <a:pt x="8613348" y="467807"/>
                  </a:lnTo>
                  <a:lnTo>
                    <a:pt x="8637579" y="454577"/>
                  </a:lnTo>
                  <a:lnTo>
                    <a:pt x="8622445" y="471841"/>
                  </a:lnTo>
                  <a:cubicBezTo>
                    <a:pt x="8622445" y="471841"/>
                    <a:pt x="8622445" y="471841"/>
                    <a:pt x="8677418" y="489499"/>
                  </a:cubicBezTo>
                  <a:cubicBezTo>
                    <a:pt x="8627231" y="506566"/>
                    <a:pt x="8541991" y="523436"/>
                    <a:pt x="8546778" y="558161"/>
                  </a:cubicBezTo>
                  <a:cubicBezTo>
                    <a:pt x="8546778" y="558161"/>
                    <a:pt x="8546778" y="558161"/>
                    <a:pt x="8526859" y="540700"/>
                  </a:cubicBezTo>
                  <a:cubicBezTo>
                    <a:pt x="8541991" y="523436"/>
                    <a:pt x="8557125" y="506171"/>
                    <a:pt x="8577045" y="523633"/>
                  </a:cubicBezTo>
                  <a:cubicBezTo>
                    <a:pt x="8584612" y="515001"/>
                    <a:pt x="8587198" y="502004"/>
                    <a:pt x="8594166" y="489031"/>
                  </a:cubicBezTo>
                  <a:lnTo>
                    <a:pt x="8599800" y="481893"/>
                  </a:lnTo>
                  <a:lnTo>
                    <a:pt x="8593834" y="476664"/>
                  </a:lnTo>
                  <a:cubicBezTo>
                    <a:pt x="8593834" y="476664"/>
                    <a:pt x="8593834" y="476664"/>
                    <a:pt x="8509442" y="546123"/>
                  </a:cubicBezTo>
                  <a:lnTo>
                    <a:pt x="8502667" y="551700"/>
                  </a:lnTo>
                  <a:lnTo>
                    <a:pt x="8467862" y="580346"/>
                  </a:lnTo>
                  <a:lnTo>
                    <a:pt x="8467130" y="580937"/>
                  </a:lnTo>
                  <a:lnTo>
                    <a:pt x="8377883" y="652973"/>
                  </a:lnTo>
                  <a:cubicBezTo>
                    <a:pt x="8306490" y="711903"/>
                    <a:pt x="8229101" y="777672"/>
                    <a:pt x="8164605" y="828734"/>
                  </a:cubicBezTo>
                  <a:lnTo>
                    <a:pt x="8163961" y="829226"/>
                  </a:lnTo>
                  <a:lnTo>
                    <a:pt x="8178848" y="827195"/>
                  </a:lnTo>
                  <a:cubicBezTo>
                    <a:pt x="8187311" y="826040"/>
                    <a:pt x="8197184" y="824693"/>
                    <a:pt x="8208703" y="823121"/>
                  </a:cubicBezTo>
                  <a:lnTo>
                    <a:pt x="8248289" y="817720"/>
                  </a:lnTo>
                  <a:lnTo>
                    <a:pt x="8248199" y="795115"/>
                  </a:lnTo>
                  <a:lnTo>
                    <a:pt x="8251664" y="786782"/>
                  </a:lnTo>
                  <a:lnTo>
                    <a:pt x="8251185" y="787023"/>
                  </a:lnTo>
                  <a:lnTo>
                    <a:pt x="8251906" y="786201"/>
                  </a:lnTo>
                  <a:lnTo>
                    <a:pt x="8254225" y="780624"/>
                  </a:lnTo>
                  <a:lnTo>
                    <a:pt x="8258346" y="778854"/>
                  </a:lnTo>
                  <a:lnTo>
                    <a:pt x="8266152" y="769949"/>
                  </a:lnTo>
                  <a:lnTo>
                    <a:pt x="8316873" y="754020"/>
                  </a:lnTo>
                  <a:lnTo>
                    <a:pt x="8269028" y="778058"/>
                  </a:lnTo>
                  <a:lnTo>
                    <a:pt x="8278890" y="782953"/>
                  </a:lnTo>
                  <a:cubicBezTo>
                    <a:pt x="8294189" y="765499"/>
                    <a:pt x="8294189" y="765499"/>
                    <a:pt x="8294189" y="765499"/>
                  </a:cubicBezTo>
                  <a:cubicBezTo>
                    <a:pt x="8314325" y="783150"/>
                    <a:pt x="8299026" y="800604"/>
                    <a:pt x="8283726" y="818057"/>
                  </a:cubicBezTo>
                  <a:cubicBezTo>
                    <a:pt x="8273658" y="809232"/>
                    <a:pt x="8264799" y="809183"/>
                    <a:pt x="8258456" y="811340"/>
                  </a:cubicBezTo>
                  <a:lnTo>
                    <a:pt x="8248440" y="817764"/>
                  </a:lnTo>
                  <a:lnTo>
                    <a:pt x="8249039" y="822043"/>
                  </a:lnTo>
                  <a:cubicBezTo>
                    <a:pt x="8249648" y="826387"/>
                    <a:pt x="8250863" y="835073"/>
                    <a:pt x="8253295" y="852446"/>
                  </a:cubicBezTo>
                  <a:cubicBezTo>
                    <a:pt x="8223077" y="886920"/>
                    <a:pt x="8207967" y="904158"/>
                    <a:pt x="8152910" y="886376"/>
                  </a:cubicBezTo>
                  <a:cubicBezTo>
                    <a:pt x="8142923" y="877622"/>
                    <a:pt x="8141707" y="868936"/>
                    <a:pt x="8140491" y="860250"/>
                  </a:cubicBezTo>
                  <a:lnTo>
                    <a:pt x="8137979" y="849035"/>
                  </a:lnTo>
                  <a:lnTo>
                    <a:pt x="8110986" y="869613"/>
                  </a:lnTo>
                  <a:lnTo>
                    <a:pt x="8114113" y="875230"/>
                  </a:lnTo>
                  <a:lnTo>
                    <a:pt x="8140284" y="882749"/>
                  </a:lnTo>
                  <a:lnTo>
                    <a:pt x="8133479" y="888395"/>
                  </a:lnTo>
                  <a:cubicBezTo>
                    <a:pt x="8127813" y="894859"/>
                    <a:pt x="8120258" y="903478"/>
                    <a:pt x="8102717" y="903342"/>
                  </a:cubicBezTo>
                  <a:cubicBezTo>
                    <a:pt x="8102717" y="903342"/>
                    <a:pt x="8102717" y="903342"/>
                    <a:pt x="8107039" y="881412"/>
                  </a:cubicBezTo>
                  <a:lnTo>
                    <a:pt x="8109077" y="871068"/>
                  </a:lnTo>
                  <a:lnTo>
                    <a:pt x="8105105" y="874097"/>
                  </a:lnTo>
                  <a:cubicBezTo>
                    <a:pt x="8092283" y="908737"/>
                    <a:pt x="8072313" y="939024"/>
                    <a:pt x="8048222" y="967131"/>
                  </a:cubicBezTo>
                  <a:lnTo>
                    <a:pt x="7979840" y="1034134"/>
                  </a:lnTo>
                  <a:lnTo>
                    <a:pt x="7980917" y="1041964"/>
                  </a:lnTo>
                  <a:cubicBezTo>
                    <a:pt x="7980917" y="1041964"/>
                    <a:pt x="7980917" y="1041964"/>
                    <a:pt x="7978424" y="1039779"/>
                  </a:cubicBezTo>
                  <a:lnTo>
                    <a:pt x="7976131" y="1037768"/>
                  </a:lnTo>
                  <a:lnTo>
                    <a:pt x="7966614" y="1047094"/>
                  </a:lnTo>
                  <a:lnTo>
                    <a:pt x="7889766" y="1116769"/>
                  </a:lnTo>
                  <a:lnTo>
                    <a:pt x="7932942" y="1091665"/>
                  </a:lnTo>
                  <a:cubicBezTo>
                    <a:pt x="7950595" y="1076555"/>
                    <a:pt x="7965756" y="1059260"/>
                    <a:pt x="7980917" y="1041964"/>
                  </a:cubicBezTo>
                  <a:cubicBezTo>
                    <a:pt x="8031178" y="1024854"/>
                    <a:pt x="8071880" y="938194"/>
                    <a:pt x="8116543" y="1007928"/>
                  </a:cubicBezTo>
                  <a:cubicBezTo>
                    <a:pt x="8116543" y="1007928"/>
                    <a:pt x="8116543" y="1007928"/>
                    <a:pt x="8111762" y="973153"/>
                  </a:cubicBezTo>
                  <a:cubicBezTo>
                    <a:pt x="8111762" y="973153"/>
                    <a:pt x="8111762" y="973153"/>
                    <a:pt x="8181964" y="973523"/>
                  </a:cubicBezTo>
                  <a:cubicBezTo>
                    <a:pt x="8232227" y="956413"/>
                    <a:pt x="8277708" y="904527"/>
                    <a:pt x="8332751" y="922192"/>
                  </a:cubicBezTo>
                  <a:cubicBezTo>
                    <a:pt x="8201905" y="991003"/>
                    <a:pt x="8075841" y="1094588"/>
                    <a:pt x="7980096" y="1163584"/>
                  </a:cubicBezTo>
                  <a:cubicBezTo>
                    <a:pt x="7980096" y="1163584"/>
                    <a:pt x="7980096" y="1163584"/>
                    <a:pt x="8015198" y="1163769"/>
                  </a:cubicBezTo>
                  <a:cubicBezTo>
                    <a:pt x="8000038" y="1181064"/>
                    <a:pt x="7980096" y="1163584"/>
                    <a:pt x="7984876" y="1198359"/>
                  </a:cubicBezTo>
                  <a:cubicBezTo>
                    <a:pt x="8000038" y="1181064"/>
                    <a:pt x="8055080" y="1198728"/>
                    <a:pt x="8050299" y="1163953"/>
                  </a:cubicBezTo>
                  <a:cubicBezTo>
                    <a:pt x="8140443" y="1181802"/>
                    <a:pt x="8156424" y="1042889"/>
                    <a:pt x="8226627" y="1043258"/>
                  </a:cubicBezTo>
                  <a:cubicBezTo>
                    <a:pt x="8226627" y="1043258"/>
                    <a:pt x="8226627" y="1043258"/>
                    <a:pt x="8237006" y="991188"/>
                  </a:cubicBezTo>
                  <a:cubicBezTo>
                    <a:pt x="8272108" y="991373"/>
                    <a:pt x="8287269" y="974077"/>
                    <a:pt x="8327151" y="1009037"/>
                  </a:cubicBezTo>
                  <a:cubicBezTo>
                    <a:pt x="8307210" y="991557"/>
                    <a:pt x="8311990" y="1026333"/>
                    <a:pt x="8296829" y="1043627"/>
                  </a:cubicBezTo>
                  <a:cubicBezTo>
                    <a:pt x="8226627" y="1043258"/>
                    <a:pt x="8161204" y="1077662"/>
                    <a:pt x="8135663" y="1147028"/>
                  </a:cubicBezTo>
                  <a:cubicBezTo>
                    <a:pt x="8170764" y="1147213"/>
                    <a:pt x="8196305" y="1077848"/>
                    <a:pt x="8246567" y="1060737"/>
                  </a:cubicBezTo>
                  <a:cubicBezTo>
                    <a:pt x="8246567" y="1060737"/>
                    <a:pt x="8246567" y="1060737"/>
                    <a:pt x="8251348" y="1095512"/>
                  </a:cubicBezTo>
                  <a:cubicBezTo>
                    <a:pt x="8221025" y="1130102"/>
                    <a:pt x="8105341" y="1181618"/>
                    <a:pt x="8114902" y="1251168"/>
                  </a:cubicBezTo>
                  <a:cubicBezTo>
                    <a:pt x="8200266" y="1234242"/>
                    <a:pt x="8165984" y="1112438"/>
                    <a:pt x="8271288" y="1112992"/>
                  </a:cubicBezTo>
                  <a:cubicBezTo>
                    <a:pt x="8210646" y="1182172"/>
                    <a:pt x="8134843" y="1268648"/>
                    <a:pt x="8089361" y="1320533"/>
                  </a:cubicBezTo>
                  <a:cubicBezTo>
                    <a:pt x="8089361" y="1320533"/>
                    <a:pt x="8089361" y="1320533"/>
                    <a:pt x="8109303" y="1338012"/>
                  </a:cubicBezTo>
                  <a:cubicBezTo>
                    <a:pt x="8094141" y="1355308"/>
                    <a:pt x="8059040" y="1355123"/>
                    <a:pt x="8078981" y="1372603"/>
                  </a:cubicBezTo>
                  <a:cubicBezTo>
                    <a:pt x="8134023" y="1390268"/>
                    <a:pt x="8139623" y="1303423"/>
                    <a:pt x="8194666" y="1321087"/>
                  </a:cubicBezTo>
                  <a:cubicBezTo>
                    <a:pt x="8194666" y="1321087"/>
                    <a:pt x="8209826" y="1303792"/>
                    <a:pt x="8189885" y="1286312"/>
                  </a:cubicBezTo>
                  <a:cubicBezTo>
                    <a:pt x="8189885" y="1286312"/>
                    <a:pt x="8189885" y="1286312"/>
                    <a:pt x="8224986" y="1286497"/>
                  </a:cubicBezTo>
                  <a:cubicBezTo>
                    <a:pt x="8224986" y="1286497"/>
                    <a:pt x="8220206" y="1251722"/>
                    <a:pt x="8220206" y="1251722"/>
                  </a:cubicBezTo>
                  <a:cubicBezTo>
                    <a:pt x="8220206" y="1251722"/>
                    <a:pt x="8220206" y="1251722"/>
                    <a:pt x="8235367" y="1234427"/>
                  </a:cubicBezTo>
                  <a:cubicBezTo>
                    <a:pt x="8235367" y="1234427"/>
                    <a:pt x="8220206" y="1251722"/>
                    <a:pt x="8240147" y="1269202"/>
                  </a:cubicBezTo>
                  <a:cubicBezTo>
                    <a:pt x="8260089" y="1286682"/>
                    <a:pt x="8255308" y="1251907"/>
                    <a:pt x="8275248" y="1269386"/>
                  </a:cubicBezTo>
                  <a:cubicBezTo>
                    <a:pt x="8290409" y="1252091"/>
                    <a:pt x="8305569" y="1234796"/>
                    <a:pt x="8270468" y="1234612"/>
                  </a:cubicBezTo>
                  <a:cubicBezTo>
                    <a:pt x="8320730" y="1217501"/>
                    <a:pt x="8346271" y="1148136"/>
                    <a:pt x="8401313" y="1165801"/>
                  </a:cubicBezTo>
                  <a:cubicBezTo>
                    <a:pt x="8386153" y="1183096"/>
                    <a:pt x="8386153" y="1183096"/>
                    <a:pt x="8406093" y="1200575"/>
                  </a:cubicBezTo>
                  <a:cubicBezTo>
                    <a:pt x="8406093" y="1200575"/>
                    <a:pt x="8406093" y="1200575"/>
                    <a:pt x="8370993" y="1200391"/>
                  </a:cubicBezTo>
                  <a:cubicBezTo>
                    <a:pt x="8359622" y="1213363"/>
                    <a:pt x="8345562" y="1206772"/>
                    <a:pt x="8341260" y="1217338"/>
                  </a:cubicBezTo>
                  <a:lnTo>
                    <a:pt x="8340671" y="1234982"/>
                  </a:lnTo>
                  <a:lnTo>
                    <a:pt x="8325511" y="1252276"/>
                  </a:lnTo>
                  <a:cubicBezTo>
                    <a:pt x="8380553" y="1269941"/>
                    <a:pt x="8406093" y="1200575"/>
                    <a:pt x="8436415" y="1165986"/>
                  </a:cubicBezTo>
                  <a:cubicBezTo>
                    <a:pt x="8436415" y="1165986"/>
                    <a:pt x="8436415" y="1165986"/>
                    <a:pt x="8470412" y="1144174"/>
                  </a:cubicBezTo>
                  <a:lnTo>
                    <a:pt x="8486779" y="1133674"/>
                  </a:lnTo>
                  <a:lnTo>
                    <a:pt x="8474474" y="1145825"/>
                  </a:lnTo>
                  <a:cubicBezTo>
                    <a:pt x="8471619" y="1150968"/>
                    <a:pt x="8470321" y="1157477"/>
                    <a:pt x="8471516" y="1166171"/>
                  </a:cubicBezTo>
                  <a:cubicBezTo>
                    <a:pt x="8506617" y="1166355"/>
                    <a:pt x="8552100" y="1114470"/>
                    <a:pt x="8582420" y="1079879"/>
                  </a:cubicBezTo>
                  <a:cubicBezTo>
                    <a:pt x="8597581" y="1062584"/>
                    <a:pt x="8652623" y="1080249"/>
                    <a:pt x="8612741" y="1045289"/>
                  </a:cubicBezTo>
                  <a:cubicBezTo>
                    <a:pt x="8627903" y="1027994"/>
                    <a:pt x="8643064" y="1010699"/>
                    <a:pt x="8663003" y="1028180"/>
                  </a:cubicBezTo>
                  <a:cubicBezTo>
                    <a:pt x="8682945" y="1045660"/>
                    <a:pt x="8698105" y="1028363"/>
                    <a:pt x="8698105" y="1028363"/>
                  </a:cubicBezTo>
                  <a:cubicBezTo>
                    <a:pt x="8698105" y="1028363"/>
                    <a:pt x="8698105" y="1028363"/>
                    <a:pt x="8678165" y="1010884"/>
                  </a:cubicBezTo>
                  <a:cubicBezTo>
                    <a:pt x="8713265" y="1011068"/>
                    <a:pt x="8713265" y="1011068"/>
                    <a:pt x="8748367" y="1011254"/>
                  </a:cubicBezTo>
                  <a:cubicBezTo>
                    <a:pt x="8728426" y="993774"/>
                    <a:pt x="8723646" y="958999"/>
                    <a:pt x="8708486" y="976294"/>
                  </a:cubicBezTo>
                  <a:cubicBezTo>
                    <a:pt x="8708486" y="976294"/>
                    <a:pt x="8708486" y="976294"/>
                    <a:pt x="8688544" y="958814"/>
                  </a:cubicBezTo>
                  <a:cubicBezTo>
                    <a:pt x="8703706" y="941520"/>
                    <a:pt x="8743587" y="976479"/>
                    <a:pt x="8753968" y="924409"/>
                  </a:cubicBezTo>
                  <a:cubicBezTo>
                    <a:pt x="8753968" y="924409"/>
                    <a:pt x="8753968" y="924409"/>
                    <a:pt x="8773908" y="941888"/>
                  </a:cubicBezTo>
                  <a:cubicBezTo>
                    <a:pt x="8809010" y="942073"/>
                    <a:pt x="8844111" y="942258"/>
                    <a:pt x="8859272" y="924963"/>
                  </a:cubicBezTo>
                  <a:cubicBezTo>
                    <a:pt x="8859272" y="924963"/>
                    <a:pt x="8894373" y="925147"/>
                    <a:pt x="8889593" y="890373"/>
                  </a:cubicBezTo>
                  <a:cubicBezTo>
                    <a:pt x="8869652" y="872893"/>
                    <a:pt x="8839331" y="907483"/>
                    <a:pt x="8819390" y="890004"/>
                  </a:cubicBezTo>
                  <a:cubicBezTo>
                    <a:pt x="8819390" y="890004"/>
                    <a:pt x="8904754" y="873078"/>
                    <a:pt x="8895194" y="803528"/>
                  </a:cubicBezTo>
                  <a:cubicBezTo>
                    <a:pt x="8995717" y="769308"/>
                    <a:pt x="9006097" y="717238"/>
                    <a:pt x="9101841" y="648242"/>
                  </a:cubicBezTo>
                  <a:cubicBezTo>
                    <a:pt x="9097061" y="613467"/>
                    <a:pt x="9071520" y="682832"/>
                    <a:pt x="9051579" y="665352"/>
                  </a:cubicBezTo>
                  <a:cubicBezTo>
                    <a:pt x="9051579" y="665352"/>
                    <a:pt x="9051579" y="665352"/>
                    <a:pt x="9097061" y="613467"/>
                  </a:cubicBezTo>
                  <a:cubicBezTo>
                    <a:pt x="9097061" y="613467"/>
                    <a:pt x="9097061" y="613467"/>
                    <a:pt x="9117001" y="630947"/>
                  </a:cubicBezTo>
                  <a:cubicBezTo>
                    <a:pt x="9121782" y="665721"/>
                    <a:pt x="9117001" y="630947"/>
                    <a:pt x="9152103" y="631131"/>
                  </a:cubicBezTo>
                  <a:cubicBezTo>
                    <a:pt x="9152103" y="631131"/>
                    <a:pt x="9152103" y="631131"/>
                    <a:pt x="9147323" y="596357"/>
                  </a:cubicBezTo>
                  <a:cubicBezTo>
                    <a:pt x="9162483" y="579061"/>
                    <a:pt x="9217526" y="596726"/>
                    <a:pt x="9177645" y="561766"/>
                  </a:cubicBezTo>
                  <a:cubicBezTo>
                    <a:pt x="9197585" y="579246"/>
                    <a:pt x="9212745" y="561952"/>
                    <a:pt x="9232686" y="579432"/>
                  </a:cubicBezTo>
                  <a:cubicBezTo>
                    <a:pt x="9247847" y="562136"/>
                    <a:pt x="9263008" y="544841"/>
                    <a:pt x="9278168" y="527546"/>
                  </a:cubicBezTo>
                  <a:cubicBezTo>
                    <a:pt x="9243066" y="527361"/>
                    <a:pt x="9207965" y="527176"/>
                    <a:pt x="9212745" y="561952"/>
                  </a:cubicBezTo>
                  <a:cubicBezTo>
                    <a:pt x="9212745" y="561952"/>
                    <a:pt x="9212745" y="561952"/>
                    <a:pt x="9192804" y="544471"/>
                  </a:cubicBezTo>
                  <a:cubicBezTo>
                    <a:pt x="9243066" y="527361"/>
                    <a:pt x="9258227" y="510066"/>
                    <a:pt x="9273388" y="492770"/>
                  </a:cubicBezTo>
                  <a:cubicBezTo>
                    <a:pt x="9273388" y="492770"/>
                    <a:pt x="9273388" y="492770"/>
                    <a:pt x="9288548" y="475476"/>
                  </a:cubicBezTo>
                  <a:cubicBezTo>
                    <a:pt x="9363531" y="510620"/>
                    <a:pt x="9329250" y="388816"/>
                    <a:pt x="9384292" y="406481"/>
                  </a:cubicBezTo>
                  <a:cubicBezTo>
                    <a:pt x="9329250" y="388816"/>
                    <a:pt x="9318869" y="440886"/>
                    <a:pt x="9268607" y="457996"/>
                  </a:cubicBezTo>
                  <a:cubicBezTo>
                    <a:pt x="9268607" y="457996"/>
                    <a:pt x="9268607" y="457996"/>
                    <a:pt x="9248667" y="440516"/>
                  </a:cubicBezTo>
                  <a:cubicBezTo>
                    <a:pt x="9365957" y="336884"/>
                    <a:pt x="9508830" y="204067"/>
                    <a:pt x="9632515" y="93139"/>
                  </a:cubicBezTo>
                  <a:lnTo>
                    <a:pt x="9738371" y="0"/>
                  </a:lnTo>
                  <a:lnTo>
                    <a:pt x="9821099" y="0"/>
                  </a:lnTo>
                  <a:lnTo>
                    <a:pt x="9810491" y="18332"/>
                  </a:lnTo>
                  <a:cubicBezTo>
                    <a:pt x="9807772" y="26462"/>
                    <a:pt x="9806773" y="35144"/>
                    <a:pt x="9807968" y="43838"/>
                  </a:cubicBezTo>
                  <a:cubicBezTo>
                    <a:pt x="9863011" y="61502"/>
                    <a:pt x="9873391" y="9433"/>
                    <a:pt x="9893332" y="26912"/>
                  </a:cubicBezTo>
                  <a:cubicBezTo>
                    <a:pt x="9878172" y="44208"/>
                    <a:pt x="9863011" y="61502"/>
                    <a:pt x="9882952" y="78982"/>
                  </a:cubicBezTo>
                  <a:cubicBezTo>
                    <a:pt x="9882952" y="78982"/>
                    <a:pt x="9882952" y="78982"/>
                    <a:pt x="9867791" y="96278"/>
                  </a:cubicBezTo>
                  <a:cubicBezTo>
                    <a:pt x="9867791" y="96278"/>
                    <a:pt x="9867791" y="96278"/>
                    <a:pt x="9863011" y="61502"/>
                  </a:cubicBezTo>
                  <a:cubicBezTo>
                    <a:pt x="9651581" y="182014"/>
                    <a:pt x="9489596" y="407034"/>
                    <a:pt x="9313269" y="527731"/>
                  </a:cubicBezTo>
                  <a:cubicBezTo>
                    <a:pt x="9313269" y="527731"/>
                    <a:pt x="9313269" y="527731"/>
                    <a:pt x="9318050" y="562505"/>
                  </a:cubicBezTo>
                  <a:cubicBezTo>
                    <a:pt x="9126562" y="700497"/>
                    <a:pt x="8974956" y="873448"/>
                    <a:pt x="8788249" y="1046213"/>
                  </a:cubicBezTo>
                  <a:cubicBezTo>
                    <a:pt x="8788249" y="1046213"/>
                    <a:pt x="8788249" y="1046213"/>
                    <a:pt x="8651803" y="1201869"/>
                  </a:cubicBezTo>
                  <a:cubicBezTo>
                    <a:pt x="8636643" y="1219164"/>
                    <a:pt x="8656584" y="1236644"/>
                    <a:pt x="8641423" y="1253939"/>
                  </a:cubicBezTo>
                  <a:cubicBezTo>
                    <a:pt x="8621482" y="1236459"/>
                    <a:pt x="8621482" y="1236459"/>
                    <a:pt x="8601542" y="1218979"/>
                  </a:cubicBezTo>
                  <a:cubicBezTo>
                    <a:pt x="8586381" y="1236274"/>
                    <a:pt x="8571220" y="1253569"/>
                    <a:pt x="8556059" y="1270864"/>
                  </a:cubicBezTo>
                  <a:cubicBezTo>
                    <a:pt x="8556059" y="1270864"/>
                    <a:pt x="8556059" y="1270864"/>
                    <a:pt x="8576000" y="1288344"/>
                  </a:cubicBezTo>
                  <a:cubicBezTo>
                    <a:pt x="8580781" y="1323119"/>
                    <a:pt x="8495417" y="1340045"/>
                    <a:pt x="8504978" y="1409595"/>
                  </a:cubicBezTo>
                  <a:cubicBezTo>
                    <a:pt x="8504978" y="1409595"/>
                    <a:pt x="8504978" y="1409595"/>
                    <a:pt x="8485037" y="1392115"/>
                  </a:cubicBezTo>
                  <a:cubicBezTo>
                    <a:pt x="8369352" y="1443631"/>
                    <a:pt x="8313490" y="1547586"/>
                    <a:pt x="8217746" y="1616581"/>
                  </a:cubicBezTo>
                  <a:cubicBezTo>
                    <a:pt x="8217746" y="1616581"/>
                    <a:pt x="8217746" y="1616581"/>
                    <a:pt x="8197806" y="1599102"/>
                  </a:cubicBezTo>
                  <a:cubicBezTo>
                    <a:pt x="8197806" y="1599102"/>
                    <a:pt x="8232907" y="1599286"/>
                    <a:pt x="8228126" y="1564511"/>
                  </a:cubicBezTo>
                  <a:cubicBezTo>
                    <a:pt x="8188245" y="1529552"/>
                    <a:pt x="8177865" y="1581622"/>
                    <a:pt x="8137983" y="1546662"/>
                  </a:cubicBezTo>
                  <a:cubicBezTo>
                    <a:pt x="8142764" y="1581437"/>
                    <a:pt x="8197806" y="1599102"/>
                    <a:pt x="8147544" y="1616212"/>
                  </a:cubicBezTo>
                  <a:cubicBezTo>
                    <a:pt x="8147544" y="1616212"/>
                    <a:pt x="8147544" y="1616212"/>
                    <a:pt x="8127603" y="1598731"/>
                  </a:cubicBezTo>
                  <a:cubicBezTo>
                    <a:pt x="8112442" y="1616027"/>
                    <a:pt x="8092502" y="1598547"/>
                    <a:pt x="8097281" y="1633322"/>
                  </a:cubicBezTo>
                  <a:cubicBezTo>
                    <a:pt x="8027079" y="1632952"/>
                    <a:pt x="8056580" y="1719983"/>
                    <a:pt x="7981597" y="1684838"/>
                  </a:cubicBezTo>
                  <a:cubicBezTo>
                    <a:pt x="7981597" y="1684838"/>
                    <a:pt x="7981597" y="1684838"/>
                    <a:pt x="8016699" y="1685022"/>
                  </a:cubicBezTo>
                  <a:cubicBezTo>
                    <a:pt x="7976817" y="1650063"/>
                    <a:pt x="7946496" y="1684653"/>
                    <a:pt x="7926555" y="1667173"/>
                  </a:cubicBezTo>
                  <a:cubicBezTo>
                    <a:pt x="7941716" y="1649878"/>
                    <a:pt x="7972037" y="1615288"/>
                    <a:pt x="7972037" y="1615288"/>
                  </a:cubicBezTo>
                  <a:cubicBezTo>
                    <a:pt x="8027079" y="1632952"/>
                    <a:pt x="8017518" y="1563403"/>
                    <a:pt x="8057400" y="1598362"/>
                  </a:cubicBezTo>
                  <a:cubicBezTo>
                    <a:pt x="8057400" y="1598362"/>
                    <a:pt x="8072560" y="1581068"/>
                    <a:pt x="8072560" y="1581068"/>
                  </a:cubicBezTo>
                  <a:cubicBezTo>
                    <a:pt x="8052620" y="1563588"/>
                    <a:pt x="8052620" y="1563588"/>
                    <a:pt x="8037459" y="1580883"/>
                  </a:cubicBezTo>
                  <a:cubicBezTo>
                    <a:pt x="8012738" y="1528629"/>
                    <a:pt x="8087721" y="1563772"/>
                    <a:pt x="8047840" y="1528812"/>
                  </a:cubicBezTo>
                  <a:cubicBezTo>
                    <a:pt x="8102882" y="1546477"/>
                    <a:pt x="8108482" y="1459632"/>
                    <a:pt x="8148364" y="1494593"/>
                  </a:cubicBezTo>
                  <a:cubicBezTo>
                    <a:pt x="8103702" y="1424857"/>
                    <a:pt x="8063000" y="1511517"/>
                    <a:pt x="8007958" y="1493853"/>
                  </a:cubicBezTo>
                  <a:cubicBezTo>
                    <a:pt x="8073380" y="1459448"/>
                    <a:pt x="8068600" y="1424673"/>
                    <a:pt x="8043879" y="1372418"/>
                  </a:cubicBezTo>
                  <a:cubicBezTo>
                    <a:pt x="8028718" y="1389713"/>
                    <a:pt x="8028718" y="1389713"/>
                    <a:pt x="8028718" y="1389713"/>
                  </a:cubicBezTo>
                  <a:cubicBezTo>
                    <a:pt x="7953735" y="1354569"/>
                    <a:pt x="7988018" y="1476373"/>
                    <a:pt x="7913034" y="1441229"/>
                  </a:cubicBezTo>
                  <a:cubicBezTo>
                    <a:pt x="7913034" y="1441229"/>
                    <a:pt x="7913034" y="1441229"/>
                    <a:pt x="7928195" y="1423934"/>
                  </a:cubicBezTo>
                  <a:cubicBezTo>
                    <a:pt x="7943355" y="1406639"/>
                    <a:pt x="7958516" y="1389344"/>
                    <a:pt x="7938575" y="1371864"/>
                  </a:cubicBezTo>
                  <a:cubicBezTo>
                    <a:pt x="7938575" y="1371864"/>
                    <a:pt x="7938575" y="1371864"/>
                    <a:pt x="7923415" y="1389159"/>
                  </a:cubicBezTo>
                  <a:cubicBezTo>
                    <a:pt x="7908254" y="1406454"/>
                    <a:pt x="7888313" y="1388974"/>
                    <a:pt x="7853211" y="1388790"/>
                  </a:cubicBezTo>
                  <a:cubicBezTo>
                    <a:pt x="7853211" y="1388790"/>
                    <a:pt x="7853211" y="1388790"/>
                    <a:pt x="7868373" y="1371495"/>
                  </a:cubicBezTo>
                  <a:cubicBezTo>
                    <a:pt x="7888313" y="1388974"/>
                    <a:pt x="7888313" y="1388974"/>
                    <a:pt x="7888313" y="1388974"/>
                  </a:cubicBezTo>
                  <a:cubicBezTo>
                    <a:pt x="7918634" y="1354384"/>
                    <a:pt x="7863592" y="1336720"/>
                    <a:pt x="7878753" y="1319425"/>
                  </a:cubicBezTo>
                  <a:cubicBezTo>
                    <a:pt x="7878753" y="1319425"/>
                    <a:pt x="7878753" y="1319425"/>
                    <a:pt x="7828490" y="1336534"/>
                  </a:cubicBezTo>
                  <a:cubicBezTo>
                    <a:pt x="7828490" y="1336534"/>
                    <a:pt x="7828490" y="1336534"/>
                    <a:pt x="7823711" y="1301760"/>
                  </a:cubicBezTo>
                  <a:cubicBezTo>
                    <a:pt x="7823711" y="1301760"/>
                    <a:pt x="7768669" y="1284095"/>
                    <a:pt x="7773448" y="1318870"/>
                  </a:cubicBezTo>
                  <a:cubicBezTo>
                    <a:pt x="7738347" y="1318686"/>
                    <a:pt x="7710622" y="1340258"/>
                    <a:pt x="7682298" y="1357484"/>
                  </a:cubicBezTo>
                  <a:lnTo>
                    <a:pt x="7680788" y="1358148"/>
                  </a:lnTo>
                  <a:lnTo>
                    <a:pt x="7680577" y="1358381"/>
                  </a:lnTo>
                  <a:lnTo>
                    <a:pt x="7680777" y="1358153"/>
                  </a:lnTo>
                  <a:lnTo>
                    <a:pt x="7638367" y="1376799"/>
                  </a:lnTo>
                  <a:cubicBezTo>
                    <a:pt x="7630639" y="1378388"/>
                    <a:pt x="7622624" y="1378889"/>
                    <a:pt x="7614198" y="1377894"/>
                  </a:cubicBezTo>
                  <a:lnTo>
                    <a:pt x="7613917" y="1377811"/>
                  </a:lnTo>
                  <a:lnTo>
                    <a:pt x="7611856" y="1379865"/>
                  </a:lnTo>
                  <a:cubicBezTo>
                    <a:pt x="7609707" y="1384193"/>
                    <a:pt x="7610292" y="1388529"/>
                    <a:pt x="7615252" y="1392876"/>
                  </a:cubicBezTo>
                  <a:cubicBezTo>
                    <a:pt x="7569766" y="1444767"/>
                    <a:pt x="7519602" y="1461969"/>
                    <a:pt x="7493958" y="1531247"/>
                  </a:cubicBezTo>
                  <a:cubicBezTo>
                    <a:pt x="7478796" y="1548543"/>
                    <a:pt x="7443794" y="1548449"/>
                    <a:pt x="7448473" y="1583138"/>
                  </a:cubicBezTo>
                  <a:cubicBezTo>
                    <a:pt x="7448473" y="1583138"/>
                    <a:pt x="7448473" y="1583138"/>
                    <a:pt x="7498636" y="1565936"/>
                  </a:cubicBezTo>
                  <a:cubicBezTo>
                    <a:pt x="7488154" y="1617921"/>
                    <a:pt x="7428632" y="1565747"/>
                    <a:pt x="7418149" y="1617733"/>
                  </a:cubicBezTo>
                  <a:cubicBezTo>
                    <a:pt x="7398308" y="1600343"/>
                    <a:pt x="7398308" y="1600343"/>
                    <a:pt x="7383146" y="1617633"/>
                  </a:cubicBezTo>
                  <a:cubicBezTo>
                    <a:pt x="7383146" y="1617633"/>
                    <a:pt x="7383146" y="1617633"/>
                    <a:pt x="7402987" y="1635031"/>
                  </a:cubicBezTo>
                  <a:cubicBezTo>
                    <a:pt x="7402987" y="1635031"/>
                    <a:pt x="7402987" y="1635031"/>
                    <a:pt x="7388221" y="1634988"/>
                  </a:cubicBezTo>
                  <a:lnTo>
                    <a:pt x="7368077" y="1634930"/>
                  </a:lnTo>
                  <a:lnTo>
                    <a:pt x="7368001" y="1635049"/>
                  </a:lnTo>
                  <a:lnTo>
                    <a:pt x="7368570" y="1639265"/>
                  </a:lnTo>
                  <a:cubicBezTo>
                    <a:pt x="7369155" y="1643601"/>
                    <a:pt x="7370324" y="1652273"/>
                    <a:pt x="7372664" y="1669619"/>
                  </a:cubicBezTo>
                  <a:cubicBezTo>
                    <a:pt x="7372664" y="1669619"/>
                    <a:pt x="7372664" y="1669619"/>
                    <a:pt x="7387826" y="1652322"/>
                  </a:cubicBezTo>
                  <a:lnTo>
                    <a:pt x="7384097" y="1676763"/>
                  </a:lnTo>
                  <a:lnTo>
                    <a:pt x="7419582" y="1647131"/>
                  </a:lnTo>
                  <a:cubicBezTo>
                    <a:pt x="7466856" y="1608286"/>
                    <a:pt x="7518519" y="1569464"/>
                    <a:pt x="7576360" y="1543706"/>
                  </a:cubicBezTo>
                  <a:cubicBezTo>
                    <a:pt x="7576360" y="1543706"/>
                    <a:pt x="7576360" y="1543706"/>
                    <a:pt x="7611462" y="1543891"/>
                  </a:cubicBezTo>
                  <a:cubicBezTo>
                    <a:pt x="7439915" y="1699362"/>
                    <a:pt x="7233267" y="1854648"/>
                    <a:pt x="7081661" y="2027599"/>
                  </a:cubicBezTo>
                  <a:cubicBezTo>
                    <a:pt x="7051340" y="2062189"/>
                    <a:pt x="7021019" y="2096779"/>
                    <a:pt x="7025799" y="2131530"/>
                  </a:cubicBezTo>
                  <a:cubicBezTo>
                    <a:pt x="7010639" y="2148825"/>
                    <a:pt x="6975537" y="2148640"/>
                    <a:pt x="6980318" y="2183415"/>
                  </a:cubicBezTo>
                  <a:cubicBezTo>
                    <a:pt x="6980318" y="2183415"/>
                    <a:pt x="6980318" y="2183415"/>
                    <a:pt x="7000258" y="2200895"/>
                  </a:cubicBezTo>
                  <a:cubicBezTo>
                    <a:pt x="7000258" y="2200895"/>
                    <a:pt x="6919675" y="2252595"/>
                    <a:pt x="6974717" y="2270260"/>
                  </a:cubicBezTo>
                  <a:cubicBezTo>
                    <a:pt x="6974717" y="2270260"/>
                    <a:pt x="6974717" y="2270260"/>
                    <a:pt x="7120723" y="2184154"/>
                  </a:cubicBezTo>
                  <a:cubicBezTo>
                    <a:pt x="7080021" y="2270815"/>
                    <a:pt x="6994658" y="2287740"/>
                    <a:pt x="6934016" y="2356921"/>
                  </a:cubicBezTo>
                  <a:cubicBezTo>
                    <a:pt x="6934016" y="2356921"/>
                    <a:pt x="6934016" y="2356921"/>
                    <a:pt x="6953956" y="2374400"/>
                  </a:cubicBezTo>
                  <a:cubicBezTo>
                    <a:pt x="7004219" y="2357290"/>
                    <a:pt x="7069641" y="2322884"/>
                    <a:pt x="7119903" y="2305775"/>
                  </a:cubicBezTo>
                  <a:cubicBezTo>
                    <a:pt x="7185325" y="2271368"/>
                    <a:pt x="7125503" y="2218929"/>
                    <a:pt x="7210866" y="2202004"/>
                  </a:cubicBezTo>
                  <a:cubicBezTo>
                    <a:pt x="7210866" y="2202004"/>
                    <a:pt x="7210866" y="2202004"/>
                    <a:pt x="7180546" y="2236593"/>
                  </a:cubicBezTo>
                  <a:cubicBezTo>
                    <a:pt x="7200487" y="2254073"/>
                    <a:pt x="7200487" y="2254073"/>
                    <a:pt x="7235588" y="2254259"/>
                  </a:cubicBezTo>
                  <a:cubicBezTo>
                    <a:pt x="7375618" y="2124684"/>
                    <a:pt x="7549299" y="2024631"/>
                    <a:pt x="7699759" y="1917101"/>
                  </a:cubicBezTo>
                  <a:lnTo>
                    <a:pt x="7798188" y="1839133"/>
                  </a:lnTo>
                  <a:lnTo>
                    <a:pt x="7787310" y="1866251"/>
                  </a:lnTo>
                  <a:cubicBezTo>
                    <a:pt x="7778330" y="1896610"/>
                    <a:pt x="7769350" y="1926969"/>
                    <a:pt x="7734247" y="1926785"/>
                  </a:cubicBezTo>
                  <a:cubicBezTo>
                    <a:pt x="7754188" y="1944264"/>
                    <a:pt x="7754188" y="1944264"/>
                    <a:pt x="7769348" y="1926969"/>
                  </a:cubicBezTo>
                  <a:cubicBezTo>
                    <a:pt x="7769348" y="1926969"/>
                    <a:pt x="7789290" y="1944448"/>
                    <a:pt x="7774129" y="1961744"/>
                  </a:cubicBezTo>
                  <a:cubicBezTo>
                    <a:pt x="7774129" y="1961744"/>
                    <a:pt x="7774129" y="1961744"/>
                    <a:pt x="7739028" y="1961560"/>
                  </a:cubicBezTo>
                  <a:cubicBezTo>
                    <a:pt x="7739028" y="1961560"/>
                    <a:pt x="7754188" y="1944264"/>
                    <a:pt x="7754188" y="1944264"/>
                  </a:cubicBezTo>
                  <a:cubicBezTo>
                    <a:pt x="7754188" y="1944264"/>
                    <a:pt x="7754188" y="1944264"/>
                    <a:pt x="7699146" y="1926599"/>
                  </a:cubicBezTo>
                  <a:cubicBezTo>
                    <a:pt x="7699146" y="1926599"/>
                    <a:pt x="7699146" y="1926599"/>
                    <a:pt x="7703926" y="1961374"/>
                  </a:cubicBezTo>
                  <a:cubicBezTo>
                    <a:pt x="7668825" y="1961189"/>
                    <a:pt x="7688766" y="1978669"/>
                    <a:pt x="7673605" y="1995965"/>
                  </a:cubicBezTo>
                  <a:cubicBezTo>
                    <a:pt x="7673605" y="1995965"/>
                    <a:pt x="7668825" y="1961189"/>
                    <a:pt x="7653664" y="1978485"/>
                  </a:cubicBezTo>
                  <a:cubicBezTo>
                    <a:pt x="7618563" y="1978300"/>
                    <a:pt x="7618563" y="1978300"/>
                    <a:pt x="7623343" y="2013075"/>
                  </a:cubicBezTo>
                  <a:cubicBezTo>
                    <a:pt x="7608182" y="2030370"/>
                    <a:pt x="7612963" y="2065145"/>
                    <a:pt x="7597802" y="2082440"/>
                  </a:cubicBezTo>
                  <a:cubicBezTo>
                    <a:pt x="7597802" y="2082440"/>
                    <a:pt x="7612963" y="2065145"/>
                    <a:pt x="7632903" y="2082624"/>
                  </a:cubicBezTo>
                  <a:cubicBezTo>
                    <a:pt x="7632903" y="2082624"/>
                    <a:pt x="7632903" y="2082624"/>
                    <a:pt x="7552320" y="2134301"/>
                  </a:cubicBezTo>
                  <a:cubicBezTo>
                    <a:pt x="7542760" y="2064775"/>
                    <a:pt x="7597802" y="2082440"/>
                    <a:pt x="7603403" y="1995595"/>
                  </a:cubicBezTo>
                  <a:cubicBezTo>
                    <a:pt x="7546551" y="2060451"/>
                    <a:pt x="7467265" y="2105643"/>
                    <a:pt x="7399196" y="2160644"/>
                  </a:cubicBezTo>
                  <a:lnTo>
                    <a:pt x="7338767" y="2217538"/>
                  </a:lnTo>
                  <a:lnTo>
                    <a:pt x="7336300" y="2215424"/>
                  </a:lnTo>
                  <a:cubicBezTo>
                    <a:pt x="7332075" y="2214587"/>
                    <a:pt x="7327336" y="2219991"/>
                    <a:pt x="7320951" y="2237333"/>
                  </a:cubicBezTo>
                  <a:cubicBezTo>
                    <a:pt x="7305791" y="2254628"/>
                    <a:pt x="7305791" y="2254628"/>
                    <a:pt x="7305791" y="2254628"/>
                  </a:cubicBezTo>
                  <a:cubicBezTo>
                    <a:pt x="7305791" y="2254628"/>
                    <a:pt x="7305791" y="2254628"/>
                    <a:pt x="7270688" y="2254443"/>
                  </a:cubicBezTo>
                  <a:cubicBezTo>
                    <a:pt x="7260309" y="2306512"/>
                    <a:pt x="7194886" y="2340918"/>
                    <a:pt x="7169345" y="2410283"/>
                  </a:cubicBezTo>
                  <a:cubicBezTo>
                    <a:pt x="7259694" y="2397727"/>
                    <a:pt x="7296647" y="2355571"/>
                    <a:pt x="7358283" y="2313544"/>
                  </a:cubicBezTo>
                  <a:lnTo>
                    <a:pt x="7406783" y="2286290"/>
                  </a:lnTo>
                  <a:lnTo>
                    <a:pt x="7395382" y="2296364"/>
                  </a:lnTo>
                  <a:cubicBezTo>
                    <a:pt x="7373389" y="2315796"/>
                    <a:pt x="7344067" y="2341704"/>
                    <a:pt x="7304971" y="2376248"/>
                  </a:cubicBezTo>
                  <a:cubicBezTo>
                    <a:pt x="7355233" y="2359137"/>
                    <a:pt x="7405495" y="2342027"/>
                    <a:pt x="7435817" y="2307436"/>
                  </a:cubicBezTo>
                  <a:cubicBezTo>
                    <a:pt x="7470917" y="2307622"/>
                    <a:pt x="7446196" y="2255366"/>
                    <a:pt x="7486077" y="2290327"/>
                  </a:cubicBezTo>
                  <a:cubicBezTo>
                    <a:pt x="7486077" y="2290327"/>
                    <a:pt x="7486077" y="2290327"/>
                    <a:pt x="7501238" y="2273031"/>
                  </a:cubicBezTo>
                  <a:cubicBezTo>
                    <a:pt x="7516399" y="2255736"/>
                    <a:pt x="7531559" y="2238441"/>
                    <a:pt x="7536340" y="2273216"/>
                  </a:cubicBezTo>
                  <a:cubicBezTo>
                    <a:pt x="7536340" y="2273216"/>
                    <a:pt x="7501238" y="2273031"/>
                    <a:pt x="7506019" y="2307806"/>
                  </a:cubicBezTo>
                  <a:cubicBezTo>
                    <a:pt x="7324911" y="2393727"/>
                    <a:pt x="7208408" y="2566862"/>
                    <a:pt x="7052020" y="2705039"/>
                  </a:cubicBezTo>
                  <a:cubicBezTo>
                    <a:pt x="7052020" y="2705039"/>
                    <a:pt x="7052020" y="2705039"/>
                    <a:pt x="7087123" y="2705223"/>
                  </a:cubicBezTo>
                  <a:cubicBezTo>
                    <a:pt x="7162926" y="2618748"/>
                    <a:pt x="7258668" y="2549753"/>
                    <a:pt x="7339252" y="2498052"/>
                  </a:cubicBezTo>
                  <a:cubicBezTo>
                    <a:pt x="7394294" y="2515717"/>
                    <a:pt x="7434995" y="2429057"/>
                    <a:pt x="7470097" y="2429242"/>
                  </a:cubicBezTo>
                  <a:cubicBezTo>
                    <a:pt x="7470097" y="2429242"/>
                    <a:pt x="7470097" y="2429242"/>
                    <a:pt x="7450156" y="2411762"/>
                  </a:cubicBezTo>
                  <a:cubicBezTo>
                    <a:pt x="7495638" y="2359876"/>
                    <a:pt x="7581002" y="2342950"/>
                    <a:pt x="7596162" y="2325655"/>
                  </a:cubicBezTo>
                  <a:cubicBezTo>
                    <a:pt x="7596162" y="2325655"/>
                    <a:pt x="7611323" y="2308360"/>
                    <a:pt x="7626484" y="2291065"/>
                  </a:cubicBezTo>
                  <a:cubicBezTo>
                    <a:pt x="7616923" y="2221515"/>
                    <a:pt x="7711847" y="2274139"/>
                    <a:pt x="7707067" y="2239365"/>
                  </a:cubicBezTo>
                  <a:cubicBezTo>
                    <a:pt x="7707067" y="2239365"/>
                    <a:pt x="7687126" y="2221884"/>
                    <a:pt x="7671965" y="2239180"/>
                  </a:cubicBezTo>
                  <a:cubicBezTo>
                    <a:pt x="7671965" y="2239180"/>
                    <a:pt x="7671965" y="2239180"/>
                    <a:pt x="7762929" y="2135409"/>
                  </a:cubicBezTo>
                  <a:cubicBezTo>
                    <a:pt x="7727827" y="2135224"/>
                    <a:pt x="7738207" y="2083179"/>
                    <a:pt x="7758149" y="2100659"/>
                  </a:cubicBezTo>
                  <a:cubicBezTo>
                    <a:pt x="7758149" y="2100659"/>
                    <a:pt x="7762929" y="2135409"/>
                    <a:pt x="7778089" y="2118114"/>
                  </a:cubicBezTo>
                  <a:cubicBezTo>
                    <a:pt x="7778089" y="2118114"/>
                    <a:pt x="7778089" y="2118114"/>
                    <a:pt x="7773310" y="2083363"/>
                  </a:cubicBezTo>
                  <a:cubicBezTo>
                    <a:pt x="7773310" y="2083363"/>
                    <a:pt x="7773310" y="2083363"/>
                    <a:pt x="7808411" y="2083548"/>
                  </a:cubicBezTo>
                  <a:cubicBezTo>
                    <a:pt x="7808411" y="2083548"/>
                    <a:pt x="7808411" y="2083548"/>
                    <a:pt x="7813191" y="2118299"/>
                  </a:cubicBezTo>
                  <a:cubicBezTo>
                    <a:pt x="7813191" y="2118299"/>
                    <a:pt x="7813191" y="2118299"/>
                    <a:pt x="7848292" y="2118484"/>
                  </a:cubicBezTo>
                  <a:cubicBezTo>
                    <a:pt x="7848292" y="2118484"/>
                    <a:pt x="7848292" y="2118484"/>
                    <a:pt x="7833132" y="2135778"/>
                  </a:cubicBezTo>
                  <a:cubicBezTo>
                    <a:pt x="7833132" y="2135778"/>
                    <a:pt x="7817971" y="2153073"/>
                    <a:pt x="7802811" y="2170368"/>
                  </a:cubicBezTo>
                  <a:cubicBezTo>
                    <a:pt x="7787649" y="2187664"/>
                    <a:pt x="7717447" y="2187294"/>
                    <a:pt x="7722228" y="2222069"/>
                  </a:cubicBezTo>
                  <a:cubicBezTo>
                    <a:pt x="7777269" y="2239735"/>
                    <a:pt x="7752549" y="2187479"/>
                    <a:pt x="7792430" y="2222439"/>
                  </a:cubicBezTo>
                  <a:cubicBezTo>
                    <a:pt x="7797210" y="2257213"/>
                    <a:pt x="7687126" y="2221884"/>
                    <a:pt x="7701467" y="2326209"/>
                  </a:cubicBezTo>
                  <a:cubicBezTo>
                    <a:pt x="7681526" y="2308729"/>
                    <a:pt x="7681526" y="2308729"/>
                    <a:pt x="7681526" y="2308729"/>
                  </a:cubicBezTo>
                  <a:cubicBezTo>
                    <a:pt x="7646424" y="2308545"/>
                    <a:pt x="7651204" y="2343320"/>
                    <a:pt x="7651204" y="2343320"/>
                  </a:cubicBezTo>
                  <a:cubicBezTo>
                    <a:pt x="7651204" y="2343320"/>
                    <a:pt x="7651204" y="2343320"/>
                    <a:pt x="7616103" y="2343135"/>
                  </a:cubicBezTo>
                  <a:cubicBezTo>
                    <a:pt x="7636044" y="2360615"/>
                    <a:pt x="7636044" y="2360615"/>
                    <a:pt x="7636044" y="2360615"/>
                  </a:cubicBezTo>
                  <a:cubicBezTo>
                    <a:pt x="7636044" y="2360615"/>
                    <a:pt x="7636044" y="2360615"/>
                    <a:pt x="7620883" y="2377910"/>
                  </a:cubicBezTo>
                  <a:cubicBezTo>
                    <a:pt x="7620883" y="2377910"/>
                    <a:pt x="7600943" y="2360430"/>
                    <a:pt x="7600943" y="2360430"/>
                  </a:cubicBezTo>
                  <a:cubicBezTo>
                    <a:pt x="7585782" y="2377726"/>
                    <a:pt x="7605723" y="2395205"/>
                    <a:pt x="7605723" y="2395205"/>
                  </a:cubicBezTo>
                  <a:cubicBezTo>
                    <a:pt x="7565841" y="2360245"/>
                    <a:pt x="7570621" y="2395021"/>
                    <a:pt x="7560241" y="2447090"/>
                  </a:cubicBezTo>
                  <a:cubicBezTo>
                    <a:pt x="7560241" y="2447090"/>
                    <a:pt x="7560241" y="2447090"/>
                    <a:pt x="7520359" y="2412131"/>
                  </a:cubicBezTo>
                  <a:cubicBezTo>
                    <a:pt x="7560241" y="2447090"/>
                    <a:pt x="7459717" y="2481310"/>
                    <a:pt x="7429396" y="2515901"/>
                  </a:cubicBezTo>
                  <a:cubicBezTo>
                    <a:pt x="7434176" y="2550677"/>
                    <a:pt x="7383914" y="2567786"/>
                    <a:pt x="7403855" y="2585266"/>
                  </a:cubicBezTo>
                  <a:cubicBezTo>
                    <a:pt x="7403855" y="2585266"/>
                    <a:pt x="7403855" y="2585266"/>
                    <a:pt x="7388694" y="2602561"/>
                  </a:cubicBezTo>
                  <a:cubicBezTo>
                    <a:pt x="7373534" y="2619856"/>
                    <a:pt x="7373534" y="2619856"/>
                    <a:pt x="7353593" y="2602376"/>
                  </a:cubicBezTo>
                  <a:cubicBezTo>
                    <a:pt x="7353593" y="2602376"/>
                    <a:pt x="7353593" y="2602376"/>
                    <a:pt x="7358373" y="2637152"/>
                  </a:cubicBezTo>
                  <a:cubicBezTo>
                    <a:pt x="7288170" y="2636782"/>
                    <a:pt x="7227528" y="2705963"/>
                    <a:pt x="7217147" y="2758032"/>
                  </a:cubicBezTo>
                  <a:cubicBezTo>
                    <a:pt x="7217147" y="2758032"/>
                    <a:pt x="7217147" y="2758032"/>
                    <a:pt x="7177266" y="2723072"/>
                  </a:cubicBezTo>
                  <a:cubicBezTo>
                    <a:pt x="7097672" y="2813872"/>
                    <a:pt x="6987118" y="2894735"/>
                    <a:pt x="6879253" y="2995159"/>
                  </a:cubicBezTo>
                  <a:lnTo>
                    <a:pt x="6806931" y="3069063"/>
                  </a:lnTo>
                  <a:lnTo>
                    <a:pt x="6803851" y="3068604"/>
                  </a:lnTo>
                  <a:lnTo>
                    <a:pt x="6805533" y="3070492"/>
                  </a:lnTo>
                  <a:lnTo>
                    <a:pt x="6773530" y="3103195"/>
                  </a:lnTo>
                  <a:cubicBezTo>
                    <a:pt x="6773530" y="3103195"/>
                    <a:pt x="6773530" y="3103195"/>
                    <a:pt x="6793471" y="3120674"/>
                  </a:cubicBezTo>
                  <a:cubicBezTo>
                    <a:pt x="6793471" y="3120674"/>
                    <a:pt x="6793471" y="3120674"/>
                    <a:pt x="6808631" y="3103379"/>
                  </a:cubicBezTo>
                  <a:cubicBezTo>
                    <a:pt x="6816211" y="3094732"/>
                    <a:pt x="6820002" y="3090408"/>
                    <a:pt x="6819404" y="3086061"/>
                  </a:cubicBezTo>
                  <a:lnTo>
                    <a:pt x="6805533" y="3070492"/>
                  </a:lnTo>
                  <a:lnTo>
                    <a:pt x="6806931" y="3069063"/>
                  </a:lnTo>
                  <a:lnTo>
                    <a:pt x="6823224" y="3071489"/>
                  </a:lnTo>
                  <a:cubicBezTo>
                    <a:pt x="6865740" y="3070288"/>
                    <a:pt x="6891314" y="3019112"/>
                    <a:pt x="6939476" y="3034569"/>
                  </a:cubicBezTo>
                  <a:cubicBezTo>
                    <a:pt x="6939476" y="3034569"/>
                    <a:pt x="6939476" y="3034569"/>
                    <a:pt x="6919536" y="3017088"/>
                  </a:cubicBezTo>
                  <a:cubicBezTo>
                    <a:pt x="6969798" y="2999979"/>
                    <a:pt x="6984959" y="2982683"/>
                    <a:pt x="7030440" y="2930798"/>
                  </a:cubicBezTo>
                  <a:cubicBezTo>
                    <a:pt x="7050381" y="2948278"/>
                    <a:pt x="7050381" y="2948278"/>
                    <a:pt x="7050381" y="2948278"/>
                  </a:cubicBezTo>
                  <a:cubicBezTo>
                    <a:pt x="7030440" y="2930798"/>
                    <a:pt x="7030440" y="2930798"/>
                    <a:pt x="7030440" y="2930798"/>
                  </a:cubicBezTo>
                  <a:cubicBezTo>
                    <a:pt x="7020879" y="2861248"/>
                    <a:pt x="7115804" y="2913872"/>
                    <a:pt x="7126184" y="2861802"/>
                  </a:cubicBezTo>
                  <a:cubicBezTo>
                    <a:pt x="7128984" y="2818380"/>
                    <a:pt x="7161696" y="2801177"/>
                    <a:pt x="7199392" y="2788344"/>
                  </a:cubicBezTo>
                  <a:lnTo>
                    <a:pt x="7211922" y="2784246"/>
                  </a:lnTo>
                  <a:lnTo>
                    <a:pt x="7206767" y="2810102"/>
                  </a:lnTo>
                  <a:cubicBezTo>
                    <a:pt x="7241868" y="2810287"/>
                    <a:pt x="7241868" y="2810287"/>
                    <a:pt x="7241868" y="2810287"/>
                  </a:cubicBezTo>
                  <a:cubicBezTo>
                    <a:pt x="7176446" y="2844692"/>
                    <a:pt x="7095862" y="2896393"/>
                    <a:pt x="7085482" y="2948463"/>
                  </a:cubicBezTo>
                  <a:cubicBezTo>
                    <a:pt x="7065541" y="2930983"/>
                    <a:pt x="7004899" y="3000163"/>
                    <a:pt x="6989738" y="3017458"/>
                  </a:cubicBezTo>
                  <a:cubicBezTo>
                    <a:pt x="6989738" y="3017458"/>
                    <a:pt x="6989738" y="3017458"/>
                    <a:pt x="7009679" y="3034938"/>
                  </a:cubicBezTo>
                  <a:cubicBezTo>
                    <a:pt x="6983148" y="3065205"/>
                    <a:pt x="6922423" y="3042080"/>
                    <a:pt x="6914061" y="3082420"/>
                  </a:cubicBezTo>
                  <a:lnTo>
                    <a:pt x="6913958" y="3100013"/>
                  </a:lnTo>
                  <a:lnTo>
                    <a:pt x="6850903" y="3155726"/>
                  </a:lnTo>
                  <a:cubicBezTo>
                    <a:pt x="6823177" y="3177299"/>
                    <a:pt x="6795452" y="3198871"/>
                    <a:pt x="6772711" y="3224814"/>
                  </a:cubicBezTo>
                  <a:cubicBezTo>
                    <a:pt x="6772711" y="3224814"/>
                    <a:pt x="6772711" y="3224814"/>
                    <a:pt x="6807811" y="3224999"/>
                  </a:cubicBezTo>
                  <a:cubicBezTo>
                    <a:pt x="6807811" y="3224999"/>
                    <a:pt x="6807811" y="3224999"/>
                    <a:pt x="7251430" y="2879837"/>
                  </a:cubicBezTo>
                  <a:cubicBezTo>
                    <a:pt x="7336792" y="2862911"/>
                    <a:pt x="7382275" y="2811026"/>
                    <a:pt x="7462857" y="2759326"/>
                  </a:cubicBezTo>
                  <a:cubicBezTo>
                    <a:pt x="7462857" y="2759326"/>
                    <a:pt x="7462857" y="2759326"/>
                    <a:pt x="7482798" y="2776804"/>
                  </a:cubicBezTo>
                  <a:cubicBezTo>
                    <a:pt x="7452476" y="2811395"/>
                    <a:pt x="7382275" y="2811026"/>
                    <a:pt x="7387054" y="2845801"/>
                  </a:cubicBezTo>
                  <a:cubicBezTo>
                    <a:pt x="7316851" y="2845431"/>
                    <a:pt x="7341573" y="2897686"/>
                    <a:pt x="7291310" y="2914796"/>
                  </a:cubicBezTo>
                  <a:cubicBezTo>
                    <a:pt x="7291310" y="2914796"/>
                    <a:pt x="7291310" y="2914796"/>
                    <a:pt x="7311251" y="2932276"/>
                  </a:cubicBezTo>
                  <a:cubicBezTo>
                    <a:pt x="7311251" y="2932276"/>
                    <a:pt x="7311251" y="2932276"/>
                    <a:pt x="7296091" y="2949571"/>
                  </a:cubicBezTo>
                  <a:cubicBezTo>
                    <a:pt x="7276150" y="2932092"/>
                    <a:pt x="7276150" y="2932092"/>
                    <a:pt x="7256210" y="2914611"/>
                  </a:cubicBezTo>
                  <a:lnTo>
                    <a:pt x="7241048" y="2931907"/>
                  </a:lnTo>
                  <a:lnTo>
                    <a:pt x="7236661" y="2931883"/>
                  </a:lnTo>
                  <a:cubicBezTo>
                    <a:pt x="7232273" y="2931861"/>
                    <a:pt x="7223497" y="2931814"/>
                    <a:pt x="7205947" y="2931721"/>
                  </a:cubicBezTo>
                  <a:cubicBezTo>
                    <a:pt x="7205947" y="2931721"/>
                    <a:pt x="7205947" y="2931721"/>
                    <a:pt x="6782271" y="3294364"/>
                  </a:cubicBezTo>
                  <a:cubicBezTo>
                    <a:pt x="6782271" y="3294364"/>
                    <a:pt x="6782271" y="3294364"/>
                    <a:pt x="6787050" y="3329139"/>
                  </a:cubicBezTo>
                  <a:cubicBezTo>
                    <a:pt x="6817371" y="3294549"/>
                    <a:pt x="6867634" y="3277438"/>
                    <a:pt x="6897955" y="3242849"/>
                  </a:cubicBezTo>
                  <a:cubicBezTo>
                    <a:pt x="6917896" y="3260329"/>
                    <a:pt x="6902735" y="3277623"/>
                    <a:pt x="6922676" y="3295103"/>
                  </a:cubicBezTo>
                  <a:cubicBezTo>
                    <a:pt x="6907516" y="3312398"/>
                    <a:pt x="6892355" y="3329694"/>
                    <a:pt x="6872414" y="3312213"/>
                  </a:cubicBezTo>
                  <a:cubicBezTo>
                    <a:pt x="6887575" y="3294918"/>
                    <a:pt x="6922676" y="3295103"/>
                    <a:pt x="6902735" y="3277623"/>
                  </a:cubicBezTo>
                  <a:cubicBezTo>
                    <a:pt x="6882795" y="3260144"/>
                    <a:pt x="6872414" y="3312213"/>
                    <a:pt x="6837313" y="3312029"/>
                  </a:cubicBezTo>
                  <a:cubicBezTo>
                    <a:pt x="6877194" y="3346989"/>
                    <a:pt x="6912295" y="3347173"/>
                    <a:pt x="6947397" y="3347358"/>
                  </a:cubicBezTo>
                  <a:cubicBezTo>
                    <a:pt x="6947397" y="3347358"/>
                    <a:pt x="6947397" y="3347358"/>
                    <a:pt x="6942617" y="3312583"/>
                  </a:cubicBezTo>
                  <a:cubicBezTo>
                    <a:pt x="6977718" y="3312768"/>
                    <a:pt x="6967338" y="3364838"/>
                    <a:pt x="7002439" y="3365022"/>
                  </a:cubicBezTo>
                  <a:cubicBezTo>
                    <a:pt x="7097363" y="3417646"/>
                    <a:pt x="7182727" y="3400720"/>
                    <a:pt x="7277650" y="3453345"/>
                  </a:cubicBezTo>
                  <a:cubicBezTo>
                    <a:pt x="7277650" y="3453345"/>
                    <a:pt x="7277650" y="3453345"/>
                    <a:pt x="7247329" y="3487935"/>
                  </a:cubicBezTo>
                  <a:cubicBezTo>
                    <a:pt x="7132465" y="3417832"/>
                    <a:pt x="7011999" y="3434572"/>
                    <a:pt x="6917076" y="3381948"/>
                  </a:cubicBezTo>
                  <a:cubicBezTo>
                    <a:pt x="6862034" y="3364284"/>
                    <a:pt x="6806992" y="3346619"/>
                    <a:pt x="6776670" y="3381210"/>
                  </a:cubicBezTo>
                  <a:cubicBezTo>
                    <a:pt x="6736788" y="3346250"/>
                    <a:pt x="6766290" y="3433279"/>
                    <a:pt x="6711248" y="3415614"/>
                  </a:cubicBezTo>
                  <a:cubicBezTo>
                    <a:pt x="6711248" y="3415614"/>
                    <a:pt x="6711248" y="3415614"/>
                    <a:pt x="6691307" y="3398135"/>
                  </a:cubicBezTo>
                  <a:cubicBezTo>
                    <a:pt x="6641045" y="3415244"/>
                    <a:pt x="6560462" y="3466945"/>
                    <a:pt x="6550081" y="3519016"/>
                  </a:cubicBezTo>
                  <a:cubicBezTo>
                    <a:pt x="6620284" y="3519384"/>
                    <a:pt x="6650605" y="3484795"/>
                    <a:pt x="6660986" y="3432725"/>
                  </a:cubicBezTo>
                  <a:cubicBezTo>
                    <a:pt x="6676147" y="3415430"/>
                    <a:pt x="6696087" y="3432909"/>
                    <a:pt x="6700867" y="3467685"/>
                  </a:cubicBezTo>
                  <a:cubicBezTo>
                    <a:pt x="6685707" y="3484980"/>
                    <a:pt x="6615504" y="3484610"/>
                    <a:pt x="6625065" y="3554160"/>
                  </a:cubicBezTo>
                  <a:cubicBezTo>
                    <a:pt x="6625065" y="3554160"/>
                    <a:pt x="6625065" y="3554160"/>
                    <a:pt x="6589962" y="3553975"/>
                  </a:cubicBezTo>
                  <a:cubicBezTo>
                    <a:pt x="6559642" y="3588565"/>
                    <a:pt x="6494219" y="3622971"/>
                    <a:pt x="6448738" y="3674856"/>
                  </a:cubicBezTo>
                  <a:cubicBezTo>
                    <a:pt x="6352994" y="3743851"/>
                    <a:pt x="6312292" y="3830512"/>
                    <a:pt x="6271590" y="3917172"/>
                  </a:cubicBezTo>
                  <a:cubicBezTo>
                    <a:pt x="6271590" y="3917172"/>
                    <a:pt x="6286751" y="3899877"/>
                    <a:pt x="6286751" y="3899877"/>
                  </a:cubicBezTo>
                  <a:cubicBezTo>
                    <a:pt x="6296311" y="3969426"/>
                    <a:pt x="6226108" y="3969057"/>
                    <a:pt x="6215728" y="4021127"/>
                  </a:cubicBezTo>
                  <a:cubicBezTo>
                    <a:pt x="6215728" y="4021127"/>
                    <a:pt x="6215728" y="4021127"/>
                    <a:pt x="6250831" y="4021311"/>
                  </a:cubicBezTo>
                  <a:cubicBezTo>
                    <a:pt x="6255610" y="4056087"/>
                    <a:pt x="6220508" y="4055901"/>
                    <a:pt x="6220508" y="4055901"/>
                  </a:cubicBezTo>
                  <a:cubicBezTo>
                    <a:pt x="6230069" y="4125451"/>
                    <a:pt x="6204528" y="4194817"/>
                    <a:pt x="6244410" y="4229776"/>
                  </a:cubicBezTo>
                  <a:cubicBezTo>
                    <a:pt x="6224469" y="4212297"/>
                    <a:pt x="6224469" y="4212297"/>
                    <a:pt x="6224469" y="4212297"/>
                  </a:cubicBezTo>
                  <a:cubicBezTo>
                    <a:pt x="6214089" y="4264366"/>
                    <a:pt x="6218869" y="4299142"/>
                    <a:pt x="6223649" y="4333916"/>
                  </a:cubicBezTo>
                  <a:cubicBezTo>
                    <a:pt x="6283471" y="4386356"/>
                    <a:pt x="6277871" y="4473201"/>
                    <a:pt x="6252330" y="4542565"/>
                  </a:cubicBezTo>
                  <a:cubicBezTo>
                    <a:pt x="6316113" y="4751399"/>
                    <a:pt x="6249871" y="4907424"/>
                    <a:pt x="6243450" y="5115889"/>
                  </a:cubicBezTo>
                  <a:cubicBezTo>
                    <a:pt x="6318434" y="5151033"/>
                    <a:pt x="6253011" y="5185439"/>
                    <a:pt x="6257791" y="5220213"/>
                  </a:cubicBezTo>
                  <a:cubicBezTo>
                    <a:pt x="6327994" y="5220583"/>
                    <a:pt x="6278553" y="5116074"/>
                    <a:pt x="6348754" y="5116443"/>
                  </a:cubicBezTo>
                  <a:cubicBezTo>
                    <a:pt x="6348754" y="5116443"/>
                    <a:pt x="6348754" y="5116443"/>
                    <a:pt x="6368696" y="5133923"/>
                  </a:cubicBezTo>
                  <a:cubicBezTo>
                    <a:pt x="6368696" y="5133923"/>
                    <a:pt x="6368696" y="5133923"/>
                    <a:pt x="6353535" y="5151218"/>
                  </a:cubicBezTo>
                  <a:cubicBezTo>
                    <a:pt x="6387816" y="5273023"/>
                    <a:pt x="6237029" y="5324354"/>
                    <a:pt x="6236210" y="5445973"/>
                  </a:cubicBezTo>
                  <a:cubicBezTo>
                    <a:pt x="6185949" y="5463084"/>
                    <a:pt x="6215449" y="5550113"/>
                    <a:pt x="6130086" y="5567038"/>
                  </a:cubicBezTo>
                  <a:cubicBezTo>
                    <a:pt x="6114925" y="5584334"/>
                    <a:pt x="6159588" y="5654069"/>
                    <a:pt x="6124486" y="5653884"/>
                  </a:cubicBezTo>
                  <a:cubicBezTo>
                    <a:pt x="6103726" y="5758024"/>
                    <a:pt x="5993641" y="5722694"/>
                    <a:pt x="5913057" y="5774395"/>
                  </a:cubicBezTo>
                  <a:cubicBezTo>
                    <a:pt x="5822914" y="5756545"/>
                    <a:pt x="5727990" y="5703921"/>
                    <a:pt x="5627468" y="5738142"/>
                  </a:cubicBezTo>
                  <a:cubicBezTo>
                    <a:pt x="5578028" y="5633632"/>
                    <a:pt x="5477505" y="5667854"/>
                    <a:pt x="5407300" y="5667485"/>
                  </a:cubicBezTo>
                  <a:cubicBezTo>
                    <a:pt x="5096990" y="5578977"/>
                    <a:pt x="4770695" y="5629384"/>
                    <a:pt x="4485133" y="5593131"/>
                  </a:cubicBezTo>
                  <a:lnTo>
                    <a:pt x="4379703" y="5559928"/>
                  </a:lnTo>
                  <a:lnTo>
                    <a:pt x="4367153" y="5702255"/>
                  </a:lnTo>
                  <a:cubicBezTo>
                    <a:pt x="4442137" y="5737401"/>
                    <a:pt x="4376713" y="5771805"/>
                    <a:pt x="4381493" y="5806581"/>
                  </a:cubicBezTo>
                  <a:cubicBezTo>
                    <a:pt x="4451696" y="5806950"/>
                    <a:pt x="4402255" y="5702440"/>
                    <a:pt x="4472456" y="5702811"/>
                  </a:cubicBezTo>
                  <a:cubicBezTo>
                    <a:pt x="4472456" y="5702811"/>
                    <a:pt x="4472456" y="5702811"/>
                    <a:pt x="4492397" y="5720290"/>
                  </a:cubicBezTo>
                  <a:cubicBezTo>
                    <a:pt x="4492397" y="5720290"/>
                    <a:pt x="4492397" y="5720290"/>
                    <a:pt x="4477236" y="5737585"/>
                  </a:cubicBezTo>
                  <a:cubicBezTo>
                    <a:pt x="4511519" y="5859390"/>
                    <a:pt x="4360733" y="5910720"/>
                    <a:pt x="4359912" y="6032340"/>
                  </a:cubicBezTo>
                  <a:cubicBezTo>
                    <a:pt x="4309651" y="6049450"/>
                    <a:pt x="4339153" y="6136480"/>
                    <a:pt x="4253788" y="6153406"/>
                  </a:cubicBezTo>
                  <a:cubicBezTo>
                    <a:pt x="4238629" y="6170701"/>
                    <a:pt x="4283288" y="6240436"/>
                    <a:pt x="4248187" y="6240251"/>
                  </a:cubicBezTo>
                  <a:cubicBezTo>
                    <a:pt x="4227429" y="6344391"/>
                    <a:pt x="4117343" y="6309061"/>
                    <a:pt x="4036759" y="6360762"/>
                  </a:cubicBezTo>
                  <a:cubicBezTo>
                    <a:pt x="3946616" y="6342913"/>
                    <a:pt x="3851690" y="6290288"/>
                    <a:pt x="3751167" y="6324510"/>
                  </a:cubicBezTo>
                  <a:cubicBezTo>
                    <a:pt x="3701724" y="6220000"/>
                    <a:pt x="3601202" y="6254221"/>
                    <a:pt x="3531005" y="6253851"/>
                  </a:cubicBezTo>
                  <a:cubicBezTo>
                    <a:pt x="3220687" y="6165344"/>
                    <a:pt x="2894409" y="6215751"/>
                    <a:pt x="2608808" y="6179498"/>
                  </a:cubicBezTo>
                  <a:cubicBezTo>
                    <a:pt x="2443676" y="6126504"/>
                    <a:pt x="2298487" y="6090991"/>
                    <a:pt x="2183621" y="6020887"/>
                  </a:cubicBezTo>
                  <a:cubicBezTo>
                    <a:pt x="2333590" y="6091176"/>
                    <a:pt x="2498721" y="6144169"/>
                    <a:pt x="2659082" y="6162388"/>
                  </a:cubicBezTo>
                  <a:cubicBezTo>
                    <a:pt x="2654301" y="6127613"/>
                    <a:pt x="2669464" y="6110318"/>
                    <a:pt x="2649520" y="6092838"/>
                  </a:cubicBezTo>
                  <a:cubicBezTo>
                    <a:pt x="2649520" y="6092838"/>
                    <a:pt x="2649520" y="6092838"/>
                    <a:pt x="2594468" y="6075173"/>
                  </a:cubicBezTo>
                  <a:cubicBezTo>
                    <a:pt x="2394234" y="6021995"/>
                    <a:pt x="2183621" y="6020887"/>
                    <a:pt x="2013710" y="5933118"/>
                  </a:cubicBezTo>
                  <a:cubicBezTo>
                    <a:pt x="2013710" y="5933118"/>
                    <a:pt x="2013710" y="5933118"/>
                    <a:pt x="2033651" y="5950598"/>
                  </a:cubicBezTo>
                  <a:cubicBezTo>
                    <a:pt x="1787937" y="5949306"/>
                    <a:pt x="1669109" y="5722806"/>
                    <a:pt x="1464102" y="5634853"/>
                  </a:cubicBezTo>
                  <a:cubicBezTo>
                    <a:pt x="1418621" y="5686738"/>
                    <a:pt x="1357979" y="5755919"/>
                    <a:pt x="1307717" y="5773029"/>
                  </a:cubicBezTo>
                  <a:cubicBezTo>
                    <a:pt x="1373139" y="5738624"/>
                    <a:pt x="1398681" y="5669259"/>
                    <a:pt x="1444161" y="5617373"/>
                  </a:cubicBezTo>
                  <a:cubicBezTo>
                    <a:pt x="1414661" y="5530344"/>
                    <a:pt x="1314138" y="5564565"/>
                    <a:pt x="1304577" y="5495014"/>
                  </a:cubicBezTo>
                  <a:cubicBezTo>
                    <a:pt x="1229594" y="5459870"/>
                    <a:pt x="1139451" y="5442021"/>
                    <a:pt x="1079629" y="5389582"/>
                  </a:cubicBezTo>
                  <a:cubicBezTo>
                    <a:pt x="1079629" y="5389582"/>
                    <a:pt x="1079629" y="5389582"/>
                    <a:pt x="1059688" y="5372102"/>
                  </a:cubicBezTo>
                  <a:cubicBezTo>
                    <a:pt x="1019807" y="5337142"/>
                    <a:pt x="969545" y="5354253"/>
                    <a:pt x="929664" y="5319293"/>
                  </a:cubicBezTo>
                  <a:cubicBezTo>
                    <a:pt x="929664" y="5319293"/>
                    <a:pt x="929664" y="5319293"/>
                    <a:pt x="944824" y="5301998"/>
                  </a:cubicBezTo>
                  <a:cubicBezTo>
                    <a:pt x="924884" y="5284519"/>
                    <a:pt x="909723" y="5301814"/>
                    <a:pt x="909723" y="5301814"/>
                  </a:cubicBezTo>
                  <a:cubicBezTo>
                    <a:pt x="859461" y="5318923"/>
                    <a:pt x="819580" y="5283965"/>
                    <a:pt x="779698" y="5249004"/>
                  </a:cubicBezTo>
                  <a:cubicBezTo>
                    <a:pt x="723837" y="5352959"/>
                    <a:pt x="648034" y="5439434"/>
                    <a:pt x="567451" y="5491135"/>
                  </a:cubicBezTo>
                  <a:cubicBezTo>
                    <a:pt x="648034" y="5439434"/>
                    <a:pt x="703897" y="5335480"/>
                    <a:pt x="764538" y="5266299"/>
                  </a:cubicBezTo>
                  <a:cubicBezTo>
                    <a:pt x="729437" y="5266115"/>
                    <a:pt x="689555" y="5231155"/>
                    <a:pt x="654454" y="5230971"/>
                  </a:cubicBezTo>
                  <a:cubicBezTo>
                    <a:pt x="669616" y="5213675"/>
                    <a:pt x="689555" y="5231155"/>
                    <a:pt x="689555" y="5231155"/>
                  </a:cubicBezTo>
                  <a:cubicBezTo>
                    <a:pt x="699936" y="5179085"/>
                    <a:pt x="649674" y="5196196"/>
                    <a:pt x="629733" y="5178716"/>
                  </a:cubicBezTo>
                  <a:cubicBezTo>
                    <a:pt x="740637" y="5092425"/>
                    <a:pt x="519649" y="5143387"/>
                    <a:pt x="510089" y="5073837"/>
                  </a:cubicBezTo>
                  <a:cubicBezTo>
                    <a:pt x="510089" y="5073837"/>
                    <a:pt x="510089" y="5073837"/>
                    <a:pt x="555571" y="5021952"/>
                  </a:cubicBezTo>
                  <a:cubicBezTo>
                    <a:pt x="535631" y="5004472"/>
                    <a:pt x="520470" y="5021767"/>
                    <a:pt x="485368" y="5021582"/>
                  </a:cubicBezTo>
                  <a:cubicBezTo>
                    <a:pt x="485368" y="5021582"/>
                    <a:pt x="485368" y="5021582"/>
                    <a:pt x="480589" y="4986807"/>
                  </a:cubicBezTo>
                  <a:cubicBezTo>
                    <a:pt x="395225" y="5003733"/>
                    <a:pt x="385665" y="4934183"/>
                    <a:pt x="295522" y="4916334"/>
                  </a:cubicBezTo>
                  <a:cubicBezTo>
                    <a:pt x="310683" y="4899039"/>
                    <a:pt x="345784" y="4899223"/>
                    <a:pt x="305902" y="4864264"/>
                  </a:cubicBezTo>
                  <a:cubicBezTo>
                    <a:pt x="305902" y="4864264"/>
                    <a:pt x="305902" y="4864264"/>
                    <a:pt x="351383" y="4812379"/>
                  </a:cubicBezTo>
                  <a:cubicBezTo>
                    <a:pt x="316283" y="4812194"/>
                    <a:pt x="276402" y="4777234"/>
                    <a:pt x="246080" y="4811825"/>
                  </a:cubicBezTo>
                  <a:cubicBezTo>
                    <a:pt x="246080" y="4811825"/>
                    <a:pt x="306723" y="4742644"/>
                    <a:pt x="251681" y="4724980"/>
                  </a:cubicBezTo>
                  <a:cubicBezTo>
                    <a:pt x="216579" y="4724794"/>
                    <a:pt x="207019" y="4655246"/>
                    <a:pt x="171917" y="4655061"/>
                  </a:cubicBezTo>
                  <a:cubicBezTo>
                    <a:pt x="171917" y="4655061"/>
                    <a:pt x="171917" y="4655061"/>
                    <a:pt x="167137" y="4620286"/>
                  </a:cubicBezTo>
                  <a:cubicBezTo>
                    <a:pt x="107316" y="4567846"/>
                    <a:pt x="237340" y="4620654"/>
                    <a:pt x="212619" y="4568401"/>
                  </a:cubicBezTo>
                  <a:cubicBezTo>
                    <a:pt x="192678" y="4550920"/>
                    <a:pt x="152797" y="4515961"/>
                    <a:pt x="117695" y="4515776"/>
                  </a:cubicBezTo>
                  <a:cubicBezTo>
                    <a:pt x="132856" y="4498481"/>
                    <a:pt x="108135" y="4446227"/>
                    <a:pt x="103355" y="4411451"/>
                  </a:cubicBezTo>
                  <a:cubicBezTo>
                    <a:pt x="103355" y="4411451"/>
                    <a:pt x="103355" y="4411451"/>
                    <a:pt x="173558" y="4411821"/>
                  </a:cubicBezTo>
                  <a:cubicBezTo>
                    <a:pt x="73854" y="4324422"/>
                    <a:pt x="24412" y="4219913"/>
                    <a:pt x="10071" y="4115588"/>
                  </a:cubicBezTo>
                  <a:cubicBezTo>
                    <a:pt x="-44150" y="3976304"/>
                    <a:pt x="141736" y="3925157"/>
                    <a:pt x="67573" y="3768393"/>
                  </a:cubicBezTo>
                  <a:cubicBezTo>
                    <a:pt x="139381" y="3716646"/>
                    <a:pt x="186065" y="3625674"/>
                    <a:pt x="245312" y="3554314"/>
                  </a:cubicBezTo>
                  <a:lnTo>
                    <a:pt x="277895" y="3522830"/>
                  </a:lnTo>
                  <a:lnTo>
                    <a:pt x="279820" y="3526262"/>
                  </a:lnTo>
                  <a:cubicBezTo>
                    <a:pt x="249499" y="3560852"/>
                    <a:pt x="219179" y="3595443"/>
                    <a:pt x="208798" y="3647512"/>
                  </a:cubicBezTo>
                  <a:cubicBezTo>
                    <a:pt x="304541" y="3578517"/>
                    <a:pt x="355623" y="3439786"/>
                    <a:pt x="486467" y="3370976"/>
                  </a:cubicBezTo>
                  <a:cubicBezTo>
                    <a:pt x="586990" y="3336756"/>
                    <a:pt x="638072" y="3198026"/>
                    <a:pt x="738595" y="3163804"/>
                  </a:cubicBezTo>
                  <a:cubicBezTo>
                    <a:pt x="804017" y="3129399"/>
                    <a:pt x="844719" y="3042739"/>
                    <a:pt x="894981" y="3025629"/>
                  </a:cubicBezTo>
                  <a:cubicBezTo>
                    <a:pt x="894981" y="3025629"/>
                    <a:pt x="910141" y="3008334"/>
                    <a:pt x="910141" y="3008334"/>
                  </a:cubicBezTo>
                  <a:cubicBezTo>
                    <a:pt x="910141" y="3008334"/>
                    <a:pt x="910141" y="3008334"/>
                    <a:pt x="890200" y="2990854"/>
                  </a:cubicBezTo>
                  <a:cubicBezTo>
                    <a:pt x="890200" y="2990854"/>
                    <a:pt x="890200" y="2990854"/>
                    <a:pt x="925302" y="2991039"/>
                  </a:cubicBezTo>
                  <a:cubicBezTo>
                    <a:pt x="955623" y="2956448"/>
                    <a:pt x="990723" y="2956633"/>
                    <a:pt x="1001104" y="2904563"/>
                  </a:cubicBezTo>
                  <a:cubicBezTo>
                    <a:pt x="1001104" y="2904563"/>
                    <a:pt x="1001104" y="2904563"/>
                    <a:pt x="1021045" y="2922043"/>
                  </a:cubicBezTo>
                  <a:cubicBezTo>
                    <a:pt x="1086467" y="2887638"/>
                    <a:pt x="1072127" y="2783313"/>
                    <a:pt x="1122388" y="2766203"/>
                  </a:cubicBezTo>
                  <a:cubicBezTo>
                    <a:pt x="1197371" y="2801347"/>
                    <a:pt x="1183031" y="2697022"/>
                    <a:pt x="1198191" y="2679727"/>
                  </a:cubicBezTo>
                  <a:cubicBezTo>
                    <a:pt x="1227692" y="2766757"/>
                    <a:pt x="1228511" y="2645137"/>
                    <a:pt x="1283554" y="2662802"/>
                  </a:cubicBezTo>
                  <a:cubicBezTo>
                    <a:pt x="1278773" y="2628027"/>
                    <a:pt x="1364137" y="2611101"/>
                    <a:pt x="1304314" y="2558661"/>
                  </a:cubicBezTo>
                  <a:cubicBezTo>
                    <a:pt x="1304314" y="2558661"/>
                    <a:pt x="1304314" y="2558661"/>
                    <a:pt x="1354576" y="2541551"/>
                  </a:cubicBezTo>
                  <a:cubicBezTo>
                    <a:pt x="1354576" y="2541551"/>
                    <a:pt x="1354576" y="2541551"/>
                    <a:pt x="1324255" y="2576141"/>
                  </a:cubicBezTo>
                  <a:cubicBezTo>
                    <a:pt x="1324255" y="2576141"/>
                    <a:pt x="1324255" y="2576141"/>
                    <a:pt x="1359356" y="2576326"/>
                  </a:cubicBezTo>
                  <a:cubicBezTo>
                    <a:pt x="1374517" y="2559031"/>
                    <a:pt x="1354576" y="2541551"/>
                    <a:pt x="1369736" y="2524256"/>
                  </a:cubicBezTo>
                  <a:cubicBezTo>
                    <a:pt x="1334635" y="2524072"/>
                    <a:pt x="1304314" y="2558661"/>
                    <a:pt x="1284374" y="2541182"/>
                  </a:cubicBezTo>
                  <a:cubicBezTo>
                    <a:pt x="1279593" y="2506407"/>
                    <a:pt x="1329855" y="2489297"/>
                    <a:pt x="1349796" y="2506777"/>
                  </a:cubicBezTo>
                  <a:cubicBezTo>
                    <a:pt x="1400057" y="2489666"/>
                    <a:pt x="1415218" y="2472371"/>
                    <a:pt x="1465480" y="2455262"/>
                  </a:cubicBezTo>
                  <a:cubicBezTo>
                    <a:pt x="1480641" y="2437966"/>
                    <a:pt x="1526122" y="2386087"/>
                    <a:pt x="1521341" y="2351311"/>
                  </a:cubicBezTo>
                  <a:cubicBezTo>
                    <a:pt x="1521341" y="2351311"/>
                    <a:pt x="1521341" y="2351311"/>
                    <a:pt x="1556443" y="2351496"/>
                  </a:cubicBezTo>
                  <a:cubicBezTo>
                    <a:pt x="1824555" y="2005441"/>
                    <a:pt x="2142935" y="1642240"/>
                    <a:pt x="2391110" y="1278676"/>
                  </a:cubicBezTo>
                  <a:cubicBezTo>
                    <a:pt x="2441373" y="1261567"/>
                    <a:pt x="2436595" y="1226791"/>
                    <a:pt x="2466913" y="1192198"/>
                  </a:cubicBezTo>
                  <a:cubicBezTo>
                    <a:pt x="2446972" y="1174719"/>
                    <a:pt x="2446972" y="1174719"/>
                    <a:pt x="2431813" y="1192017"/>
                  </a:cubicBezTo>
                  <a:cubicBezTo>
                    <a:pt x="2442190" y="1139958"/>
                    <a:pt x="2446972" y="1174719"/>
                    <a:pt x="2482076" y="1174907"/>
                  </a:cubicBezTo>
                  <a:cubicBezTo>
                    <a:pt x="2492456" y="1122847"/>
                    <a:pt x="2542719" y="1105737"/>
                    <a:pt x="2542719" y="1105737"/>
                  </a:cubicBezTo>
                  <a:cubicBezTo>
                    <a:pt x="2542719" y="1105737"/>
                    <a:pt x="2542719" y="1105737"/>
                    <a:pt x="2527558" y="1123032"/>
                  </a:cubicBezTo>
                  <a:cubicBezTo>
                    <a:pt x="2597763" y="1123401"/>
                    <a:pt x="2608145" y="1071332"/>
                    <a:pt x="2638473" y="1036742"/>
                  </a:cubicBezTo>
                  <a:cubicBezTo>
                    <a:pt x="2638473" y="1036742"/>
                    <a:pt x="2638473" y="1036742"/>
                    <a:pt x="2658417" y="1054221"/>
                  </a:cubicBezTo>
                  <a:cubicBezTo>
                    <a:pt x="2665998" y="1045574"/>
                    <a:pt x="2668594" y="1032557"/>
                    <a:pt x="2671190" y="1019539"/>
                  </a:cubicBezTo>
                  <a:lnTo>
                    <a:pt x="2677576" y="1002198"/>
                  </a:lnTo>
                  <a:cubicBezTo>
                    <a:pt x="2686352" y="1002244"/>
                    <a:pt x="2703906" y="1002336"/>
                    <a:pt x="2739007" y="1002521"/>
                  </a:cubicBezTo>
                  <a:cubicBezTo>
                    <a:pt x="2774101" y="1002706"/>
                    <a:pt x="2734228" y="967746"/>
                    <a:pt x="2749385" y="950451"/>
                  </a:cubicBezTo>
                  <a:cubicBezTo>
                    <a:pt x="2749385" y="950451"/>
                    <a:pt x="2749385" y="950451"/>
                    <a:pt x="2729449" y="932971"/>
                  </a:cubicBezTo>
                  <a:cubicBezTo>
                    <a:pt x="2764543" y="933156"/>
                    <a:pt x="2749385" y="950451"/>
                    <a:pt x="2804417" y="968116"/>
                  </a:cubicBezTo>
                  <a:cubicBezTo>
                    <a:pt x="2804417" y="968116"/>
                    <a:pt x="2819583" y="950821"/>
                    <a:pt x="2799641" y="933341"/>
                  </a:cubicBezTo>
                  <a:cubicBezTo>
                    <a:pt x="2799641" y="933341"/>
                    <a:pt x="2799641" y="933341"/>
                    <a:pt x="2764543" y="933156"/>
                  </a:cubicBezTo>
                  <a:cubicBezTo>
                    <a:pt x="2744606" y="915676"/>
                    <a:pt x="2754985" y="863607"/>
                    <a:pt x="2790081" y="863791"/>
                  </a:cubicBezTo>
                  <a:cubicBezTo>
                    <a:pt x="2805031" y="876901"/>
                    <a:pt x="2811460" y="899740"/>
                    <a:pt x="2828555" y="910418"/>
                  </a:cubicBezTo>
                  <a:lnTo>
                    <a:pt x="2838185" y="913040"/>
                  </a:lnTo>
                  <a:lnTo>
                    <a:pt x="2834848" y="918323"/>
                  </a:lnTo>
                  <a:cubicBezTo>
                    <a:pt x="2833545" y="924832"/>
                    <a:pt x="2834743" y="933525"/>
                    <a:pt x="2834743" y="933525"/>
                  </a:cubicBezTo>
                  <a:cubicBezTo>
                    <a:pt x="2834743" y="933525"/>
                    <a:pt x="2834743" y="933525"/>
                    <a:pt x="2904943" y="933895"/>
                  </a:cubicBezTo>
                  <a:cubicBezTo>
                    <a:pt x="2885002" y="916416"/>
                    <a:pt x="2935266" y="899305"/>
                    <a:pt x="2895388" y="864345"/>
                  </a:cubicBezTo>
                  <a:cubicBezTo>
                    <a:pt x="2875441" y="846866"/>
                    <a:pt x="2880220" y="881641"/>
                    <a:pt x="2865060" y="898936"/>
                  </a:cubicBezTo>
                  <a:cubicBezTo>
                    <a:pt x="2865060" y="898936"/>
                    <a:pt x="2865060" y="898936"/>
                    <a:pt x="2890603" y="829571"/>
                  </a:cubicBezTo>
                  <a:cubicBezTo>
                    <a:pt x="2930486" y="864530"/>
                    <a:pt x="2951244" y="760390"/>
                    <a:pt x="3026216" y="795534"/>
                  </a:cubicBezTo>
                  <a:cubicBezTo>
                    <a:pt x="3036604" y="743465"/>
                    <a:pt x="3102024" y="709060"/>
                    <a:pt x="3112405" y="656989"/>
                  </a:cubicBezTo>
                  <a:cubicBezTo>
                    <a:pt x="3112405" y="656989"/>
                    <a:pt x="3112405" y="656989"/>
                    <a:pt x="3127565" y="639694"/>
                  </a:cubicBezTo>
                  <a:cubicBezTo>
                    <a:pt x="3173042" y="587809"/>
                    <a:pt x="3253622" y="536108"/>
                    <a:pt x="3244064" y="466559"/>
                  </a:cubicBezTo>
                  <a:cubicBezTo>
                    <a:pt x="3264001" y="484039"/>
                    <a:pt x="3319046" y="501704"/>
                    <a:pt x="3349364" y="467114"/>
                  </a:cubicBezTo>
                  <a:cubicBezTo>
                    <a:pt x="3390062" y="380454"/>
                    <a:pt x="3410003" y="397934"/>
                    <a:pt x="3440326" y="363343"/>
                  </a:cubicBezTo>
                  <a:cubicBezTo>
                    <a:pt x="3440326" y="363343"/>
                    <a:pt x="3440326" y="363343"/>
                    <a:pt x="3460269" y="380823"/>
                  </a:cubicBezTo>
                  <a:cubicBezTo>
                    <a:pt x="3460269" y="380823"/>
                    <a:pt x="3475430" y="363527"/>
                    <a:pt x="3475430" y="363527"/>
                  </a:cubicBezTo>
                  <a:cubicBezTo>
                    <a:pt x="3475430" y="363527"/>
                    <a:pt x="3475430" y="363527"/>
                    <a:pt x="3480210" y="398303"/>
                  </a:cubicBezTo>
                  <a:cubicBezTo>
                    <a:pt x="3630996" y="346972"/>
                    <a:pt x="3697242" y="190947"/>
                    <a:pt x="3823304" y="87360"/>
                  </a:cubicBezTo>
                  <a:cubicBezTo>
                    <a:pt x="3732340" y="191132"/>
                    <a:pt x="3656537" y="277607"/>
                    <a:pt x="3565577" y="381378"/>
                  </a:cubicBezTo>
                  <a:cubicBezTo>
                    <a:pt x="3565577" y="381378"/>
                    <a:pt x="3565577" y="381378"/>
                    <a:pt x="3575139" y="450926"/>
                  </a:cubicBezTo>
                  <a:cubicBezTo>
                    <a:pt x="3578926" y="446603"/>
                    <a:pt x="3583016" y="444452"/>
                    <a:pt x="3586706" y="443386"/>
                  </a:cubicBezTo>
                  <a:lnTo>
                    <a:pt x="3591563" y="442836"/>
                  </a:lnTo>
                  <a:lnTo>
                    <a:pt x="3594328" y="462973"/>
                  </a:lnTo>
                  <a:cubicBezTo>
                    <a:pt x="3595675" y="472753"/>
                    <a:pt x="3597465" y="485794"/>
                    <a:pt x="3599855" y="503182"/>
                  </a:cubicBezTo>
                  <a:cubicBezTo>
                    <a:pt x="3630174" y="468591"/>
                    <a:pt x="3680439" y="451481"/>
                    <a:pt x="3690820" y="399411"/>
                  </a:cubicBezTo>
                  <a:cubicBezTo>
                    <a:pt x="3690820" y="399411"/>
                    <a:pt x="3690820" y="399411"/>
                    <a:pt x="3695602" y="434186"/>
                  </a:cubicBezTo>
                  <a:cubicBezTo>
                    <a:pt x="3646532" y="459990"/>
                    <a:pt x="3667916" y="495938"/>
                    <a:pt x="3660469" y="519518"/>
                  </a:cubicBezTo>
                  <a:lnTo>
                    <a:pt x="3655017" y="528335"/>
                  </a:lnTo>
                  <a:lnTo>
                    <a:pt x="3649809" y="531678"/>
                  </a:lnTo>
                  <a:cubicBezTo>
                    <a:pt x="3639736" y="538141"/>
                    <a:pt x="3639736" y="538141"/>
                    <a:pt x="3639736" y="538141"/>
                  </a:cubicBezTo>
                  <a:cubicBezTo>
                    <a:pt x="3646018" y="536003"/>
                    <a:pt x="3650580" y="533311"/>
                    <a:pt x="3653883" y="530173"/>
                  </a:cubicBezTo>
                  <a:lnTo>
                    <a:pt x="3655017" y="528335"/>
                  </a:lnTo>
                  <a:lnTo>
                    <a:pt x="3673732" y="516330"/>
                  </a:lnTo>
                  <a:cubicBezTo>
                    <a:pt x="3685066" y="509060"/>
                    <a:pt x="3700174" y="499366"/>
                    <a:pt x="3720322" y="486440"/>
                  </a:cubicBezTo>
                  <a:cubicBezTo>
                    <a:pt x="3745040" y="538695"/>
                    <a:pt x="3785741" y="452035"/>
                    <a:pt x="3820843" y="452220"/>
                  </a:cubicBezTo>
                  <a:cubicBezTo>
                    <a:pt x="3830403" y="521770"/>
                    <a:pt x="3760202" y="521401"/>
                    <a:pt x="3764980" y="556175"/>
                  </a:cubicBezTo>
                  <a:cubicBezTo>
                    <a:pt x="3764980" y="556175"/>
                    <a:pt x="3764980" y="556175"/>
                    <a:pt x="3729882" y="555990"/>
                  </a:cubicBezTo>
                  <a:cubicBezTo>
                    <a:pt x="3734658" y="590765"/>
                    <a:pt x="3699561" y="590581"/>
                    <a:pt x="3754600" y="608245"/>
                  </a:cubicBezTo>
                  <a:cubicBezTo>
                    <a:pt x="3769762" y="590950"/>
                    <a:pt x="3815243" y="539065"/>
                    <a:pt x="3865508" y="521955"/>
                  </a:cubicBezTo>
                  <a:cubicBezTo>
                    <a:pt x="3865508" y="521955"/>
                    <a:pt x="3865508" y="521955"/>
                    <a:pt x="3870286" y="556729"/>
                  </a:cubicBezTo>
                  <a:cubicBezTo>
                    <a:pt x="3885449" y="539433"/>
                    <a:pt x="3915768" y="504844"/>
                    <a:pt x="3915768" y="504844"/>
                  </a:cubicBezTo>
                  <a:cubicBezTo>
                    <a:pt x="3966036" y="487734"/>
                    <a:pt x="3926150" y="452774"/>
                    <a:pt x="3961254" y="452959"/>
                  </a:cubicBezTo>
                  <a:cubicBezTo>
                    <a:pt x="3961254" y="452959"/>
                    <a:pt x="3961254" y="452959"/>
                    <a:pt x="3966036" y="487734"/>
                  </a:cubicBezTo>
                  <a:cubicBezTo>
                    <a:pt x="3973613" y="479086"/>
                    <a:pt x="3986179" y="474809"/>
                    <a:pt x="3998741" y="470531"/>
                  </a:cubicBezTo>
                  <a:lnTo>
                    <a:pt x="4020549" y="459063"/>
                  </a:lnTo>
                  <a:lnTo>
                    <a:pt x="4016293" y="470623"/>
                  </a:lnTo>
                  <a:cubicBezTo>
                    <a:pt x="4091276" y="505768"/>
                    <a:pt x="4076936" y="401443"/>
                    <a:pt x="4112037" y="401628"/>
                  </a:cubicBezTo>
                  <a:cubicBezTo>
                    <a:pt x="4157521" y="349743"/>
                    <a:pt x="4203002" y="297857"/>
                    <a:pt x="4253261" y="280747"/>
                  </a:cubicBezTo>
                  <a:cubicBezTo>
                    <a:pt x="4238102" y="298042"/>
                    <a:pt x="4203002" y="297857"/>
                    <a:pt x="4222943" y="315337"/>
                  </a:cubicBezTo>
                  <a:cubicBezTo>
                    <a:pt x="4222943" y="315337"/>
                    <a:pt x="4222943" y="315337"/>
                    <a:pt x="4288364" y="280931"/>
                  </a:cubicBezTo>
                  <a:cubicBezTo>
                    <a:pt x="4273204" y="298227"/>
                    <a:pt x="4238102" y="298042"/>
                    <a:pt x="4242883" y="332817"/>
                  </a:cubicBezTo>
                  <a:cubicBezTo>
                    <a:pt x="4262823" y="350297"/>
                    <a:pt x="4262823" y="350297"/>
                    <a:pt x="4277982" y="333002"/>
                  </a:cubicBezTo>
                  <a:cubicBezTo>
                    <a:pt x="4277982" y="333002"/>
                    <a:pt x="4277982" y="333002"/>
                    <a:pt x="4358568" y="281302"/>
                  </a:cubicBezTo>
                  <a:cubicBezTo>
                    <a:pt x="4343406" y="298597"/>
                    <a:pt x="4328246" y="315891"/>
                    <a:pt x="4333027" y="350667"/>
                  </a:cubicBezTo>
                  <a:cubicBezTo>
                    <a:pt x="4328246" y="315891"/>
                    <a:pt x="4418390" y="333741"/>
                    <a:pt x="4413608" y="298966"/>
                  </a:cubicBezTo>
                  <a:cubicBezTo>
                    <a:pt x="4413608" y="298966"/>
                    <a:pt x="4413608" y="298966"/>
                    <a:pt x="4418390" y="333741"/>
                  </a:cubicBezTo>
                  <a:cubicBezTo>
                    <a:pt x="4430957" y="329463"/>
                    <a:pt x="4440729" y="320827"/>
                    <a:pt x="4448945" y="310826"/>
                  </a:cubicBezTo>
                  <a:lnTo>
                    <a:pt x="4464681" y="287745"/>
                  </a:lnTo>
                  <a:lnTo>
                    <a:pt x="4465889" y="296526"/>
                  </a:lnTo>
                  <a:cubicBezTo>
                    <a:pt x="4466561" y="301416"/>
                    <a:pt x="4467457" y="307937"/>
                    <a:pt x="4468653" y="316630"/>
                  </a:cubicBezTo>
                  <a:cubicBezTo>
                    <a:pt x="4503754" y="316815"/>
                    <a:pt x="4523694" y="334295"/>
                    <a:pt x="4563575" y="369254"/>
                  </a:cubicBezTo>
                  <a:cubicBezTo>
                    <a:pt x="4563575" y="369254"/>
                    <a:pt x="4563575" y="369254"/>
                    <a:pt x="4598678" y="369439"/>
                  </a:cubicBezTo>
                  <a:cubicBezTo>
                    <a:pt x="4598678" y="369439"/>
                    <a:pt x="4598678" y="369439"/>
                    <a:pt x="4583517" y="386734"/>
                  </a:cubicBezTo>
                  <a:cubicBezTo>
                    <a:pt x="4563575" y="369254"/>
                    <a:pt x="4508533" y="351590"/>
                    <a:pt x="4513314" y="386365"/>
                  </a:cubicBezTo>
                  <a:cubicBezTo>
                    <a:pt x="4563575" y="369254"/>
                    <a:pt x="4538035" y="438619"/>
                    <a:pt x="4538035" y="438619"/>
                  </a:cubicBezTo>
                  <a:cubicBezTo>
                    <a:pt x="4538035" y="438619"/>
                    <a:pt x="4538035" y="438619"/>
                    <a:pt x="4522875" y="455914"/>
                  </a:cubicBezTo>
                  <a:lnTo>
                    <a:pt x="4521931" y="456612"/>
                  </a:lnTo>
                  <a:lnTo>
                    <a:pt x="4534730" y="467832"/>
                  </a:lnTo>
                  <a:cubicBezTo>
                    <a:pt x="4542311" y="459184"/>
                    <a:pt x="4544906" y="446166"/>
                    <a:pt x="4547501" y="433150"/>
                  </a:cubicBezTo>
                  <a:lnTo>
                    <a:pt x="4553886" y="415808"/>
                  </a:lnTo>
                  <a:lnTo>
                    <a:pt x="4574728" y="415918"/>
                  </a:lnTo>
                  <a:cubicBezTo>
                    <a:pt x="4584600" y="415969"/>
                    <a:pt x="4597764" y="416039"/>
                    <a:pt x="4615315" y="416132"/>
                  </a:cubicBezTo>
                  <a:cubicBezTo>
                    <a:pt x="4624090" y="416178"/>
                    <a:pt x="4628180" y="414028"/>
                    <a:pt x="4629613" y="410506"/>
                  </a:cubicBezTo>
                  <a:lnTo>
                    <a:pt x="4628888" y="404348"/>
                  </a:lnTo>
                  <a:lnTo>
                    <a:pt x="4623751" y="404321"/>
                  </a:lnTo>
                  <a:cubicBezTo>
                    <a:pt x="4618815" y="404294"/>
                    <a:pt x="4612233" y="404260"/>
                    <a:pt x="4603458" y="404215"/>
                  </a:cubicBezTo>
                  <a:cubicBezTo>
                    <a:pt x="4612233" y="404260"/>
                    <a:pt x="4618516" y="402122"/>
                    <a:pt x="4623241" y="398617"/>
                  </a:cubicBezTo>
                  <a:lnTo>
                    <a:pt x="4627030" y="393611"/>
                  </a:lnTo>
                  <a:lnTo>
                    <a:pt x="4622613" y="379520"/>
                  </a:lnTo>
                  <a:cubicBezTo>
                    <a:pt x="4621554" y="373812"/>
                    <a:pt x="4621905" y="368385"/>
                    <a:pt x="4625695" y="364061"/>
                  </a:cubicBezTo>
                  <a:cubicBezTo>
                    <a:pt x="4625695" y="364061"/>
                    <a:pt x="4625695" y="364061"/>
                    <a:pt x="4605754" y="346581"/>
                  </a:cubicBezTo>
                  <a:cubicBezTo>
                    <a:pt x="4623304" y="346674"/>
                    <a:pt x="4628290" y="351043"/>
                    <a:pt x="4635767" y="357599"/>
                  </a:cubicBezTo>
                  <a:lnTo>
                    <a:pt x="4643682" y="363525"/>
                  </a:lnTo>
                  <a:lnTo>
                    <a:pt x="4648940" y="352329"/>
                  </a:lnTo>
                  <a:lnTo>
                    <a:pt x="4652202" y="346826"/>
                  </a:lnTo>
                  <a:lnTo>
                    <a:pt x="4640855" y="346766"/>
                  </a:lnTo>
                  <a:cubicBezTo>
                    <a:pt x="4620914" y="329286"/>
                    <a:pt x="4631295" y="277216"/>
                    <a:pt x="4666396" y="277401"/>
                  </a:cubicBezTo>
                  <a:lnTo>
                    <a:pt x="4680543" y="296497"/>
                  </a:lnTo>
                  <a:lnTo>
                    <a:pt x="4687639" y="283033"/>
                  </a:lnTo>
                  <a:cubicBezTo>
                    <a:pt x="4698559" y="266802"/>
                    <a:pt x="4712616" y="255473"/>
                    <a:pt x="4734741" y="258237"/>
                  </a:cubicBezTo>
                  <a:lnTo>
                    <a:pt x="4758608" y="265674"/>
                  </a:lnTo>
                  <a:lnTo>
                    <a:pt x="4759660" y="262811"/>
                  </a:lnTo>
                  <a:lnTo>
                    <a:pt x="4758977" y="243773"/>
                  </a:lnTo>
                  <a:cubicBezTo>
                    <a:pt x="4763042" y="200085"/>
                    <a:pt x="4804662" y="209806"/>
                    <a:pt x="4800479" y="179378"/>
                  </a:cubicBezTo>
                  <a:cubicBezTo>
                    <a:pt x="4850739" y="162268"/>
                    <a:pt x="4861121" y="110198"/>
                    <a:pt x="4936106" y="145343"/>
                  </a:cubicBezTo>
                  <a:lnTo>
                    <a:pt x="4946160" y="139192"/>
                  </a:lnTo>
                  <a:lnTo>
                    <a:pt x="4972314" y="106892"/>
                  </a:lnTo>
                  <a:cubicBezTo>
                    <a:pt x="4980068" y="95531"/>
                    <a:pt x="4986102" y="83617"/>
                    <a:pt x="4988697" y="70599"/>
                  </a:cubicBezTo>
                  <a:cubicBezTo>
                    <a:pt x="4988697" y="70599"/>
                    <a:pt x="4988697" y="70599"/>
                    <a:pt x="5003860" y="53305"/>
                  </a:cubicBezTo>
                  <a:cubicBezTo>
                    <a:pt x="5015231" y="40333"/>
                    <a:pt x="5028795" y="27374"/>
                    <a:pt x="5042596" y="14144"/>
                  </a:cubicBezTo>
                  <a:lnTo>
                    <a:pt x="5056523" y="0"/>
                  </a:lnTo>
                  <a:close/>
                  <a:moveTo>
                    <a:pt x="4497071" y="474967"/>
                  </a:moveTo>
                  <a:lnTo>
                    <a:pt x="4494763" y="476670"/>
                  </a:lnTo>
                  <a:cubicBezTo>
                    <a:pt x="4473844" y="487962"/>
                    <a:pt x="4451379" y="495989"/>
                    <a:pt x="4444221" y="511698"/>
                  </a:cubicBezTo>
                  <a:lnTo>
                    <a:pt x="4445766" y="528339"/>
                  </a:lnTo>
                  <a:lnTo>
                    <a:pt x="4446567" y="528180"/>
                  </a:lnTo>
                  <a:cubicBezTo>
                    <a:pt x="4457885" y="522810"/>
                    <a:pt x="4466712" y="515254"/>
                    <a:pt x="4474293" y="506608"/>
                  </a:cubicBezTo>
                  <a:lnTo>
                    <a:pt x="4497071" y="474967"/>
                  </a:lnTo>
                  <a:close/>
                  <a:moveTo>
                    <a:pt x="4390754" y="5471729"/>
                  </a:moveTo>
                  <a:lnTo>
                    <a:pt x="4381071" y="5547430"/>
                  </a:lnTo>
                  <a:lnTo>
                    <a:pt x="4414549" y="5556110"/>
                  </a:lnTo>
                  <a:cubicBezTo>
                    <a:pt x="4454923" y="5564738"/>
                    <a:pt x="4495307" y="5571466"/>
                    <a:pt x="4535394" y="5576021"/>
                  </a:cubicBezTo>
                  <a:cubicBezTo>
                    <a:pt x="4530615" y="5541246"/>
                    <a:pt x="4545776" y="5523951"/>
                    <a:pt x="4525835" y="5506471"/>
                  </a:cubicBezTo>
                  <a:cubicBezTo>
                    <a:pt x="4525835" y="5506471"/>
                    <a:pt x="4525835" y="5506471"/>
                    <a:pt x="4470792" y="5488807"/>
                  </a:cubicBezTo>
                  <a:lnTo>
                    <a:pt x="4390754" y="547172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4A12C6DE-AE51-4635-9D77-92CFB701A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6330" y="1"/>
              <a:ext cx="217158" cy="218021"/>
            </a:xfrm>
            <a:custGeom>
              <a:avLst/>
              <a:gdLst>
                <a:gd name="connsiteX0" fmla="*/ 161321 w 217158"/>
                <a:gd name="connsiteY0" fmla="*/ 0 h 218021"/>
                <a:gd name="connsiteX1" fmla="*/ 170241 w 217158"/>
                <a:gd name="connsiteY1" fmla="*/ 0 h 218021"/>
                <a:gd name="connsiteX2" fmla="*/ 179555 w 217158"/>
                <a:gd name="connsiteY2" fmla="*/ 8164 h 218021"/>
                <a:gd name="connsiteX3" fmla="*/ 182045 w 217158"/>
                <a:gd name="connsiteY3" fmla="*/ 10346 h 218021"/>
                <a:gd name="connsiteX4" fmla="*/ 191115 w 217158"/>
                <a:gd name="connsiteY4" fmla="*/ 0 h 218021"/>
                <a:gd name="connsiteX5" fmla="*/ 217158 w 217158"/>
                <a:gd name="connsiteY5" fmla="*/ 0 h 218021"/>
                <a:gd name="connsiteX6" fmla="*/ 189738 w 217158"/>
                <a:gd name="connsiteY6" fmla="*/ 32572 h 218021"/>
                <a:gd name="connsiteX7" fmla="*/ 85622 w 217158"/>
                <a:gd name="connsiteY7" fmla="*/ 154878 h 218021"/>
                <a:gd name="connsiteX8" fmla="*/ 0 w 217158"/>
                <a:gd name="connsiteY8" fmla="*/ 218021 h 218021"/>
                <a:gd name="connsiteX9" fmla="*/ 75852 w 217158"/>
                <a:gd name="connsiteY9" fmla="*/ 131490 h 218021"/>
                <a:gd name="connsiteX10" fmla="*/ 160404 w 217158"/>
                <a:gd name="connsiteY10" fmla="*/ 8114 h 218021"/>
                <a:gd name="connsiteX11" fmla="*/ 161321 w 217158"/>
                <a:gd name="connsiteY11" fmla="*/ 0 h 21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158" h="218021">
                  <a:moveTo>
                    <a:pt x="161321" y="0"/>
                  </a:moveTo>
                  <a:lnTo>
                    <a:pt x="170241" y="0"/>
                  </a:lnTo>
                  <a:lnTo>
                    <a:pt x="179555" y="8164"/>
                  </a:lnTo>
                  <a:cubicBezTo>
                    <a:pt x="182045" y="10346"/>
                    <a:pt x="182045" y="10346"/>
                    <a:pt x="182045" y="10346"/>
                  </a:cubicBezTo>
                  <a:lnTo>
                    <a:pt x="191115" y="0"/>
                  </a:lnTo>
                  <a:lnTo>
                    <a:pt x="217158" y="0"/>
                  </a:lnTo>
                  <a:lnTo>
                    <a:pt x="189738" y="32572"/>
                  </a:lnTo>
                  <a:cubicBezTo>
                    <a:pt x="155367" y="75785"/>
                    <a:pt x="123379" y="118398"/>
                    <a:pt x="85622" y="154878"/>
                  </a:cubicBezTo>
                  <a:lnTo>
                    <a:pt x="0" y="218021"/>
                  </a:lnTo>
                  <a:lnTo>
                    <a:pt x="75852" y="131490"/>
                  </a:lnTo>
                  <a:cubicBezTo>
                    <a:pt x="89126" y="116347"/>
                    <a:pt x="148859" y="48204"/>
                    <a:pt x="160404" y="8114"/>
                  </a:cubicBezTo>
                  <a:lnTo>
                    <a:pt x="1613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C0C818C7-D4BC-426D-832B-C20BA8609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7686" y="1"/>
              <a:ext cx="104669" cy="96973"/>
            </a:xfrm>
            <a:custGeom>
              <a:avLst/>
              <a:gdLst>
                <a:gd name="connsiteX0" fmla="*/ 81934 w 104669"/>
                <a:gd name="connsiteY0" fmla="*/ 0 h 96973"/>
                <a:gd name="connsiteX1" fmla="*/ 104669 w 104669"/>
                <a:gd name="connsiteY1" fmla="*/ 0 h 96973"/>
                <a:gd name="connsiteX2" fmla="*/ 96077 w 104669"/>
                <a:gd name="connsiteY2" fmla="*/ 9802 h 96973"/>
                <a:gd name="connsiteX3" fmla="*/ 54823 w 104669"/>
                <a:gd name="connsiteY3" fmla="*/ 56864 h 96973"/>
                <a:gd name="connsiteX4" fmla="*/ 52634 w 104669"/>
                <a:gd name="connsiteY4" fmla="*/ 59361 h 96973"/>
                <a:gd name="connsiteX5" fmla="*/ 74799 w 104669"/>
                <a:gd name="connsiteY5" fmla="*/ 55394 h 96973"/>
                <a:gd name="connsiteX6" fmla="*/ 94272 w 104669"/>
                <a:gd name="connsiteY6" fmla="*/ 48149 h 96973"/>
                <a:gd name="connsiteX7" fmla="*/ 92939 w 104669"/>
                <a:gd name="connsiteY7" fmla="*/ 50670 h 96973"/>
                <a:gd name="connsiteX8" fmla="*/ 46801 w 104669"/>
                <a:gd name="connsiteY8" fmla="*/ 92247 h 96973"/>
                <a:gd name="connsiteX9" fmla="*/ 33798 w 104669"/>
                <a:gd name="connsiteY9" fmla="*/ 80849 h 96973"/>
                <a:gd name="connsiteX10" fmla="*/ 19665 w 104669"/>
                <a:gd name="connsiteY10" fmla="*/ 96973 h 96973"/>
                <a:gd name="connsiteX11" fmla="*/ 11623 w 104669"/>
                <a:gd name="connsiteY11" fmla="*/ 94720 h 96973"/>
                <a:gd name="connsiteX12" fmla="*/ 0 w 104669"/>
                <a:gd name="connsiteY12" fmla="*/ 92893 h 96973"/>
                <a:gd name="connsiteX13" fmla="*/ 5849 w 104669"/>
                <a:gd name="connsiteY13" fmla="*/ 77189 h 96973"/>
                <a:gd name="connsiteX14" fmla="*/ 45178 w 104669"/>
                <a:gd name="connsiteY14" fmla="*/ 27245 h 96973"/>
                <a:gd name="connsiteX15" fmla="*/ 61800 w 104669"/>
                <a:gd name="connsiteY15" fmla="*/ 13996 h 96973"/>
                <a:gd name="connsiteX16" fmla="*/ 81934 w 104669"/>
                <a:gd name="connsiteY16" fmla="*/ 0 h 9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669" h="96973">
                  <a:moveTo>
                    <a:pt x="81934" y="0"/>
                  </a:moveTo>
                  <a:lnTo>
                    <a:pt x="104669" y="0"/>
                  </a:lnTo>
                  <a:lnTo>
                    <a:pt x="96077" y="9802"/>
                  </a:lnTo>
                  <a:cubicBezTo>
                    <a:pt x="86042" y="21249"/>
                    <a:pt x="72663" y="36513"/>
                    <a:pt x="54823" y="56864"/>
                  </a:cubicBezTo>
                  <a:lnTo>
                    <a:pt x="52634" y="59361"/>
                  </a:lnTo>
                  <a:lnTo>
                    <a:pt x="74799" y="55394"/>
                  </a:lnTo>
                  <a:lnTo>
                    <a:pt x="94272" y="48149"/>
                  </a:lnTo>
                  <a:lnTo>
                    <a:pt x="92939" y="50670"/>
                  </a:lnTo>
                  <a:cubicBezTo>
                    <a:pt x="73280" y="69411"/>
                    <a:pt x="43598" y="66417"/>
                    <a:pt x="46801" y="92247"/>
                  </a:cubicBezTo>
                  <a:lnTo>
                    <a:pt x="33798" y="80849"/>
                  </a:lnTo>
                  <a:lnTo>
                    <a:pt x="19665" y="96973"/>
                  </a:lnTo>
                  <a:cubicBezTo>
                    <a:pt x="19665" y="96973"/>
                    <a:pt x="16197" y="95852"/>
                    <a:pt x="11623" y="94720"/>
                  </a:cubicBezTo>
                  <a:lnTo>
                    <a:pt x="0" y="92893"/>
                  </a:lnTo>
                  <a:lnTo>
                    <a:pt x="5849" y="77189"/>
                  </a:lnTo>
                  <a:cubicBezTo>
                    <a:pt x="14745" y="61963"/>
                    <a:pt x="29962" y="44604"/>
                    <a:pt x="45178" y="27245"/>
                  </a:cubicBezTo>
                  <a:cubicBezTo>
                    <a:pt x="48982" y="22905"/>
                    <a:pt x="54996" y="18584"/>
                    <a:pt x="61800" y="13996"/>
                  </a:cubicBezTo>
                  <a:lnTo>
                    <a:pt x="8193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8D8048B2-EEB9-440E-9DC9-96C5F9DF8E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5614" y="0"/>
              <a:ext cx="47593" cy="23042"/>
            </a:xfrm>
            <a:custGeom>
              <a:avLst/>
              <a:gdLst>
                <a:gd name="connsiteX0" fmla="*/ 16613 w 47593"/>
                <a:gd name="connsiteY0" fmla="*/ 0 h 23042"/>
                <a:gd name="connsiteX1" fmla="*/ 43371 w 47593"/>
                <a:gd name="connsiteY1" fmla="*/ 0 h 23042"/>
                <a:gd name="connsiteX2" fmla="*/ 47593 w 47593"/>
                <a:gd name="connsiteY2" fmla="*/ 3701 h 23042"/>
                <a:gd name="connsiteX3" fmla="*/ 46836 w 47593"/>
                <a:gd name="connsiteY3" fmla="*/ 4468 h 23042"/>
                <a:gd name="connsiteX4" fmla="*/ 0 w 47593"/>
                <a:gd name="connsiteY4" fmla="*/ 23041 h 23042"/>
                <a:gd name="connsiteX5" fmla="*/ 16613 w 47593"/>
                <a:gd name="connsiteY5" fmla="*/ 0 h 2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93" h="23042">
                  <a:moveTo>
                    <a:pt x="16613" y="0"/>
                  </a:moveTo>
                  <a:lnTo>
                    <a:pt x="43371" y="0"/>
                  </a:lnTo>
                  <a:lnTo>
                    <a:pt x="47593" y="3701"/>
                  </a:lnTo>
                  <a:lnTo>
                    <a:pt x="46836" y="4468"/>
                  </a:lnTo>
                  <a:cubicBezTo>
                    <a:pt x="32781" y="15522"/>
                    <a:pt x="17440" y="23064"/>
                    <a:pt x="0" y="23041"/>
                  </a:cubicBezTo>
                  <a:lnTo>
                    <a:pt x="1661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A9162CCA-A6B4-49D7-B354-780B82203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3207" y="0"/>
              <a:ext cx="4359" cy="5822"/>
            </a:xfrm>
            <a:custGeom>
              <a:avLst/>
              <a:gdLst>
                <a:gd name="connsiteX0" fmla="*/ 3652 w 4359"/>
                <a:gd name="connsiteY0" fmla="*/ 0 h 5822"/>
                <a:gd name="connsiteX1" fmla="*/ 4359 w 4359"/>
                <a:gd name="connsiteY1" fmla="*/ 0 h 5822"/>
                <a:gd name="connsiteX2" fmla="*/ 2420 w 4359"/>
                <a:gd name="connsiteY2" fmla="*/ 5822 h 5822"/>
                <a:gd name="connsiteX3" fmla="*/ 0 w 4359"/>
                <a:gd name="connsiteY3" fmla="*/ 3701 h 5822"/>
                <a:gd name="connsiteX4" fmla="*/ 3652 w 4359"/>
                <a:gd name="connsiteY4" fmla="*/ 0 h 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" h="5822">
                  <a:moveTo>
                    <a:pt x="3652" y="0"/>
                  </a:moveTo>
                  <a:lnTo>
                    <a:pt x="4359" y="0"/>
                  </a:lnTo>
                  <a:lnTo>
                    <a:pt x="2420" y="5822"/>
                  </a:lnTo>
                  <a:lnTo>
                    <a:pt x="0" y="3701"/>
                  </a:lnTo>
                  <a:lnTo>
                    <a:pt x="36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2CC65A9B-B170-43DD-AA6D-BB0B1D89E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4078" y="0"/>
              <a:ext cx="311386" cy="196352"/>
            </a:xfrm>
            <a:custGeom>
              <a:avLst/>
              <a:gdLst>
                <a:gd name="connsiteX0" fmla="*/ 240288 w 311386"/>
                <a:gd name="connsiteY0" fmla="*/ 0 h 196352"/>
                <a:gd name="connsiteX1" fmla="*/ 311386 w 311386"/>
                <a:gd name="connsiteY1" fmla="*/ 0 h 196352"/>
                <a:gd name="connsiteX2" fmla="*/ 289944 w 311386"/>
                <a:gd name="connsiteY2" fmla="*/ 12645 h 196352"/>
                <a:gd name="connsiteX3" fmla="*/ 241751 w 311386"/>
                <a:gd name="connsiteY3" fmla="*/ 41067 h 196352"/>
                <a:gd name="connsiteX4" fmla="*/ 80583 w 311386"/>
                <a:gd name="connsiteY4" fmla="*/ 144468 h 196352"/>
                <a:gd name="connsiteX5" fmla="*/ 65424 w 311386"/>
                <a:gd name="connsiteY5" fmla="*/ 161763 h 196352"/>
                <a:gd name="connsiteX6" fmla="*/ 100524 w 311386"/>
                <a:gd name="connsiteY6" fmla="*/ 161948 h 196352"/>
                <a:gd name="connsiteX7" fmla="*/ 30321 w 311386"/>
                <a:gd name="connsiteY7" fmla="*/ 161578 h 196352"/>
                <a:gd name="connsiteX8" fmla="*/ 35102 w 311386"/>
                <a:gd name="connsiteY8" fmla="*/ 196352 h 196352"/>
                <a:gd name="connsiteX9" fmla="*/ 11881 w 311386"/>
                <a:gd name="connsiteY9" fmla="*/ 188900 h 196352"/>
                <a:gd name="connsiteX10" fmla="*/ 0 w 311386"/>
                <a:gd name="connsiteY10" fmla="*/ 196169 h 196352"/>
                <a:gd name="connsiteX11" fmla="*/ 19424 w 311386"/>
                <a:gd name="connsiteY11" fmla="*/ 174009 h 196352"/>
                <a:gd name="connsiteX12" fmla="*/ 60642 w 311386"/>
                <a:gd name="connsiteY12" fmla="*/ 126987 h 196352"/>
                <a:gd name="connsiteX13" fmla="*/ 95744 w 311386"/>
                <a:gd name="connsiteY13" fmla="*/ 127173 h 196352"/>
                <a:gd name="connsiteX14" fmla="*/ 121285 w 311386"/>
                <a:gd name="connsiteY14" fmla="*/ 57808 h 196352"/>
                <a:gd name="connsiteX15" fmla="*/ 211689 w 311386"/>
                <a:gd name="connsiteY15" fmla="*/ 13761 h 196352"/>
                <a:gd name="connsiteX16" fmla="*/ 240288 w 311386"/>
                <a:gd name="connsiteY16" fmla="*/ 0 h 1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386" h="196352">
                  <a:moveTo>
                    <a:pt x="240288" y="0"/>
                  </a:moveTo>
                  <a:lnTo>
                    <a:pt x="311386" y="0"/>
                  </a:lnTo>
                  <a:lnTo>
                    <a:pt x="289944" y="12645"/>
                  </a:lnTo>
                  <a:cubicBezTo>
                    <a:pt x="275971" y="20886"/>
                    <a:pt x="260002" y="30304"/>
                    <a:pt x="241751" y="41067"/>
                  </a:cubicBezTo>
                  <a:cubicBezTo>
                    <a:pt x="156386" y="57992"/>
                    <a:pt x="130845" y="127357"/>
                    <a:pt x="80583" y="144468"/>
                  </a:cubicBezTo>
                  <a:cubicBezTo>
                    <a:pt x="80583" y="144468"/>
                    <a:pt x="80583" y="144468"/>
                    <a:pt x="65424" y="161763"/>
                  </a:cubicBezTo>
                  <a:cubicBezTo>
                    <a:pt x="100524" y="161948"/>
                    <a:pt x="100524" y="161948"/>
                    <a:pt x="100524" y="161948"/>
                  </a:cubicBezTo>
                  <a:cubicBezTo>
                    <a:pt x="70204" y="196538"/>
                    <a:pt x="50262" y="179058"/>
                    <a:pt x="30321" y="161578"/>
                  </a:cubicBezTo>
                  <a:cubicBezTo>
                    <a:pt x="30321" y="161578"/>
                    <a:pt x="30321" y="161578"/>
                    <a:pt x="35102" y="196352"/>
                  </a:cubicBezTo>
                  <a:cubicBezTo>
                    <a:pt x="35102" y="196352"/>
                    <a:pt x="23885" y="186520"/>
                    <a:pt x="11881" y="188900"/>
                  </a:cubicBezTo>
                  <a:lnTo>
                    <a:pt x="0" y="196169"/>
                  </a:lnTo>
                  <a:lnTo>
                    <a:pt x="19424" y="174009"/>
                  </a:lnTo>
                  <a:cubicBezTo>
                    <a:pt x="32216" y="159416"/>
                    <a:pt x="45481" y="144283"/>
                    <a:pt x="60642" y="126987"/>
                  </a:cubicBezTo>
                  <a:cubicBezTo>
                    <a:pt x="60642" y="126987"/>
                    <a:pt x="60642" y="126987"/>
                    <a:pt x="95744" y="127173"/>
                  </a:cubicBezTo>
                  <a:cubicBezTo>
                    <a:pt x="110906" y="109878"/>
                    <a:pt x="106124" y="75103"/>
                    <a:pt x="121285" y="57808"/>
                  </a:cubicBezTo>
                  <a:cubicBezTo>
                    <a:pt x="153996" y="40605"/>
                    <a:pt x="183865" y="26645"/>
                    <a:pt x="211689" y="13761"/>
                  </a:cubicBezTo>
                  <a:lnTo>
                    <a:pt x="2402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D81B0F0-75D3-4D44-9A42-E11A920DB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0067" y="0"/>
              <a:ext cx="74547" cy="42176"/>
            </a:xfrm>
            <a:custGeom>
              <a:avLst/>
              <a:gdLst>
                <a:gd name="connsiteX0" fmla="*/ 14138 w 74547"/>
                <a:gd name="connsiteY0" fmla="*/ 0 h 42176"/>
                <a:gd name="connsiteX1" fmla="*/ 74547 w 74547"/>
                <a:gd name="connsiteY1" fmla="*/ 0 h 42176"/>
                <a:gd name="connsiteX2" fmla="*/ 70097 w 74547"/>
                <a:gd name="connsiteY2" fmla="*/ 3417 h 42176"/>
                <a:gd name="connsiteX3" fmla="*/ 6369 w 74547"/>
                <a:gd name="connsiteY3" fmla="*/ 42176 h 42176"/>
                <a:gd name="connsiteX4" fmla="*/ 1589 w 74547"/>
                <a:gd name="connsiteY4" fmla="*/ 7400 h 42176"/>
                <a:gd name="connsiteX5" fmla="*/ 3870 w 74547"/>
                <a:gd name="connsiteY5" fmla="*/ 6055 h 42176"/>
                <a:gd name="connsiteX6" fmla="*/ 14138 w 74547"/>
                <a:gd name="connsiteY6" fmla="*/ 0 h 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7" h="42176">
                  <a:moveTo>
                    <a:pt x="14138" y="0"/>
                  </a:moveTo>
                  <a:lnTo>
                    <a:pt x="74547" y="0"/>
                  </a:lnTo>
                  <a:lnTo>
                    <a:pt x="70097" y="3417"/>
                  </a:lnTo>
                  <a:cubicBezTo>
                    <a:pt x="48855" y="16336"/>
                    <a:pt x="17740" y="29204"/>
                    <a:pt x="6369" y="42176"/>
                  </a:cubicBezTo>
                  <a:cubicBezTo>
                    <a:pt x="-13572" y="24696"/>
                    <a:pt x="21530" y="24880"/>
                    <a:pt x="1589" y="7400"/>
                  </a:cubicBezTo>
                  <a:cubicBezTo>
                    <a:pt x="1589" y="7400"/>
                    <a:pt x="1589" y="7400"/>
                    <a:pt x="3870" y="6055"/>
                  </a:cubicBezTo>
                  <a:lnTo>
                    <a:pt x="1413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1EE0C68-E245-4DE6-B12C-1B59E1517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8472" y="1"/>
              <a:ext cx="24412" cy="22299"/>
            </a:xfrm>
            <a:custGeom>
              <a:avLst/>
              <a:gdLst>
                <a:gd name="connsiteX0" fmla="*/ 2417 w 24412"/>
                <a:gd name="connsiteY0" fmla="*/ 0 h 22299"/>
                <a:gd name="connsiteX1" fmla="*/ 11051 w 24412"/>
                <a:gd name="connsiteY1" fmla="*/ 0 h 22299"/>
                <a:gd name="connsiteX2" fmla="*/ 21047 w 24412"/>
                <a:gd name="connsiteY2" fmla="*/ 11311 h 22299"/>
                <a:gd name="connsiteX3" fmla="*/ 24412 w 24412"/>
                <a:gd name="connsiteY3" fmla="*/ 22299 h 22299"/>
                <a:gd name="connsiteX4" fmla="*/ 6147 w 24412"/>
                <a:gd name="connsiteY4" fmla="*/ 17129 h 22299"/>
                <a:gd name="connsiteX5" fmla="*/ 0 w 24412"/>
                <a:gd name="connsiteY5" fmla="*/ 6004 h 22299"/>
                <a:gd name="connsiteX6" fmla="*/ 2417 w 24412"/>
                <a:gd name="connsiteY6" fmla="*/ 0 h 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12" h="22299">
                  <a:moveTo>
                    <a:pt x="2417" y="0"/>
                  </a:moveTo>
                  <a:lnTo>
                    <a:pt x="11051" y="0"/>
                  </a:lnTo>
                  <a:lnTo>
                    <a:pt x="21047" y="11311"/>
                  </a:lnTo>
                  <a:lnTo>
                    <a:pt x="24412" y="22299"/>
                  </a:lnTo>
                  <a:lnTo>
                    <a:pt x="6147" y="17129"/>
                  </a:lnTo>
                  <a:cubicBezTo>
                    <a:pt x="2428" y="13867"/>
                    <a:pt x="275" y="10069"/>
                    <a:pt x="0" y="6004"/>
                  </a:cubicBezTo>
                  <a:lnTo>
                    <a:pt x="241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35CA754D-2DE5-4599-9AF8-72713667C0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4791" y="1"/>
              <a:ext cx="343090" cy="287145"/>
            </a:xfrm>
            <a:custGeom>
              <a:avLst/>
              <a:gdLst>
                <a:gd name="connsiteX0" fmla="*/ 303088 w 343090"/>
                <a:gd name="connsiteY0" fmla="*/ 0 h 287145"/>
                <a:gd name="connsiteX1" fmla="*/ 343090 w 343090"/>
                <a:gd name="connsiteY1" fmla="*/ 0 h 287145"/>
                <a:gd name="connsiteX2" fmla="*/ 303423 w 343090"/>
                <a:gd name="connsiteY2" fmla="*/ 34641 h 287145"/>
                <a:gd name="connsiteX3" fmla="*/ 187511 w 343090"/>
                <a:gd name="connsiteY3" fmla="*/ 131849 h 287145"/>
                <a:gd name="connsiteX4" fmla="*/ 67809 w 343090"/>
                <a:gd name="connsiteY4" fmla="*/ 233381 h 287145"/>
                <a:gd name="connsiteX5" fmla="*/ 0 w 343090"/>
                <a:gd name="connsiteY5" fmla="*/ 287145 h 287145"/>
                <a:gd name="connsiteX6" fmla="*/ 31355 w 343090"/>
                <a:gd name="connsiteY6" fmla="*/ 254954 h 287145"/>
                <a:gd name="connsiteX7" fmla="*/ 172349 w 343090"/>
                <a:gd name="connsiteY7" fmla="*/ 149145 h 287145"/>
                <a:gd name="connsiteX8" fmla="*/ 182832 w 343090"/>
                <a:gd name="connsiteY8" fmla="*/ 97160 h 287145"/>
                <a:gd name="connsiteX9" fmla="*/ 259430 w 343090"/>
                <a:gd name="connsiteY9" fmla="*/ 26664 h 287145"/>
                <a:gd name="connsiteX10" fmla="*/ 258093 w 343090"/>
                <a:gd name="connsiteY10" fmla="*/ 22299 h 287145"/>
                <a:gd name="connsiteX11" fmla="*/ 278481 w 343090"/>
                <a:gd name="connsiteY11" fmla="*/ 28071 h 287145"/>
                <a:gd name="connsiteX12" fmla="*/ 303088 w 343090"/>
                <a:gd name="connsiteY12" fmla="*/ 0 h 28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090" h="287145">
                  <a:moveTo>
                    <a:pt x="303088" y="0"/>
                  </a:moveTo>
                  <a:lnTo>
                    <a:pt x="343090" y="0"/>
                  </a:lnTo>
                  <a:lnTo>
                    <a:pt x="303423" y="34641"/>
                  </a:lnTo>
                  <a:cubicBezTo>
                    <a:pt x="261869" y="67036"/>
                    <a:pt x="217835" y="97256"/>
                    <a:pt x="187511" y="131849"/>
                  </a:cubicBezTo>
                  <a:cubicBezTo>
                    <a:pt x="174688" y="166490"/>
                    <a:pt x="121904" y="196686"/>
                    <a:pt x="67809" y="233381"/>
                  </a:cubicBezTo>
                  <a:lnTo>
                    <a:pt x="0" y="287145"/>
                  </a:lnTo>
                  <a:lnTo>
                    <a:pt x="31355" y="254954"/>
                  </a:lnTo>
                  <a:cubicBezTo>
                    <a:pt x="71739" y="213887"/>
                    <a:pt x="114605" y="174994"/>
                    <a:pt x="172349" y="149145"/>
                  </a:cubicBezTo>
                  <a:cubicBezTo>
                    <a:pt x="172349" y="149145"/>
                    <a:pt x="172349" y="149145"/>
                    <a:pt x="182832" y="97160"/>
                  </a:cubicBezTo>
                  <a:cubicBezTo>
                    <a:pt x="205574" y="71216"/>
                    <a:pt x="259165" y="55108"/>
                    <a:pt x="259430" y="26664"/>
                  </a:cubicBezTo>
                  <a:lnTo>
                    <a:pt x="258093" y="22299"/>
                  </a:lnTo>
                  <a:lnTo>
                    <a:pt x="278481" y="28071"/>
                  </a:lnTo>
                  <a:lnTo>
                    <a:pt x="3030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5B1867F0-5983-4F0D-998A-DAE22AF64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6291" y="1"/>
              <a:ext cx="1824830" cy="1844091"/>
            </a:xfrm>
            <a:custGeom>
              <a:avLst/>
              <a:gdLst>
                <a:gd name="connsiteX0" fmla="*/ 1733455 w 1824830"/>
                <a:gd name="connsiteY0" fmla="*/ 0 h 1844091"/>
                <a:gd name="connsiteX1" fmla="*/ 1824830 w 1824830"/>
                <a:gd name="connsiteY1" fmla="*/ 0 h 1844091"/>
                <a:gd name="connsiteX2" fmla="*/ 1742339 w 1824830"/>
                <a:gd name="connsiteY2" fmla="*/ 66584 h 1844091"/>
                <a:gd name="connsiteX3" fmla="*/ 1469561 w 1824830"/>
                <a:gd name="connsiteY3" fmla="*/ 287707 h 1844091"/>
                <a:gd name="connsiteX4" fmla="*/ 1166327 w 1824830"/>
                <a:gd name="connsiteY4" fmla="*/ 633634 h 1844091"/>
                <a:gd name="connsiteX5" fmla="*/ 1171006 w 1824830"/>
                <a:gd name="connsiteY5" fmla="*/ 668323 h 1844091"/>
                <a:gd name="connsiteX6" fmla="*/ 1045033 w 1824830"/>
                <a:gd name="connsiteY6" fmla="*/ 772005 h 1844091"/>
                <a:gd name="connsiteX7" fmla="*/ 1060195 w 1824830"/>
                <a:gd name="connsiteY7" fmla="*/ 754708 h 1844091"/>
                <a:gd name="connsiteX8" fmla="*/ 1025192 w 1824830"/>
                <a:gd name="connsiteY8" fmla="*/ 754612 h 1844091"/>
                <a:gd name="connsiteX9" fmla="*/ 979707 w 1824830"/>
                <a:gd name="connsiteY9" fmla="*/ 806502 h 1844091"/>
                <a:gd name="connsiteX10" fmla="*/ 858414 w 1824830"/>
                <a:gd name="connsiteY10" fmla="*/ 944873 h 1844091"/>
                <a:gd name="connsiteX11" fmla="*/ 812929 w 1824830"/>
                <a:gd name="connsiteY11" fmla="*/ 996762 h 1844091"/>
                <a:gd name="connsiteX12" fmla="*/ 863093 w 1824830"/>
                <a:gd name="connsiteY12" fmla="*/ 979561 h 1844091"/>
                <a:gd name="connsiteX13" fmla="*/ 782604 w 1824830"/>
                <a:gd name="connsiteY13" fmla="*/ 1031355 h 1844091"/>
                <a:gd name="connsiteX14" fmla="*/ 747603 w 1824830"/>
                <a:gd name="connsiteY14" fmla="*/ 1031258 h 1844091"/>
                <a:gd name="connsiteX15" fmla="*/ 767443 w 1824830"/>
                <a:gd name="connsiteY15" fmla="*/ 1048650 h 1844091"/>
                <a:gd name="connsiteX16" fmla="*/ 732441 w 1824830"/>
                <a:gd name="connsiteY16" fmla="*/ 1048555 h 1844091"/>
                <a:gd name="connsiteX17" fmla="*/ 737121 w 1824830"/>
                <a:gd name="connsiteY17" fmla="*/ 1083244 h 1844091"/>
                <a:gd name="connsiteX18" fmla="*/ 752282 w 1824830"/>
                <a:gd name="connsiteY18" fmla="*/ 1065947 h 1844091"/>
                <a:gd name="connsiteX19" fmla="*/ 646151 w 1824830"/>
                <a:gd name="connsiteY19" fmla="*/ 1187022 h 1844091"/>
                <a:gd name="connsiteX20" fmla="*/ 591306 w 1824830"/>
                <a:gd name="connsiteY20" fmla="*/ 1169534 h 1844091"/>
                <a:gd name="connsiteX21" fmla="*/ 615826 w 1824830"/>
                <a:gd name="connsiteY21" fmla="*/ 1221614 h 1844091"/>
                <a:gd name="connsiteX22" fmla="*/ 595986 w 1824830"/>
                <a:gd name="connsiteY22" fmla="*/ 1204222 h 1844091"/>
                <a:gd name="connsiteX23" fmla="*/ 424528 w 1824830"/>
                <a:gd name="connsiteY23" fmla="*/ 1359794 h 1844091"/>
                <a:gd name="connsiteX24" fmla="*/ 409366 w 1824830"/>
                <a:gd name="connsiteY24" fmla="*/ 1377090 h 1844091"/>
                <a:gd name="connsiteX25" fmla="*/ 377732 w 1824830"/>
                <a:gd name="connsiteY25" fmla="*/ 1418180 h 1844091"/>
                <a:gd name="connsiteX26" fmla="*/ 371597 w 1824830"/>
                <a:gd name="connsiteY26" fmla="*/ 1435743 h 1844091"/>
                <a:gd name="connsiteX27" fmla="*/ 363881 w 1824830"/>
                <a:gd name="connsiteY27" fmla="*/ 1428978 h 1844091"/>
                <a:gd name="connsiteX28" fmla="*/ 333557 w 1824830"/>
                <a:gd name="connsiteY28" fmla="*/ 1463571 h 1844091"/>
                <a:gd name="connsiteX29" fmla="*/ 368560 w 1824830"/>
                <a:gd name="connsiteY29" fmla="*/ 1463667 h 1844091"/>
                <a:gd name="connsiteX30" fmla="*/ 338237 w 1824830"/>
                <a:gd name="connsiteY30" fmla="*/ 1498260 h 1844091"/>
                <a:gd name="connsiteX31" fmla="*/ 303234 w 1824830"/>
                <a:gd name="connsiteY31" fmla="*/ 1498164 h 1844091"/>
                <a:gd name="connsiteX32" fmla="*/ 272910 w 1824830"/>
                <a:gd name="connsiteY32" fmla="*/ 1532757 h 1844091"/>
                <a:gd name="connsiteX33" fmla="*/ 307913 w 1824830"/>
                <a:gd name="connsiteY33" fmla="*/ 1532853 h 1844091"/>
                <a:gd name="connsiteX34" fmla="*/ 192423 w 1824830"/>
                <a:gd name="connsiteY34" fmla="*/ 1584551 h 1844091"/>
                <a:gd name="connsiteX35" fmla="*/ 181941 w 1824830"/>
                <a:gd name="connsiteY35" fmla="*/ 1636535 h 1844091"/>
                <a:gd name="connsiteX36" fmla="*/ 216943 w 1824830"/>
                <a:gd name="connsiteY36" fmla="*/ 1636630 h 1844091"/>
                <a:gd name="connsiteX37" fmla="*/ 151617 w 1824830"/>
                <a:gd name="connsiteY37" fmla="*/ 1671127 h 1844091"/>
                <a:gd name="connsiteX38" fmla="*/ 150624 w 1824830"/>
                <a:gd name="connsiteY38" fmla="*/ 1672260 h 1844091"/>
                <a:gd name="connsiteX39" fmla="*/ 150287 w 1824830"/>
                <a:gd name="connsiteY39" fmla="*/ 1672645 h 1844091"/>
                <a:gd name="connsiteX40" fmla="*/ 148657 w 1824830"/>
                <a:gd name="connsiteY40" fmla="*/ 1674504 h 1844091"/>
                <a:gd name="connsiteX41" fmla="*/ 148026 w 1824830"/>
                <a:gd name="connsiteY41" fmla="*/ 1675223 h 1844091"/>
                <a:gd name="connsiteX42" fmla="*/ 147684 w 1824830"/>
                <a:gd name="connsiteY42" fmla="*/ 1675614 h 1844091"/>
                <a:gd name="connsiteX43" fmla="*/ 146907 w 1824830"/>
                <a:gd name="connsiteY43" fmla="*/ 1676500 h 1844091"/>
                <a:gd name="connsiteX44" fmla="*/ 146787 w 1824830"/>
                <a:gd name="connsiteY44" fmla="*/ 1676637 h 1844091"/>
                <a:gd name="connsiteX45" fmla="*/ 146588 w 1824830"/>
                <a:gd name="connsiteY45" fmla="*/ 1676865 h 1844091"/>
                <a:gd name="connsiteX46" fmla="*/ 146578 w 1824830"/>
                <a:gd name="connsiteY46" fmla="*/ 1676875 h 1844091"/>
                <a:gd name="connsiteX47" fmla="*/ 146575 w 1824830"/>
                <a:gd name="connsiteY47" fmla="*/ 1676879 h 1844091"/>
                <a:gd name="connsiteX48" fmla="*/ 146569 w 1824830"/>
                <a:gd name="connsiteY48" fmla="*/ 1676886 h 1844091"/>
                <a:gd name="connsiteX49" fmla="*/ 146572 w 1824830"/>
                <a:gd name="connsiteY49" fmla="*/ 1676882 h 1844091"/>
                <a:gd name="connsiteX50" fmla="*/ 146568 w 1824830"/>
                <a:gd name="connsiteY50" fmla="*/ 1676887 h 1844091"/>
                <a:gd name="connsiteX51" fmla="*/ 146566 w 1824830"/>
                <a:gd name="connsiteY51" fmla="*/ 1676889 h 1844091"/>
                <a:gd name="connsiteX52" fmla="*/ 146566 w 1824830"/>
                <a:gd name="connsiteY52" fmla="*/ 1676890 h 1844091"/>
                <a:gd name="connsiteX53" fmla="*/ 146564 w 1824830"/>
                <a:gd name="connsiteY53" fmla="*/ 1676891 h 1844091"/>
                <a:gd name="connsiteX54" fmla="*/ 146565 w 1824830"/>
                <a:gd name="connsiteY54" fmla="*/ 1676891 h 1844091"/>
                <a:gd name="connsiteX55" fmla="*/ 146564 w 1824830"/>
                <a:gd name="connsiteY55" fmla="*/ 1676892 h 1844091"/>
                <a:gd name="connsiteX56" fmla="*/ 146558 w 1824830"/>
                <a:gd name="connsiteY56" fmla="*/ 1676899 h 1844091"/>
                <a:gd name="connsiteX57" fmla="*/ 146560 w 1824830"/>
                <a:gd name="connsiteY57" fmla="*/ 1676896 h 1844091"/>
                <a:gd name="connsiteX58" fmla="*/ 146555 w 1824830"/>
                <a:gd name="connsiteY58" fmla="*/ 1676902 h 1844091"/>
                <a:gd name="connsiteX59" fmla="*/ 146552 w 1824830"/>
                <a:gd name="connsiteY59" fmla="*/ 1676906 h 1844091"/>
                <a:gd name="connsiteX60" fmla="*/ 146552 w 1824830"/>
                <a:gd name="connsiteY60" fmla="*/ 1676905 h 1844091"/>
                <a:gd name="connsiteX61" fmla="*/ 146551 w 1824830"/>
                <a:gd name="connsiteY61" fmla="*/ 1676906 h 1844091"/>
                <a:gd name="connsiteX62" fmla="*/ 146540 w 1824830"/>
                <a:gd name="connsiteY62" fmla="*/ 1676919 h 1844091"/>
                <a:gd name="connsiteX63" fmla="*/ 146535 w 1824830"/>
                <a:gd name="connsiteY63" fmla="*/ 1676925 h 1844091"/>
                <a:gd name="connsiteX64" fmla="*/ 146535 w 1824830"/>
                <a:gd name="connsiteY64" fmla="*/ 1676926 h 1844091"/>
                <a:gd name="connsiteX65" fmla="*/ 146532 w 1824830"/>
                <a:gd name="connsiteY65" fmla="*/ 1676930 h 1844091"/>
                <a:gd name="connsiteX66" fmla="*/ 146530 w 1824830"/>
                <a:gd name="connsiteY66" fmla="*/ 1676932 h 1844091"/>
                <a:gd name="connsiteX67" fmla="*/ 146528 w 1824830"/>
                <a:gd name="connsiteY67" fmla="*/ 1676933 h 1844091"/>
                <a:gd name="connsiteX68" fmla="*/ 146523 w 1824830"/>
                <a:gd name="connsiteY68" fmla="*/ 1676938 h 1844091"/>
                <a:gd name="connsiteX69" fmla="*/ 146520 w 1824830"/>
                <a:gd name="connsiteY69" fmla="*/ 1676943 h 1844091"/>
                <a:gd name="connsiteX70" fmla="*/ 146490 w 1824830"/>
                <a:gd name="connsiteY70" fmla="*/ 1676978 h 1844091"/>
                <a:gd name="connsiteX71" fmla="*/ 146507 w 1824830"/>
                <a:gd name="connsiteY71" fmla="*/ 1676956 h 1844091"/>
                <a:gd name="connsiteX72" fmla="*/ 146485 w 1824830"/>
                <a:gd name="connsiteY72" fmla="*/ 1676982 h 1844091"/>
                <a:gd name="connsiteX73" fmla="*/ 146481 w 1824830"/>
                <a:gd name="connsiteY73" fmla="*/ 1676986 h 1844091"/>
                <a:gd name="connsiteX74" fmla="*/ 146478 w 1824830"/>
                <a:gd name="connsiteY74" fmla="*/ 1676990 h 1844091"/>
                <a:gd name="connsiteX75" fmla="*/ 146480 w 1824830"/>
                <a:gd name="connsiteY75" fmla="*/ 1676988 h 1844091"/>
                <a:gd name="connsiteX76" fmla="*/ 146475 w 1824830"/>
                <a:gd name="connsiteY76" fmla="*/ 1676994 h 1844091"/>
                <a:gd name="connsiteX77" fmla="*/ 146471 w 1824830"/>
                <a:gd name="connsiteY77" fmla="*/ 1676999 h 1844091"/>
                <a:gd name="connsiteX78" fmla="*/ 146474 w 1824830"/>
                <a:gd name="connsiteY78" fmla="*/ 1676994 h 1844091"/>
                <a:gd name="connsiteX79" fmla="*/ 146470 w 1824830"/>
                <a:gd name="connsiteY79" fmla="*/ 1676999 h 1844091"/>
                <a:gd name="connsiteX80" fmla="*/ 146469 w 1824830"/>
                <a:gd name="connsiteY80" fmla="*/ 1677000 h 1844091"/>
                <a:gd name="connsiteX81" fmla="*/ 146469 w 1824830"/>
                <a:gd name="connsiteY81" fmla="*/ 1677002 h 1844091"/>
                <a:gd name="connsiteX82" fmla="*/ 146468 w 1824830"/>
                <a:gd name="connsiteY82" fmla="*/ 1677002 h 1844091"/>
                <a:gd name="connsiteX83" fmla="*/ 146467 w 1824830"/>
                <a:gd name="connsiteY83" fmla="*/ 1677003 h 1844091"/>
                <a:gd name="connsiteX84" fmla="*/ 146467 w 1824830"/>
                <a:gd name="connsiteY84" fmla="*/ 1677002 h 1844091"/>
                <a:gd name="connsiteX85" fmla="*/ 146462 w 1824830"/>
                <a:gd name="connsiteY85" fmla="*/ 1677009 h 1844091"/>
                <a:gd name="connsiteX86" fmla="*/ 146454 w 1824830"/>
                <a:gd name="connsiteY86" fmla="*/ 1677018 h 1844091"/>
                <a:gd name="connsiteX87" fmla="*/ 146420 w 1824830"/>
                <a:gd name="connsiteY87" fmla="*/ 1677055 h 1844091"/>
                <a:gd name="connsiteX88" fmla="*/ 146407 w 1824830"/>
                <a:gd name="connsiteY88" fmla="*/ 1677072 h 1844091"/>
                <a:gd name="connsiteX89" fmla="*/ 146377 w 1824830"/>
                <a:gd name="connsiteY89" fmla="*/ 1677106 h 1844091"/>
                <a:gd name="connsiteX90" fmla="*/ 146370 w 1824830"/>
                <a:gd name="connsiteY90" fmla="*/ 1677113 h 1844091"/>
                <a:gd name="connsiteX91" fmla="*/ 146314 w 1824830"/>
                <a:gd name="connsiteY91" fmla="*/ 1677177 h 1844091"/>
                <a:gd name="connsiteX92" fmla="*/ 146309 w 1824830"/>
                <a:gd name="connsiteY92" fmla="*/ 1677182 h 1844091"/>
                <a:gd name="connsiteX93" fmla="*/ 146303 w 1824830"/>
                <a:gd name="connsiteY93" fmla="*/ 1677190 h 1844091"/>
                <a:gd name="connsiteX94" fmla="*/ 146281 w 1824830"/>
                <a:gd name="connsiteY94" fmla="*/ 1677214 h 1844091"/>
                <a:gd name="connsiteX95" fmla="*/ 146272 w 1824830"/>
                <a:gd name="connsiteY95" fmla="*/ 1677224 h 1844091"/>
                <a:gd name="connsiteX96" fmla="*/ 146259 w 1824830"/>
                <a:gd name="connsiteY96" fmla="*/ 1677239 h 1844091"/>
                <a:gd name="connsiteX97" fmla="*/ 146206 w 1824830"/>
                <a:gd name="connsiteY97" fmla="*/ 1677300 h 1844091"/>
                <a:gd name="connsiteX98" fmla="*/ 146159 w 1824830"/>
                <a:gd name="connsiteY98" fmla="*/ 1677353 h 1844091"/>
                <a:gd name="connsiteX99" fmla="*/ 146154 w 1824830"/>
                <a:gd name="connsiteY99" fmla="*/ 1677359 h 1844091"/>
                <a:gd name="connsiteX100" fmla="*/ 146150 w 1824830"/>
                <a:gd name="connsiteY100" fmla="*/ 1677364 h 1844091"/>
                <a:gd name="connsiteX101" fmla="*/ 146144 w 1824830"/>
                <a:gd name="connsiteY101" fmla="*/ 1677370 h 1844091"/>
                <a:gd name="connsiteX102" fmla="*/ 146129 w 1824830"/>
                <a:gd name="connsiteY102" fmla="*/ 1677388 h 1844091"/>
                <a:gd name="connsiteX103" fmla="*/ 146115 w 1824830"/>
                <a:gd name="connsiteY103" fmla="*/ 1677403 h 1844091"/>
                <a:gd name="connsiteX104" fmla="*/ 146105 w 1824830"/>
                <a:gd name="connsiteY104" fmla="*/ 1677415 h 1844091"/>
                <a:gd name="connsiteX105" fmla="*/ 146086 w 1824830"/>
                <a:gd name="connsiteY105" fmla="*/ 1677436 h 1844091"/>
                <a:gd name="connsiteX106" fmla="*/ 146028 w 1824830"/>
                <a:gd name="connsiteY106" fmla="*/ 1677503 h 1844091"/>
                <a:gd name="connsiteX107" fmla="*/ 145745 w 1824830"/>
                <a:gd name="connsiteY107" fmla="*/ 1677826 h 1844091"/>
                <a:gd name="connsiteX108" fmla="*/ 145825 w 1824830"/>
                <a:gd name="connsiteY108" fmla="*/ 1677734 h 1844091"/>
                <a:gd name="connsiteX109" fmla="*/ 145620 w 1824830"/>
                <a:gd name="connsiteY109" fmla="*/ 1677968 h 1844091"/>
                <a:gd name="connsiteX110" fmla="*/ 145608 w 1824830"/>
                <a:gd name="connsiteY110" fmla="*/ 1677982 h 1844091"/>
                <a:gd name="connsiteX111" fmla="*/ 145605 w 1824830"/>
                <a:gd name="connsiteY111" fmla="*/ 1677985 h 1844091"/>
                <a:gd name="connsiteX112" fmla="*/ 145601 w 1824830"/>
                <a:gd name="connsiteY112" fmla="*/ 1677990 h 1844091"/>
                <a:gd name="connsiteX113" fmla="*/ 145602 w 1824830"/>
                <a:gd name="connsiteY113" fmla="*/ 1677988 h 1844091"/>
                <a:gd name="connsiteX114" fmla="*/ 145600 w 1824830"/>
                <a:gd name="connsiteY114" fmla="*/ 1677991 h 1844091"/>
                <a:gd name="connsiteX115" fmla="*/ 145581 w 1824830"/>
                <a:gd name="connsiteY115" fmla="*/ 1678012 h 1844091"/>
                <a:gd name="connsiteX116" fmla="*/ 145467 w 1824830"/>
                <a:gd name="connsiteY116" fmla="*/ 1678143 h 1844091"/>
                <a:gd name="connsiteX117" fmla="*/ 145401 w 1824830"/>
                <a:gd name="connsiteY117" fmla="*/ 1678218 h 1844091"/>
                <a:gd name="connsiteX118" fmla="*/ 145373 w 1824830"/>
                <a:gd name="connsiteY118" fmla="*/ 1678250 h 1844091"/>
                <a:gd name="connsiteX119" fmla="*/ 145363 w 1824830"/>
                <a:gd name="connsiteY119" fmla="*/ 1678261 h 1844091"/>
                <a:gd name="connsiteX120" fmla="*/ 145363 w 1824830"/>
                <a:gd name="connsiteY120" fmla="*/ 1678263 h 1844091"/>
                <a:gd name="connsiteX121" fmla="*/ 145335 w 1824830"/>
                <a:gd name="connsiteY121" fmla="*/ 1678293 h 1844091"/>
                <a:gd name="connsiteX122" fmla="*/ 145294 w 1824830"/>
                <a:gd name="connsiteY122" fmla="*/ 1678340 h 1844091"/>
                <a:gd name="connsiteX123" fmla="*/ 145291 w 1824830"/>
                <a:gd name="connsiteY123" fmla="*/ 1678344 h 1844091"/>
                <a:gd name="connsiteX124" fmla="*/ 145290 w 1824830"/>
                <a:gd name="connsiteY124" fmla="*/ 1678345 h 1844091"/>
                <a:gd name="connsiteX125" fmla="*/ 145287 w 1824830"/>
                <a:gd name="connsiteY125" fmla="*/ 1678348 h 1844091"/>
                <a:gd name="connsiteX126" fmla="*/ 145276 w 1824830"/>
                <a:gd name="connsiteY126" fmla="*/ 1678361 h 1844091"/>
                <a:gd name="connsiteX127" fmla="*/ 145264 w 1824830"/>
                <a:gd name="connsiteY127" fmla="*/ 1678374 h 1844091"/>
                <a:gd name="connsiteX128" fmla="*/ 145254 w 1824830"/>
                <a:gd name="connsiteY128" fmla="*/ 1678386 h 1844091"/>
                <a:gd name="connsiteX129" fmla="*/ 145253 w 1824830"/>
                <a:gd name="connsiteY129" fmla="*/ 1678387 h 1844091"/>
                <a:gd name="connsiteX130" fmla="*/ 145252 w 1824830"/>
                <a:gd name="connsiteY130" fmla="*/ 1678388 h 1844091"/>
                <a:gd name="connsiteX131" fmla="*/ 145251 w 1824830"/>
                <a:gd name="connsiteY131" fmla="*/ 1678389 h 1844091"/>
                <a:gd name="connsiteX132" fmla="*/ 145250 w 1824830"/>
                <a:gd name="connsiteY132" fmla="*/ 1678391 h 1844091"/>
                <a:gd name="connsiteX133" fmla="*/ 145248 w 1824830"/>
                <a:gd name="connsiteY133" fmla="*/ 1678392 h 1844091"/>
                <a:gd name="connsiteX134" fmla="*/ 145243 w 1824830"/>
                <a:gd name="connsiteY134" fmla="*/ 1678399 h 1844091"/>
                <a:gd name="connsiteX135" fmla="*/ 145230 w 1824830"/>
                <a:gd name="connsiteY135" fmla="*/ 1678413 h 1844091"/>
                <a:gd name="connsiteX136" fmla="*/ 145229 w 1824830"/>
                <a:gd name="connsiteY136" fmla="*/ 1678414 h 1844091"/>
                <a:gd name="connsiteX137" fmla="*/ 145229 w 1824830"/>
                <a:gd name="connsiteY137" fmla="*/ 1678415 h 1844091"/>
                <a:gd name="connsiteX138" fmla="*/ 145228 w 1824830"/>
                <a:gd name="connsiteY138" fmla="*/ 1678416 h 1844091"/>
                <a:gd name="connsiteX139" fmla="*/ 145227 w 1824830"/>
                <a:gd name="connsiteY139" fmla="*/ 1678416 h 1844091"/>
                <a:gd name="connsiteX140" fmla="*/ 145226 w 1824830"/>
                <a:gd name="connsiteY140" fmla="*/ 1678418 h 1844091"/>
                <a:gd name="connsiteX141" fmla="*/ 145225 w 1824830"/>
                <a:gd name="connsiteY141" fmla="*/ 1678419 h 1844091"/>
                <a:gd name="connsiteX142" fmla="*/ 144036 w 1824830"/>
                <a:gd name="connsiteY142" fmla="*/ 1679775 h 1844091"/>
                <a:gd name="connsiteX143" fmla="*/ 90970 w 1824830"/>
                <a:gd name="connsiteY143" fmla="*/ 1740313 h 1844091"/>
                <a:gd name="connsiteX144" fmla="*/ 0 w 1824830"/>
                <a:gd name="connsiteY144" fmla="*/ 1844091 h 1844091"/>
                <a:gd name="connsiteX145" fmla="*/ 40806 w 1824830"/>
                <a:gd name="connsiteY145" fmla="*/ 1757513 h 1844091"/>
                <a:gd name="connsiteX146" fmla="*/ 5803 w 1824830"/>
                <a:gd name="connsiteY146" fmla="*/ 1757417 h 1844091"/>
                <a:gd name="connsiteX147" fmla="*/ 55968 w 1824830"/>
                <a:gd name="connsiteY147" fmla="*/ 1740218 h 1844091"/>
                <a:gd name="connsiteX148" fmla="*/ 51288 w 1824830"/>
                <a:gd name="connsiteY148" fmla="*/ 1705529 h 1844091"/>
                <a:gd name="connsiteX149" fmla="*/ 450172 w 1824830"/>
                <a:gd name="connsiteY149" fmla="*/ 1290512 h 1844091"/>
                <a:gd name="connsiteX150" fmla="*/ 415170 w 1824830"/>
                <a:gd name="connsiteY150" fmla="*/ 1290416 h 1844091"/>
                <a:gd name="connsiteX151" fmla="*/ 430594 w 1824830"/>
                <a:gd name="connsiteY151" fmla="*/ 1273416 h 1844091"/>
                <a:gd name="connsiteX152" fmla="*/ 429934 w 1824830"/>
                <a:gd name="connsiteY152" fmla="*/ 1272838 h 1844091"/>
                <a:gd name="connsiteX153" fmla="*/ 475833 w 1824830"/>
                <a:gd name="connsiteY153" fmla="*/ 1220477 h 1844091"/>
                <a:gd name="connsiteX154" fmla="*/ 495318 w 1824830"/>
                <a:gd name="connsiteY154" fmla="*/ 1237558 h 1844091"/>
                <a:gd name="connsiteX155" fmla="*/ 494478 w 1824830"/>
                <a:gd name="connsiteY155" fmla="*/ 1238518 h 1844091"/>
                <a:gd name="connsiteX156" fmla="*/ 495657 w 1824830"/>
                <a:gd name="connsiteY156" fmla="*/ 1238624 h 1844091"/>
                <a:gd name="connsiteX157" fmla="*/ 505905 w 1824830"/>
                <a:gd name="connsiteY157" fmla="*/ 1205668 h 1844091"/>
                <a:gd name="connsiteX158" fmla="*/ 513752 w 1824830"/>
                <a:gd name="connsiteY158" fmla="*/ 1193330 h 1844091"/>
                <a:gd name="connsiteX159" fmla="*/ 505767 w 1824830"/>
                <a:gd name="connsiteY159" fmla="*/ 1186330 h 1844091"/>
                <a:gd name="connsiteX160" fmla="*/ 526040 w 1824830"/>
                <a:gd name="connsiteY160" fmla="*/ 1179009 h 1844091"/>
                <a:gd name="connsiteX161" fmla="*/ 558924 w 1824830"/>
                <a:gd name="connsiteY161" fmla="*/ 1156441 h 1844091"/>
                <a:gd name="connsiteX162" fmla="*/ 651953 w 1824830"/>
                <a:gd name="connsiteY162" fmla="*/ 1100348 h 1844091"/>
                <a:gd name="connsiteX163" fmla="*/ 581948 w 1824830"/>
                <a:gd name="connsiteY163" fmla="*/ 1100157 h 1844091"/>
                <a:gd name="connsiteX164" fmla="*/ 723083 w 1824830"/>
                <a:gd name="connsiteY164" fmla="*/ 979178 h 1844091"/>
                <a:gd name="connsiteX165" fmla="*/ 758085 w 1824830"/>
                <a:gd name="connsiteY165" fmla="*/ 979274 h 1844091"/>
                <a:gd name="connsiteX166" fmla="*/ 738244 w 1824830"/>
                <a:gd name="connsiteY166" fmla="*/ 961881 h 1844091"/>
                <a:gd name="connsiteX167" fmla="*/ 829215 w 1824830"/>
                <a:gd name="connsiteY167" fmla="*/ 858104 h 1844091"/>
                <a:gd name="connsiteX168" fmla="*/ 809374 w 1824830"/>
                <a:gd name="connsiteY168" fmla="*/ 840711 h 1844091"/>
                <a:gd name="connsiteX169" fmla="*/ 804695 w 1824830"/>
                <a:gd name="connsiteY169" fmla="*/ 806023 h 1844091"/>
                <a:gd name="connsiteX170" fmla="*/ 835018 w 1824830"/>
                <a:gd name="connsiteY170" fmla="*/ 771431 h 1844091"/>
                <a:gd name="connsiteX171" fmla="*/ 844376 w 1824830"/>
                <a:gd name="connsiteY171" fmla="*/ 840808 h 1844091"/>
                <a:gd name="connsiteX172" fmla="*/ 859538 w 1824830"/>
                <a:gd name="connsiteY172" fmla="*/ 823511 h 1844091"/>
                <a:gd name="connsiteX173" fmla="*/ 864217 w 1824830"/>
                <a:gd name="connsiteY173" fmla="*/ 858199 h 1844091"/>
                <a:gd name="connsiteX174" fmla="*/ 924864 w 1824830"/>
                <a:gd name="connsiteY174" fmla="*/ 789014 h 1844091"/>
                <a:gd name="connsiteX175" fmla="*/ 894541 w 1824830"/>
                <a:gd name="connsiteY175" fmla="*/ 823607 h 1844091"/>
                <a:gd name="connsiteX176" fmla="*/ 905023 w 1824830"/>
                <a:gd name="connsiteY176" fmla="*/ 771622 h 1844091"/>
                <a:gd name="connsiteX177" fmla="*/ 1030995 w 1824830"/>
                <a:gd name="connsiteY177" fmla="*/ 667940 h 1844091"/>
                <a:gd name="connsiteX178" fmla="*/ 960991 w 1824830"/>
                <a:gd name="connsiteY178" fmla="*/ 667748 h 1844091"/>
                <a:gd name="connsiteX179" fmla="*/ 1056640 w 1824830"/>
                <a:gd name="connsiteY179" fmla="*/ 598659 h 1844091"/>
                <a:gd name="connsiteX180" fmla="*/ 1061319 w 1824830"/>
                <a:gd name="connsiteY180" fmla="*/ 633347 h 1844091"/>
                <a:gd name="connsiteX181" fmla="*/ 1222295 w 1824830"/>
                <a:gd name="connsiteY181" fmla="*/ 529760 h 1844091"/>
                <a:gd name="connsiteX182" fmla="*/ 1371543 w 1824830"/>
                <a:gd name="connsiteY182" fmla="*/ 359499 h 1844091"/>
                <a:gd name="connsiteX183" fmla="*/ 1395336 w 1824830"/>
                <a:gd name="connsiteY183" fmla="*/ 298360 h 1844091"/>
                <a:gd name="connsiteX184" fmla="*/ 1509229 w 1824830"/>
                <a:gd name="connsiteY184" fmla="*/ 231197 h 1844091"/>
                <a:gd name="connsiteX185" fmla="*/ 1720403 w 1824830"/>
                <a:gd name="connsiteY185" fmla="*/ 19315 h 1844091"/>
                <a:gd name="connsiteX186" fmla="*/ 1733455 w 1824830"/>
                <a:gd name="connsiteY186" fmla="*/ 0 h 184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824830" h="1844091">
                  <a:moveTo>
                    <a:pt x="1733455" y="0"/>
                  </a:moveTo>
                  <a:lnTo>
                    <a:pt x="1824830" y="0"/>
                  </a:lnTo>
                  <a:lnTo>
                    <a:pt x="1742339" y="66584"/>
                  </a:lnTo>
                  <a:cubicBezTo>
                    <a:pt x="1647148" y="145156"/>
                    <a:pt x="1541298" y="235890"/>
                    <a:pt x="1469561" y="287707"/>
                  </a:cubicBezTo>
                  <a:cubicBezTo>
                    <a:pt x="1418272" y="426270"/>
                    <a:pt x="1252617" y="495168"/>
                    <a:pt x="1166327" y="633634"/>
                  </a:cubicBezTo>
                  <a:cubicBezTo>
                    <a:pt x="1166327" y="633634"/>
                    <a:pt x="1151165" y="650931"/>
                    <a:pt x="1171006" y="668323"/>
                  </a:cubicBezTo>
                  <a:cubicBezTo>
                    <a:pt x="1120841" y="685524"/>
                    <a:pt x="1060195" y="754708"/>
                    <a:pt x="1045033" y="772005"/>
                  </a:cubicBezTo>
                  <a:cubicBezTo>
                    <a:pt x="1045033" y="772005"/>
                    <a:pt x="1045033" y="772005"/>
                    <a:pt x="1060195" y="754708"/>
                  </a:cubicBezTo>
                  <a:cubicBezTo>
                    <a:pt x="1060195" y="754708"/>
                    <a:pt x="1060195" y="754708"/>
                    <a:pt x="1025192" y="754612"/>
                  </a:cubicBezTo>
                  <a:cubicBezTo>
                    <a:pt x="1010031" y="771910"/>
                    <a:pt x="959867" y="789110"/>
                    <a:pt x="979707" y="806502"/>
                  </a:cubicBezTo>
                  <a:cubicBezTo>
                    <a:pt x="934222" y="858391"/>
                    <a:pt x="884058" y="875591"/>
                    <a:pt x="858414" y="944873"/>
                  </a:cubicBezTo>
                  <a:cubicBezTo>
                    <a:pt x="843252" y="962170"/>
                    <a:pt x="808249" y="962073"/>
                    <a:pt x="812929" y="996762"/>
                  </a:cubicBezTo>
                  <a:cubicBezTo>
                    <a:pt x="812929" y="996762"/>
                    <a:pt x="812929" y="996762"/>
                    <a:pt x="863093" y="979561"/>
                  </a:cubicBezTo>
                  <a:cubicBezTo>
                    <a:pt x="852610" y="1031546"/>
                    <a:pt x="793088" y="979369"/>
                    <a:pt x="782604" y="1031355"/>
                  </a:cubicBezTo>
                  <a:cubicBezTo>
                    <a:pt x="762764" y="1013963"/>
                    <a:pt x="762764" y="1013963"/>
                    <a:pt x="747603" y="1031258"/>
                  </a:cubicBezTo>
                  <a:cubicBezTo>
                    <a:pt x="747603" y="1031258"/>
                    <a:pt x="747603" y="1031258"/>
                    <a:pt x="767443" y="1048650"/>
                  </a:cubicBezTo>
                  <a:cubicBezTo>
                    <a:pt x="767443" y="1048650"/>
                    <a:pt x="767443" y="1048650"/>
                    <a:pt x="732441" y="1048555"/>
                  </a:cubicBezTo>
                  <a:cubicBezTo>
                    <a:pt x="732441" y="1048555"/>
                    <a:pt x="732441" y="1048555"/>
                    <a:pt x="737121" y="1083244"/>
                  </a:cubicBezTo>
                  <a:cubicBezTo>
                    <a:pt x="737121" y="1083244"/>
                    <a:pt x="737121" y="1083244"/>
                    <a:pt x="752282" y="1065947"/>
                  </a:cubicBezTo>
                  <a:cubicBezTo>
                    <a:pt x="761640" y="1135324"/>
                    <a:pt x="691635" y="1135133"/>
                    <a:pt x="646151" y="1187022"/>
                  </a:cubicBezTo>
                  <a:cubicBezTo>
                    <a:pt x="621630" y="1134940"/>
                    <a:pt x="626309" y="1169629"/>
                    <a:pt x="591306" y="1169534"/>
                  </a:cubicBezTo>
                  <a:cubicBezTo>
                    <a:pt x="591306" y="1169534"/>
                    <a:pt x="591306" y="1169534"/>
                    <a:pt x="615826" y="1221614"/>
                  </a:cubicBezTo>
                  <a:cubicBezTo>
                    <a:pt x="615826" y="1221614"/>
                    <a:pt x="615826" y="1221614"/>
                    <a:pt x="595986" y="1204222"/>
                  </a:cubicBezTo>
                  <a:cubicBezTo>
                    <a:pt x="530660" y="1238720"/>
                    <a:pt x="485174" y="1290608"/>
                    <a:pt x="424528" y="1359794"/>
                  </a:cubicBezTo>
                  <a:cubicBezTo>
                    <a:pt x="424528" y="1359794"/>
                    <a:pt x="424528" y="1359794"/>
                    <a:pt x="409366" y="1377090"/>
                  </a:cubicBezTo>
                  <a:cubicBezTo>
                    <a:pt x="401785" y="1385737"/>
                    <a:pt x="386623" y="1403034"/>
                    <a:pt x="377732" y="1418180"/>
                  </a:cubicBezTo>
                  <a:lnTo>
                    <a:pt x="371597" y="1435743"/>
                  </a:lnTo>
                  <a:lnTo>
                    <a:pt x="363881" y="1428978"/>
                  </a:lnTo>
                  <a:cubicBezTo>
                    <a:pt x="348719" y="1446275"/>
                    <a:pt x="348719" y="1446275"/>
                    <a:pt x="333557" y="1463571"/>
                  </a:cubicBezTo>
                  <a:cubicBezTo>
                    <a:pt x="368560" y="1463667"/>
                    <a:pt x="368560" y="1463667"/>
                    <a:pt x="368560" y="1463667"/>
                  </a:cubicBezTo>
                  <a:cubicBezTo>
                    <a:pt x="368560" y="1463667"/>
                    <a:pt x="368560" y="1463667"/>
                    <a:pt x="338237" y="1498260"/>
                  </a:cubicBezTo>
                  <a:cubicBezTo>
                    <a:pt x="338237" y="1498260"/>
                    <a:pt x="318396" y="1480867"/>
                    <a:pt x="303234" y="1498164"/>
                  </a:cubicBezTo>
                  <a:cubicBezTo>
                    <a:pt x="303234" y="1498164"/>
                    <a:pt x="288072" y="1515460"/>
                    <a:pt x="272910" y="1532757"/>
                  </a:cubicBezTo>
                  <a:cubicBezTo>
                    <a:pt x="272910" y="1532757"/>
                    <a:pt x="272910" y="1532757"/>
                    <a:pt x="307913" y="1532853"/>
                  </a:cubicBezTo>
                  <a:cubicBezTo>
                    <a:pt x="257749" y="1550053"/>
                    <a:pt x="216943" y="1636630"/>
                    <a:pt x="192423" y="1584551"/>
                  </a:cubicBezTo>
                  <a:cubicBezTo>
                    <a:pt x="212265" y="1601942"/>
                    <a:pt x="177262" y="1601846"/>
                    <a:pt x="181941" y="1636535"/>
                  </a:cubicBezTo>
                  <a:cubicBezTo>
                    <a:pt x="181941" y="1636535"/>
                    <a:pt x="181941" y="1636535"/>
                    <a:pt x="216943" y="1636630"/>
                  </a:cubicBezTo>
                  <a:cubicBezTo>
                    <a:pt x="181941" y="1636535"/>
                    <a:pt x="171458" y="1688520"/>
                    <a:pt x="151617" y="1671127"/>
                  </a:cubicBezTo>
                  <a:lnTo>
                    <a:pt x="150624" y="1672260"/>
                  </a:lnTo>
                  <a:lnTo>
                    <a:pt x="150287" y="1672645"/>
                  </a:lnTo>
                  <a:lnTo>
                    <a:pt x="148657" y="1674504"/>
                  </a:lnTo>
                  <a:lnTo>
                    <a:pt x="148026" y="1675223"/>
                  </a:lnTo>
                  <a:lnTo>
                    <a:pt x="147684" y="1675614"/>
                  </a:lnTo>
                  <a:lnTo>
                    <a:pt x="146907" y="1676500"/>
                  </a:lnTo>
                  <a:lnTo>
                    <a:pt x="146787" y="1676637"/>
                  </a:lnTo>
                  <a:lnTo>
                    <a:pt x="146588" y="1676865"/>
                  </a:lnTo>
                  <a:lnTo>
                    <a:pt x="146578" y="1676875"/>
                  </a:lnTo>
                  <a:lnTo>
                    <a:pt x="146575" y="1676879"/>
                  </a:lnTo>
                  <a:lnTo>
                    <a:pt x="146569" y="1676886"/>
                  </a:lnTo>
                  <a:lnTo>
                    <a:pt x="146572" y="1676882"/>
                  </a:lnTo>
                  <a:lnTo>
                    <a:pt x="146568" y="1676887"/>
                  </a:lnTo>
                  <a:lnTo>
                    <a:pt x="146566" y="1676889"/>
                  </a:lnTo>
                  <a:lnTo>
                    <a:pt x="146566" y="1676890"/>
                  </a:lnTo>
                  <a:lnTo>
                    <a:pt x="146564" y="1676891"/>
                  </a:lnTo>
                  <a:lnTo>
                    <a:pt x="146565" y="1676891"/>
                  </a:lnTo>
                  <a:lnTo>
                    <a:pt x="146564" y="1676892"/>
                  </a:lnTo>
                  <a:lnTo>
                    <a:pt x="146558" y="1676899"/>
                  </a:lnTo>
                  <a:lnTo>
                    <a:pt x="146560" y="1676896"/>
                  </a:lnTo>
                  <a:lnTo>
                    <a:pt x="146555" y="1676902"/>
                  </a:lnTo>
                  <a:lnTo>
                    <a:pt x="146552" y="1676906"/>
                  </a:lnTo>
                  <a:lnTo>
                    <a:pt x="146552" y="1676905"/>
                  </a:lnTo>
                  <a:lnTo>
                    <a:pt x="146551" y="1676906"/>
                  </a:lnTo>
                  <a:lnTo>
                    <a:pt x="146540" y="1676919"/>
                  </a:lnTo>
                  <a:lnTo>
                    <a:pt x="146535" y="1676925"/>
                  </a:lnTo>
                  <a:lnTo>
                    <a:pt x="146535" y="1676926"/>
                  </a:lnTo>
                  <a:lnTo>
                    <a:pt x="146532" y="1676930"/>
                  </a:lnTo>
                  <a:lnTo>
                    <a:pt x="146530" y="1676932"/>
                  </a:lnTo>
                  <a:lnTo>
                    <a:pt x="146528" y="1676933"/>
                  </a:lnTo>
                  <a:lnTo>
                    <a:pt x="146523" y="1676938"/>
                  </a:lnTo>
                  <a:lnTo>
                    <a:pt x="146520" y="1676943"/>
                  </a:lnTo>
                  <a:lnTo>
                    <a:pt x="146490" y="1676978"/>
                  </a:lnTo>
                  <a:lnTo>
                    <a:pt x="146507" y="1676956"/>
                  </a:lnTo>
                  <a:lnTo>
                    <a:pt x="146485" y="1676982"/>
                  </a:lnTo>
                  <a:lnTo>
                    <a:pt x="146481" y="1676986"/>
                  </a:lnTo>
                  <a:lnTo>
                    <a:pt x="146478" y="1676990"/>
                  </a:lnTo>
                  <a:lnTo>
                    <a:pt x="146480" y="1676988"/>
                  </a:lnTo>
                  <a:lnTo>
                    <a:pt x="146475" y="1676994"/>
                  </a:lnTo>
                  <a:lnTo>
                    <a:pt x="146471" y="1676999"/>
                  </a:lnTo>
                  <a:lnTo>
                    <a:pt x="146474" y="1676994"/>
                  </a:lnTo>
                  <a:lnTo>
                    <a:pt x="146470" y="1676999"/>
                  </a:lnTo>
                  <a:lnTo>
                    <a:pt x="146469" y="1677000"/>
                  </a:lnTo>
                  <a:lnTo>
                    <a:pt x="146469" y="1677002"/>
                  </a:lnTo>
                  <a:lnTo>
                    <a:pt x="146468" y="1677002"/>
                  </a:lnTo>
                  <a:lnTo>
                    <a:pt x="146467" y="1677003"/>
                  </a:lnTo>
                  <a:lnTo>
                    <a:pt x="146467" y="1677002"/>
                  </a:lnTo>
                  <a:lnTo>
                    <a:pt x="146462" y="1677009"/>
                  </a:lnTo>
                  <a:lnTo>
                    <a:pt x="146454" y="1677018"/>
                  </a:lnTo>
                  <a:lnTo>
                    <a:pt x="146420" y="1677055"/>
                  </a:lnTo>
                  <a:lnTo>
                    <a:pt x="146407" y="1677072"/>
                  </a:lnTo>
                  <a:lnTo>
                    <a:pt x="146377" y="1677106"/>
                  </a:lnTo>
                  <a:lnTo>
                    <a:pt x="146370" y="1677113"/>
                  </a:lnTo>
                  <a:lnTo>
                    <a:pt x="146314" y="1677177"/>
                  </a:lnTo>
                  <a:lnTo>
                    <a:pt x="146309" y="1677182"/>
                  </a:lnTo>
                  <a:lnTo>
                    <a:pt x="146303" y="1677190"/>
                  </a:lnTo>
                  <a:lnTo>
                    <a:pt x="146281" y="1677214"/>
                  </a:lnTo>
                  <a:lnTo>
                    <a:pt x="146272" y="1677224"/>
                  </a:lnTo>
                  <a:lnTo>
                    <a:pt x="146259" y="1677239"/>
                  </a:lnTo>
                  <a:lnTo>
                    <a:pt x="146206" y="1677300"/>
                  </a:lnTo>
                  <a:lnTo>
                    <a:pt x="146159" y="1677353"/>
                  </a:lnTo>
                  <a:lnTo>
                    <a:pt x="146154" y="1677359"/>
                  </a:lnTo>
                  <a:lnTo>
                    <a:pt x="146150" y="1677364"/>
                  </a:lnTo>
                  <a:lnTo>
                    <a:pt x="146144" y="1677370"/>
                  </a:lnTo>
                  <a:lnTo>
                    <a:pt x="146129" y="1677388"/>
                  </a:lnTo>
                  <a:lnTo>
                    <a:pt x="146115" y="1677403"/>
                  </a:lnTo>
                  <a:lnTo>
                    <a:pt x="146105" y="1677415"/>
                  </a:lnTo>
                  <a:lnTo>
                    <a:pt x="146086" y="1677436"/>
                  </a:lnTo>
                  <a:lnTo>
                    <a:pt x="146028" y="1677503"/>
                  </a:lnTo>
                  <a:lnTo>
                    <a:pt x="145745" y="1677826"/>
                  </a:lnTo>
                  <a:lnTo>
                    <a:pt x="145825" y="1677734"/>
                  </a:lnTo>
                  <a:lnTo>
                    <a:pt x="145620" y="1677968"/>
                  </a:lnTo>
                  <a:lnTo>
                    <a:pt x="145608" y="1677982"/>
                  </a:lnTo>
                  <a:lnTo>
                    <a:pt x="145605" y="1677985"/>
                  </a:lnTo>
                  <a:lnTo>
                    <a:pt x="145601" y="1677990"/>
                  </a:lnTo>
                  <a:lnTo>
                    <a:pt x="145602" y="1677988"/>
                  </a:lnTo>
                  <a:lnTo>
                    <a:pt x="145600" y="1677991"/>
                  </a:lnTo>
                  <a:lnTo>
                    <a:pt x="145581" y="1678012"/>
                  </a:lnTo>
                  <a:lnTo>
                    <a:pt x="145467" y="1678143"/>
                  </a:lnTo>
                  <a:lnTo>
                    <a:pt x="145401" y="1678218"/>
                  </a:lnTo>
                  <a:lnTo>
                    <a:pt x="145373" y="1678250"/>
                  </a:lnTo>
                  <a:lnTo>
                    <a:pt x="145363" y="1678261"/>
                  </a:lnTo>
                  <a:lnTo>
                    <a:pt x="145363" y="1678263"/>
                  </a:lnTo>
                  <a:lnTo>
                    <a:pt x="145335" y="1678293"/>
                  </a:lnTo>
                  <a:lnTo>
                    <a:pt x="145294" y="1678340"/>
                  </a:lnTo>
                  <a:lnTo>
                    <a:pt x="145291" y="1678344"/>
                  </a:lnTo>
                  <a:lnTo>
                    <a:pt x="145290" y="1678345"/>
                  </a:lnTo>
                  <a:lnTo>
                    <a:pt x="145287" y="1678348"/>
                  </a:lnTo>
                  <a:lnTo>
                    <a:pt x="145276" y="1678361"/>
                  </a:lnTo>
                  <a:lnTo>
                    <a:pt x="145264" y="1678374"/>
                  </a:lnTo>
                  <a:lnTo>
                    <a:pt x="145254" y="1678386"/>
                  </a:lnTo>
                  <a:lnTo>
                    <a:pt x="145253" y="1678387"/>
                  </a:lnTo>
                  <a:lnTo>
                    <a:pt x="145252" y="1678388"/>
                  </a:lnTo>
                  <a:lnTo>
                    <a:pt x="145251" y="1678389"/>
                  </a:lnTo>
                  <a:lnTo>
                    <a:pt x="145250" y="1678391"/>
                  </a:lnTo>
                  <a:lnTo>
                    <a:pt x="145248" y="1678392"/>
                  </a:lnTo>
                  <a:lnTo>
                    <a:pt x="145243" y="1678399"/>
                  </a:lnTo>
                  <a:lnTo>
                    <a:pt x="145230" y="1678413"/>
                  </a:lnTo>
                  <a:lnTo>
                    <a:pt x="145229" y="1678414"/>
                  </a:lnTo>
                  <a:lnTo>
                    <a:pt x="145229" y="1678415"/>
                  </a:lnTo>
                  <a:lnTo>
                    <a:pt x="145228" y="1678416"/>
                  </a:lnTo>
                  <a:lnTo>
                    <a:pt x="145227" y="1678416"/>
                  </a:lnTo>
                  <a:lnTo>
                    <a:pt x="145226" y="1678418"/>
                  </a:lnTo>
                  <a:lnTo>
                    <a:pt x="145225" y="1678419"/>
                  </a:lnTo>
                  <a:lnTo>
                    <a:pt x="144036" y="1679775"/>
                  </a:lnTo>
                  <a:cubicBezTo>
                    <a:pt x="136455" y="1688424"/>
                    <a:pt x="121293" y="1705720"/>
                    <a:pt x="90970" y="1740313"/>
                  </a:cubicBezTo>
                  <a:cubicBezTo>
                    <a:pt x="65326" y="1809594"/>
                    <a:pt x="40806" y="1757513"/>
                    <a:pt x="0" y="1844091"/>
                  </a:cubicBezTo>
                  <a:cubicBezTo>
                    <a:pt x="0" y="1844091"/>
                    <a:pt x="0" y="1844091"/>
                    <a:pt x="40806" y="1757513"/>
                  </a:cubicBezTo>
                  <a:cubicBezTo>
                    <a:pt x="40806" y="1757513"/>
                    <a:pt x="40806" y="1757513"/>
                    <a:pt x="5803" y="1757417"/>
                  </a:cubicBezTo>
                  <a:cubicBezTo>
                    <a:pt x="20965" y="1740121"/>
                    <a:pt x="36127" y="1722824"/>
                    <a:pt x="55968" y="1740218"/>
                  </a:cubicBezTo>
                  <a:cubicBezTo>
                    <a:pt x="36127" y="1722824"/>
                    <a:pt x="51288" y="1705529"/>
                    <a:pt x="51288" y="1705529"/>
                  </a:cubicBezTo>
                  <a:cubicBezTo>
                    <a:pt x="212265" y="1601942"/>
                    <a:pt x="324200" y="1394194"/>
                    <a:pt x="450172" y="1290512"/>
                  </a:cubicBezTo>
                  <a:cubicBezTo>
                    <a:pt x="450172" y="1290512"/>
                    <a:pt x="400008" y="1307712"/>
                    <a:pt x="415170" y="1290416"/>
                  </a:cubicBezTo>
                  <a:lnTo>
                    <a:pt x="430594" y="1273416"/>
                  </a:lnTo>
                  <a:lnTo>
                    <a:pt x="429934" y="1272838"/>
                  </a:lnTo>
                  <a:lnTo>
                    <a:pt x="475833" y="1220477"/>
                  </a:lnTo>
                  <a:lnTo>
                    <a:pt x="495318" y="1237558"/>
                  </a:lnTo>
                  <a:lnTo>
                    <a:pt x="494478" y="1238518"/>
                  </a:lnTo>
                  <a:lnTo>
                    <a:pt x="495657" y="1238624"/>
                  </a:lnTo>
                  <a:cubicBezTo>
                    <a:pt x="498278" y="1225627"/>
                    <a:pt x="501738" y="1214800"/>
                    <a:pt x="505905" y="1205668"/>
                  </a:cubicBezTo>
                  <a:lnTo>
                    <a:pt x="513752" y="1193330"/>
                  </a:lnTo>
                  <a:lnTo>
                    <a:pt x="505767" y="1186330"/>
                  </a:lnTo>
                  <a:lnTo>
                    <a:pt x="526040" y="1179009"/>
                  </a:lnTo>
                  <a:lnTo>
                    <a:pt x="558924" y="1156441"/>
                  </a:lnTo>
                  <a:cubicBezTo>
                    <a:pt x="587797" y="1143518"/>
                    <a:pt x="621629" y="1134941"/>
                    <a:pt x="651953" y="1100348"/>
                  </a:cubicBezTo>
                  <a:cubicBezTo>
                    <a:pt x="627433" y="1048267"/>
                    <a:pt x="601790" y="1117549"/>
                    <a:pt x="581948" y="1100157"/>
                  </a:cubicBezTo>
                  <a:cubicBezTo>
                    <a:pt x="627433" y="1048267"/>
                    <a:pt x="717279" y="1065851"/>
                    <a:pt x="723083" y="979178"/>
                  </a:cubicBezTo>
                  <a:cubicBezTo>
                    <a:pt x="742924" y="996570"/>
                    <a:pt x="742924" y="996570"/>
                    <a:pt x="758085" y="979274"/>
                  </a:cubicBezTo>
                  <a:cubicBezTo>
                    <a:pt x="758085" y="979274"/>
                    <a:pt x="738244" y="961881"/>
                    <a:pt x="738244" y="961881"/>
                  </a:cubicBezTo>
                  <a:cubicBezTo>
                    <a:pt x="738244" y="961881"/>
                    <a:pt x="738244" y="961881"/>
                    <a:pt x="829215" y="858104"/>
                  </a:cubicBezTo>
                  <a:cubicBezTo>
                    <a:pt x="814053" y="875400"/>
                    <a:pt x="789533" y="823319"/>
                    <a:pt x="809374" y="840711"/>
                  </a:cubicBezTo>
                  <a:cubicBezTo>
                    <a:pt x="824535" y="823415"/>
                    <a:pt x="804695" y="806023"/>
                    <a:pt x="804695" y="806023"/>
                  </a:cubicBezTo>
                  <a:cubicBezTo>
                    <a:pt x="819856" y="788727"/>
                    <a:pt x="835018" y="771431"/>
                    <a:pt x="835018" y="771431"/>
                  </a:cubicBezTo>
                  <a:cubicBezTo>
                    <a:pt x="839697" y="806119"/>
                    <a:pt x="804695" y="806023"/>
                    <a:pt x="844376" y="840808"/>
                  </a:cubicBezTo>
                  <a:cubicBezTo>
                    <a:pt x="844376" y="840808"/>
                    <a:pt x="859538" y="823511"/>
                    <a:pt x="859538" y="823511"/>
                  </a:cubicBezTo>
                  <a:cubicBezTo>
                    <a:pt x="859538" y="823511"/>
                    <a:pt x="864217" y="858199"/>
                    <a:pt x="864217" y="858199"/>
                  </a:cubicBezTo>
                  <a:cubicBezTo>
                    <a:pt x="879380" y="840903"/>
                    <a:pt x="929543" y="823703"/>
                    <a:pt x="924864" y="789014"/>
                  </a:cubicBezTo>
                  <a:cubicBezTo>
                    <a:pt x="905023" y="771622"/>
                    <a:pt x="909702" y="806310"/>
                    <a:pt x="894541" y="823607"/>
                  </a:cubicBezTo>
                  <a:cubicBezTo>
                    <a:pt x="894541" y="823607"/>
                    <a:pt x="894541" y="823607"/>
                    <a:pt x="905023" y="771622"/>
                  </a:cubicBezTo>
                  <a:cubicBezTo>
                    <a:pt x="955187" y="754421"/>
                    <a:pt x="985511" y="719829"/>
                    <a:pt x="1030995" y="667940"/>
                  </a:cubicBezTo>
                  <a:cubicBezTo>
                    <a:pt x="1030995" y="667940"/>
                    <a:pt x="1030995" y="667940"/>
                    <a:pt x="960991" y="667748"/>
                  </a:cubicBezTo>
                  <a:cubicBezTo>
                    <a:pt x="971473" y="615763"/>
                    <a:pt x="1046158" y="650643"/>
                    <a:pt x="1056640" y="598659"/>
                  </a:cubicBezTo>
                  <a:cubicBezTo>
                    <a:pt x="1056640" y="598659"/>
                    <a:pt x="1076480" y="616050"/>
                    <a:pt x="1061319" y="633347"/>
                  </a:cubicBezTo>
                  <a:cubicBezTo>
                    <a:pt x="1151165" y="650931"/>
                    <a:pt x="1152290" y="529569"/>
                    <a:pt x="1222295" y="529760"/>
                  </a:cubicBezTo>
                  <a:cubicBezTo>
                    <a:pt x="1267779" y="477871"/>
                    <a:pt x="1332954" y="426036"/>
                    <a:pt x="1371543" y="359499"/>
                  </a:cubicBezTo>
                  <a:lnTo>
                    <a:pt x="1395336" y="298360"/>
                  </a:lnTo>
                  <a:lnTo>
                    <a:pt x="1509229" y="231197"/>
                  </a:lnTo>
                  <a:cubicBezTo>
                    <a:pt x="1595059" y="169869"/>
                    <a:pt x="1663996" y="96152"/>
                    <a:pt x="1720403" y="19315"/>
                  </a:cubicBezTo>
                  <a:lnTo>
                    <a:pt x="173345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B196E494-5F3C-4F7B-BD67-FE980B4A3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1570" y="8126"/>
              <a:ext cx="25044" cy="51232"/>
            </a:xfrm>
            <a:custGeom>
              <a:avLst/>
              <a:gdLst>
                <a:gd name="connsiteX0" fmla="*/ 25044 w 25044"/>
                <a:gd name="connsiteY0" fmla="*/ 0 h 51232"/>
                <a:gd name="connsiteX1" fmla="*/ 14597 w 25044"/>
                <a:gd name="connsiteY1" fmla="*/ 51232 h 51232"/>
                <a:gd name="connsiteX2" fmla="*/ 25044 w 25044"/>
                <a:gd name="connsiteY2" fmla="*/ 0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44" h="51232">
                  <a:moveTo>
                    <a:pt x="25044" y="0"/>
                  </a:moveTo>
                  <a:cubicBezTo>
                    <a:pt x="10078" y="17076"/>
                    <a:pt x="-4889" y="34149"/>
                    <a:pt x="14597" y="51232"/>
                  </a:cubicBezTo>
                  <a:cubicBezTo>
                    <a:pt x="14597" y="51232"/>
                    <a:pt x="-24376" y="17068"/>
                    <a:pt x="2504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3E9BAF91-070C-4A20-96AA-7E46B72CD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1958" y="22813"/>
              <a:ext cx="13396" cy="25337"/>
            </a:xfrm>
            <a:custGeom>
              <a:avLst/>
              <a:gdLst>
                <a:gd name="connsiteX0" fmla="*/ 13396 w 13396"/>
                <a:gd name="connsiteY0" fmla="*/ 0 h 25337"/>
                <a:gd name="connsiteX1" fmla="*/ 503 w 13396"/>
                <a:gd name="connsiteY1" fmla="*/ 25150 h 25337"/>
                <a:gd name="connsiteX2" fmla="*/ 0 w 13396"/>
                <a:gd name="connsiteY2" fmla="*/ 25337 h 25337"/>
                <a:gd name="connsiteX3" fmla="*/ 13396 w 13396"/>
                <a:gd name="connsiteY3" fmla="*/ 0 h 2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6" h="25337">
                  <a:moveTo>
                    <a:pt x="13396" y="0"/>
                  </a:moveTo>
                  <a:cubicBezTo>
                    <a:pt x="10659" y="12949"/>
                    <a:pt x="6172" y="20527"/>
                    <a:pt x="503" y="25150"/>
                  </a:cubicBezTo>
                  <a:lnTo>
                    <a:pt x="0" y="25337"/>
                  </a:lnTo>
                  <a:lnTo>
                    <a:pt x="133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A400F8DE-0038-4D3A-BB40-73D3D3EF5C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243" y="28951"/>
              <a:ext cx="858298" cy="721215"/>
            </a:xfrm>
            <a:custGeom>
              <a:avLst/>
              <a:gdLst>
                <a:gd name="connsiteX0" fmla="*/ 795299 w 858298"/>
                <a:gd name="connsiteY0" fmla="*/ 0 h 721215"/>
                <a:gd name="connsiteX1" fmla="*/ 832193 w 858298"/>
                <a:gd name="connsiteY1" fmla="*/ 13226 h 721215"/>
                <a:gd name="connsiteX2" fmla="*/ 852134 w 858298"/>
                <a:gd name="connsiteY2" fmla="*/ 30705 h 721215"/>
                <a:gd name="connsiteX3" fmla="*/ 817032 w 858298"/>
                <a:gd name="connsiteY3" fmla="*/ 30520 h 721215"/>
                <a:gd name="connsiteX4" fmla="*/ 695748 w 858298"/>
                <a:gd name="connsiteY4" fmla="*/ 168881 h 721215"/>
                <a:gd name="connsiteX5" fmla="*/ 675807 w 858298"/>
                <a:gd name="connsiteY5" fmla="*/ 151401 h 721215"/>
                <a:gd name="connsiteX6" fmla="*/ 534581 w 858298"/>
                <a:gd name="connsiteY6" fmla="*/ 272282 h 721215"/>
                <a:gd name="connsiteX7" fmla="*/ 554522 w 858298"/>
                <a:gd name="connsiteY7" fmla="*/ 289762 h 721215"/>
                <a:gd name="connsiteX8" fmla="*/ 539362 w 858298"/>
                <a:gd name="connsiteY8" fmla="*/ 307057 h 721215"/>
                <a:gd name="connsiteX9" fmla="*/ 519421 w 858298"/>
                <a:gd name="connsiteY9" fmla="*/ 289577 h 721215"/>
                <a:gd name="connsiteX10" fmla="*/ 347874 w 858298"/>
                <a:gd name="connsiteY10" fmla="*/ 445048 h 721215"/>
                <a:gd name="connsiteX11" fmla="*/ 367815 w 858298"/>
                <a:gd name="connsiteY11" fmla="*/ 462527 h 721215"/>
                <a:gd name="connsiteX12" fmla="*/ 0 w 858298"/>
                <a:gd name="connsiteY12" fmla="*/ 721215 h 721215"/>
                <a:gd name="connsiteX13" fmla="*/ 186708 w 858298"/>
                <a:gd name="connsiteY13" fmla="*/ 548449 h 721215"/>
                <a:gd name="connsiteX14" fmla="*/ 71023 w 858298"/>
                <a:gd name="connsiteY14" fmla="*/ 599965 h 721215"/>
                <a:gd name="connsiteX15" fmla="*/ 151607 w 858298"/>
                <a:gd name="connsiteY15" fmla="*/ 548263 h 721215"/>
                <a:gd name="connsiteX16" fmla="*/ 164377 w 858298"/>
                <a:gd name="connsiteY16" fmla="*/ 513582 h 721215"/>
                <a:gd name="connsiteX17" fmla="*/ 164551 w 858298"/>
                <a:gd name="connsiteY17" fmla="*/ 513107 h 721215"/>
                <a:gd name="connsiteX18" fmla="*/ 166767 w 858298"/>
                <a:gd name="connsiteY18" fmla="*/ 530969 h 721215"/>
                <a:gd name="connsiteX19" fmla="*/ 201868 w 858298"/>
                <a:gd name="connsiteY19" fmla="*/ 531154 h 721215"/>
                <a:gd name="connsiteX20" fmla="*/ 242570 w 858298"/>
                <a:gd name="connsiteY20" fmla="*/ 444493 h 721215"/>
                <a:gd name="connsiteX21" fmla="*/ 122106 w 858298"/>
                <a:gd name="connsiteY21" fmla="*/ 461235 h 721215"/>
                <a:gd name="connsiteX22" fmla="*/ 141408 w 858298"/>
                <a:gd name="connsiteY22" fmla="*/ 422243 h 721215"/>
                <a:gd name="connsiteX23" fmla="*/ 133797 w 858298"/>
                <a:gd name="connsiteY23" fmla="*/ 411087 h 721215"/>
                <a:gd name="connsiteX24" fmla="*/ 151931 w 858298"/>
                <a:gd name="connsiteY24" fmla="*/ 407096 h 721215"/>
                <a:gd name="connsiteX25" fmla="*/ 202688 w 858298"/>
                <a:gd name="connsiteY25" fmla="*/ 409534 h 721215"/>
                <a:gd name="connsiteX26" fmla="*/ 197909 w 858298"/>
                <a:gd name="connsiteY26" fmla="*/ 374759 h 721215"/>
                <a:gd name="connsiteX27" fmla="*/ 268111 w 858298"/>
                <a:gd name="connsiteY27" fmla="*/ 375129 h 721215"/>
                <a:gd name="connsiteX28" fmla="*/ 237789 w 858298"/>
                <a:gd name="connsiteY28" fmla="*/ 409720 h 721215"/>
                <a:gd name="connsiteX29" fmla="*/ 277671 w 858298"/>
                <a:gd name="connsiteY29" fmla="*/ 444679 h 721215"/>
                <a:gd name="connsiteX30" fmla="*/ 403736 w 858298"/>
                <a:gd name="connsiteY30" fmla="*/ 341093 h 721215"/>
                <a:gd name="connsiteX31" fmla="*/ 640705 w 858298"/>
                <a:gd name="connsiteY31" fmla="*/ 151217 h 721215"/>
                <a:gd name="connsiteX32" fmla="*/ 635926 w 858298"/>
                <a:gd name="connsiteY32" fmla="*/ 116441 h 721215"/>
                <a:gd name="connsiteX33" fmla="*/ 655866 w 858298"/>
                <a:gd name="connsiteY33" fmla="*/ 133921 h 721215"/>
                <a:gd name="connsiteX34" fmla="*/ 731669 w 858298"/>
                <a:gd name="connsiteY34" fmla="*/ 47446 h 721215"/>
                <a:gd name="connsiteX35" fmla="*/ 696568 w 858298"/>
                <a:gd name="connsiteY35" fmla="*/ 47261 h 721215"/>
                <a:gd name="connsiteX36" fmla="*/ 781931 w 858298"/>
                <a:gd name="connsiteY36" fmla="*/ 30336 h 721215"/>
                <a:gd name="connsiteX37" fmla="*/ 761990 w 858298"/>
                <a:gd name="connsiteY37" fmla="*/ 12856 h 721215"/>
                <a:gd name="connsiteX38" fmla="*/ 795299 w 858298"/>
                <a:gd name="connsiteY38" fmla="*/ 0 h 72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8298" h="721215">
                  <a:moveTo>
                    <a:pt x="795299" y="0"/>
                  </a:moveTo>
                  <a:cubicBezTo>
                    <a:pt x="808462" y="69"/>
                    <a:pt x="822223" y="4485"/>
                    <a:pt x="832193" y="13226"/>
                  </a:cubicBezTo>
                  <a:cubicBezTo>
                    <a:pt x="852134" y="30705"/>
                    <a:pt x="867294" y="13410"/>
                    <a:pt x="852134" y="30705"/>
                  </a:cubicBezTo>
                  <a:cubicBezTo>
                    <a:pt x="836973" y="48000"/>
                    <a:pt x="836973" y="48000"/>
                    <a:pt x="817032" y="30520"/>
                  </a:cubicBezTo>
                  <a:cubicBezTo>
                    <a:pt x="786711" y="65110"/>
                    <a:pt x="721289" y="99515"/>
                    <a:pt x="695748" y="168881"/>
                  </a:cubicBezTo>
                  <a:cubicBezTo>
                    <a:pt x="695748" y="168881"/>
                    <a:pt x="695748" y="168881"/>
                    <a:pt x="675807" y="151401"/>
                  </a:cubicBezTo>
                  <a:cubicBezTo>
                    <a:pt x="625545" y="168511"/>
                    <a:pt x="584843" y="255172"/>
                    <a:pt x="534581" y="272282"/>
                  </a:cubicBezTo>
                  <a:cubicBezTo>
                    <a:pt x="534581" y="272282"/>
                    <a:pt x="534581" y="272282"/>
                    <a:pt x="554522" y="289762"/>
                  </a:cubicBezTo>
                  <a:cubicBezTo>
                    <a:pt x="554522" y="289762"/>
                    <a:pt x="554522" y="289762"/>
                    <a:pt x="539362" y="307057"/>
                  </a:cubicBezTo>
                  <a:cubicBezTo>
                    <a:pt x="539362" y="307057"/>
                    <a:pt x="539362" y="307057"/>
                    <a:pt x="519421" y="289577"/>
                  </a:cubicBezTo>
                  <a:cubicBezTo>
                    <a:pt x="519421" y="289577"/>
                    <a:pt x="519421" y="289577"/>
                    <a:pt x="347874" y="445048"/>
                  </a:cubicBezTo>
                  <a:cubicBezTo>
                    <a:pt x="347874" y="445048"/>
                    <a:pt x="332713" y="462342"/>
                    <a:pt x="367815" y="462527"/>
                  </a:cubicBezTo>
                  <a:cubicBezTo>
                    <a:pt x="212248" y="479084"/>
                    <a:pt x="120465" y="704474"/>
                    <a:pt x="0" y="721215"/>
                  </a:cubicBezTo>
                  <a:cubicBezTo>
                    <a:pt x="60643" y="652035"/>
                    <a:pt x="141226" y="600334"/>
                    <a:pt x="186708" y="548449"/>
                  </a:cubicBezTo>
                  <a:cubicBezTo>
                    <a:pt x="131666" y="530785"/>
                    <a:pt x="126065" y="617630"/>
                    <a:pt x="71023" y="599965"/>
                  </a:cubicBezTo>
                  <a:cubicBezTo>
                    <a:pt x="121285" y="582854"/>
                    <a:pt x="96564" y="530600"/>
                    <a:pt x="151607" y="548263"/>
                  </a:cubicBezTo>
                  <a:cubicBezTo>
                    <a:pt x="159187" y="539616"/>
                    <a:pt x="161782" y="526600"/>
                    <a:pt x="164377" y="513582"/>
                  </a:cubicBezTo>
                  <a:lnTo>
                    <a:pt x="164551" y="513107"/>
                  </a:lnTo>
                  <a:lnTo>
                    <a:pt x="166767" y="530969"/>
                  </a:lnTo>
                  <a:cubicBezTo>
                    <a:pt x="166767" y="530969"/>
                    <a:pt x="166767" y="530969"/>
                    <a:pt x="201868" y="531154"/>
                  </a:cubicBezTo>
                  <a:cubicBezTo>
                    <a:pt x="177148" y="478899"/>
                    <a:pt x="242570" y="444493"/>
                    <a:pt x="242570" y="444493"/>
                  </a:cubicBezTo>
                  <a:cubicBezTo>
                    <a:pt x="207469" y="444309"/>
                    <a:pt x="152427" y="426645"/>
                    <a:pt x="122106" y="461235"/>
                  </a:cubicBezTo>
                  <a:cubicBezTo>
                    <a:pt x="133476" y="448264"/>
                    <a:pt x="144845" y="435292"/>
                    <a:pt x="141408" y="422243"/>
                  </a:cubicBezTo>
                  <a:lnTo>
                    <a:pt x="133797" y="411087"/>
                  </a:lnTo>
                  <a:lnTo>
                    <a:pt x="151931" y="407096"/>
                  </a:lnTo>
                  <a:cubicBezTo>
                    <a:pt x="166392" y="400656"/>
                    <a:pt x="182747" y="392054"/>
                    <a:pt x="202688" y="409534"/>
                  </a:cubicBezTo>
                  <a:cubicBezTo>
                    <a:pt x="202688" y="409534"/>
                    <a:pt x="202688" y="409534"/>
                    <a:pt x="197909" y="374759"/>
                  </a:cubicBezTo>
                  <a:cubicBezTo>
                    <a:pt x="217848" y="392239"/>
                    <a:pt x="248170" y="357649"/>
                    <a:pt x="268111" y="375129"/>
                  </a:cubicBezTo>
                  <a:cubicBezTo>
                    <a:pt x="252951" y="392424"/>
                    <a:pt x="217848" y="392239"/>
                    <a:pt x="237789" y="409720"/>
                  </a:cubicBezTo>
                  <a:cubicBezTo>
                    <a:pt x="222629" y="427014"/>
                    <a:pt x="242570" y="444493"/>
                    <a:pt x="277671" y="444679"/>
                  </a:cubicBezTo>
                  <a:cubicBezTo>
                    <a:pt x="327933" y="427568"/>
                    <a:pt x="373414" y="375683"/>
                    <a:pt x="403736" y="341093"/>
                  </a:cubicBezTo>
                  <a:cubicBezTo>
                    <a:pt x="484320" y="289392"/>
                    <a:pt x="560123" y="202917"/>
                    <a:pt x="640705" y="151217"/>
                  </a:cubicBezTo>
                  <a:cubicBezTo>
                    <a:pt x="640705" y="151217"/>
                    <a:pt x="655866" y="133921"/>
                    <a:pt x="635926" y="116441"/>
                  </a:cubicBezTo>
                  <a:cubicBezTo>
                    <a:pt x="635926" y="116441"/>
                    <a:pt x="635926" y="116441"/>
                    <a:pt x="655866" y="133921"/>
                  </a:cubicBezTo>
                  <a:cubicBezTo>
                    <a:pt x="690968" y="134106"/>
                    <a:pt x="736449" y="82221"/>
                    <a:pt x="731669" y="47446"/>
                  </a:cubicBezTo>
                  <a:cubicBezTo>
                    <a:pt x="731669" y="47446"/>
                    <a:pt x="731669" y="47446"/>
                    <a:pt x="696568" y="47261"/>
                  </a:cubicBezTo>
                  <a:cubicBezTo>
                    <a:pt x="726889" y="12671"/>
                    <a:pt x="766771" y="47631"/>
                    <a:pt x="781931" y="30336"/>
                  </a:cubicBezTo>
                  <a:cubicBezTo>
                    <a:pt x="781931" y="30336"/>
                    <a:pt x="781931" y="30336"/>
                    <a:pt x="761990" y="12856"/>
                  </a:cubicBezTo>
                  <a:cubicBezTo>
                    <a:pt x="769571" y="4209"/>
                    <a:pt x="782136" y="-69"/>
                    <a:pt x="79529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7DBC2BB5-20A4-4FF5-B806-E3028043B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033" y="66901"/>
              <a:ext cx="19044" cy="15850"/>
            </a:xfrm>
            <a:custGeom>
              <a:avLst/>
              <a:gdLst>
                <a:gd name="connsiteX0" fmla="*/ 6369 w 19044"/>
                <a:gd name="connsiteY0" fmla="*/ 1188 h 15850"/>
                <a:gd name="connsiteX1" fmla="*/ 19044 w 19044"/>
                <a:gd name="connsiteY1" fmla="*/ 3698 h 15850"/>
                <a:gd name="connsiteX2" fmla="*/ 6369 w 19044"/>
                <a:gd name="connsiteY2" fmla="*/ 1188 h 1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4" h="15850">
                  <a:moveTo>
                    <a:pt x="6369" y="1188"/>
                  </a:moveTo>
                  <a:cubicBezTo>
                    <a:pt x="9673" y="-694"/>
                    <a:pt x="14059" y="-672"/>
                    <a:pt x="19044" y="3698"/>
                  </a:cubicBezTo>
                  <a:cubicBezTo>
                    <a:pt x="-3696" y="29641"/>
                    <a:pt x="-3541" y="6838"/>
                    <a:pt x="6369" y="118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F5D659F9-CF29-4E7F-B7A8-7E875814C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7476" y="92414"/>
              <a:ext cx="14657" cy="21918"/>
            </a:xfrm>
            <a:custGeom>
              <a:avLst/>
              <a:gdLst>
                <a:gd name="connsiteX0" fmla="*/ 7163 w 14657"/>
                <a:gd name="connsiteY0" fmla="*/ 0 h 21918"/>
                <a:gd name="connsiteX1" fmla="*/ 10210 w 14657"/>
                <a:gd name="connsiteY1" fmla="*/ 479 h 21918"/>
                <a:gd name="connsiteX2" fmla="*/ 8247 w 14657"/>
                <a:gd name="connsiteY2" fmla="*/ 5746 h 21918"/>
                <a:gd name="connsiteX3" fmla="*/ 14657 w 14657"/>
                <a:gd name="connsiteY3" fmla="*/ 21918 h 21918"/>
                <a:gd name="connsiteX4" fmla="*/ 7163 w 14657"/>
                <a:gd name="connsiteY4" fmla="*/ 0 h 2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7" h="21918">
                  <a:moveTo>
                    <a:pt x="7163" y="0"/>
                  </a:moveTo>
                  <a:lnTo>
                    <a:pt x="10210" y="479"/>
                  </a:lnTo>
                  <a:lnTo>
                    <a:pt x="8247" y="5746"/>
                  </a:lnTo>
                  <a:cubicBezTo>
                    <a:pt x="7750" y="12026"/>
                    <a:pt x="9623" y="17505"/>
                    <a:pt x="14657" y="21918"/>
                  </a:cubicBezTo>
                  <a:cubicBezTo>
                    <a:pt x="-5479" y="4267"/>
                    <a:pt x="-1675" y="-73"/>
                    <a:pt x="716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0F9C7B73-101B-41C3-BC20-7B7E3AF2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6834" y="132336"/>
              <a:ext cx="51717" cy="17073"/>
            </a:xfrm>
            <a:custGeom>
              <a:avLst/>
              <a:gdLst>
                <a:gd name="connsiteX0" fmla="*/ 14967 w 51717"/>
                <a:gd name="connsiteY0" fmla="*/ 0 h 17073"/>
                <a:gd name="connsiteX1" fmla="*/ 51717 w 51717"/>
                <a:gd name="connsiteY1" fmla="*/ 8 h 17073"/>
                <a:gd name="connsiteX2" fmla="*/ 0 w 51717"/>
                <a:gd name="connsiteY2" fmla="*/ 17073 h 17073"/>
                <a:gd name="connsiteX3" fmla="*/ 14967 w 51717"/>
                <a:gd name="connsiteY3" fmla="*/ 0 h 1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7" h="17073">
                  <a:moveTo>
                    <a:pt x="14967" y="0"/>
                  </a:moveTo>
                  <a:lnTo>
                    <a:pt x="51717" y="8"/>
                  </a:lnTo>
                  <a:lnTo>
                    <a:pt x="0" y="17073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177762D3-F5E2-4280-AE40-7E36E99613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9490" y="160421"/>
              <a:ext cx="4683" cy="5342"/>
            </a:xfrm>
            <a:custGeom>
              <a:avLst/>
              <a:gdLst>
                <a:gd name="connsiteX0" fmla="*/ 4683 w 4683"/>
                <a:gd name="connsiteY0" fmla="*/ 0 h 5342"/>
                <a:gd name="connsiteX1" fmla="*/ 2788 w 4683"/>
                <a:gd name="connsiteY1" fmla="*/ 2162 h 5342"/>
                <a:gd name="connsiteX2" fmla="*/ 0 w 4683"/>
                <a:gd name="connsiteY2" fmla="*/ 5342 h 5342"/>
                <a:gd name="connsiteX3" fmla="*/ 4683 w 4683"/>
                <a:gd name="connsiteY3" fmla="*/ 0 h 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" h="5342">
                  <a:moveTo>
                    <a:pt x="4683" y="0"/>
                  </a:moveTo>
                  <a:cubicBezTo>
                    <a:pt x="4683" y="0"/>
                    <a:pt x="4683" y="0"/>
                    <a:pt x="2788" y="2162"/>
                  </a:cubicBezTo>
                  <a:lnTo>
                    <a:pt x="0" y="5342"/>
                  </a:lnTo>
                  <a:lnTo>
                    <a:pt x="468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7C58E69-B506-4EAD-BBBB-843D87700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1765" y="165764"/>
              <a:ext cx="7725" cy="8813"/>
            </a:xfrm>
            <a:custGeom>
              <a:avLst/>
              <a:gdLst>
                <a:gd name="connsiteX0" fmla="*/ 7725 w 7725"/>
                <a:gd name="connsiteY0" fmla="*/ 0 h 8813"/>
                <a:gd name="connsiteX1" fmla="*/ 0 w 7725"/>
                <a:gd name="connsiteY1" fmla="*/ 8813 h 8813"/>
                <a:gd name="connsiteX2" fmla="*/ 2932 w 7725"/>
                <a:gd name="connsiteY2" fmla="*/ 5467 h 8813"/>
                <a:gd name="connsiteX3" fmla="*/ 7725 w 7725"/>
                <a:gd name="connsiteY3" fmla="*/ 0 h 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" h="8813">
                  <a:moveTo>
                    <a:pt x="7725" y="0"/>
                  </a:moveTo>
                  <a:lnTo>
                    <a:pt x="0" y="8813"/>
                  </a:lnTo>
                  <a:lnTo>
                    <a:pt x="2932" y="5467"/>
                  </a:lnTo>
                  <a:lnTo>
                    <a:pt x="772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B268AB6F-B134-48F7-AD39-65AAF899D4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1932" y="167630"/>
              <a:ext cx="65687" cy="33003"/>
            </a:xfrm>
            <a:custGeom>
              <a:avLst/>
              <a:gdLst>
                <a:gd name="connsiteX0" fmla="*/ 65687 w 65687"/>
                <a:gd name="connsiteY0" fmla="*/ 0 h 33003"/>
                <a:gd name="connsiteX1" fmla="*/ 0 w 65687"/>
                <a:gd name="connsiteY1" fmla="*/ 33003 h 33003"/>
                <a:gd name="connsiteX2" fmla="*/ 14967 w 65687"/>
                <a:gd name="connsiteY2" fmla="*/ 15929 h 33003"/>
                <a:gd name="connsiteX3" fmla="*/ 65687 w 65687"/>
                <a:gd name="connsiteY3" fmla="*/ 0 h 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87" h="33003">
                  <a:moveTo>
                    <a:pt x="65687" y="0"/>
                  </a:moveTo>
                  <a:lnTo>
                    <a:pt x="0" y="33003"/>
                  </a:lnTo>
                  <a:lnTo>
                    <a:pt x="14967" y="15929"/>
                  </a:lnTo>
                  <a:lnTo>
                    <a:pt x="656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1B9DD5AE-9224-4D9D-91DA-D05AF4BD2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3269" y="175702"/>
              <a:ext cx="170726" cy="76851"/>
            </a:xfrm>
            <a:custGeom>
              <a:avLst/>
              <a:gdLst>
                <a:gd name="connsiteX0" fmla="*/ 157597 w 170726"/>
                <a:gd name="connsiteY0" fmla="*/ 203 h 76851"/>
                <a:gd name="connsiteX1" fmla="*/ 165946 w 170726"/>
                <a:gd name="connsiteY1" fmla="*/ 2384 h 76851"/>
                <a:gd name="connsiteX2" fmla="*/ 170726 w 170726"/>
                <a:gd name="connsiteY2" fmla="*/ 37159 h 76851"/>
                <a:gd name="connsiteX3" fmla="*/ 125347 w 170726"/>
                <a:gd name="connsiteY3" fmla="*/ 73842 h 76851"/>
                <a:gd name="connsiteX4" fmla="*/ 123568 w 170726"/>
                <a:gd name="connsiteY4" fmla="*/ 76851 h 76851"/>
                <a:gd name="connsiteX5" fmla="*/ 123229 w 170726"/>
                <a:gd name="connsiteY5" fmla="*/ 74374 h 76851"/>
                <a:gd name="connsiteX6" fmla="*/ 120464 w 170726"/>
                <a:gd name="connsiteY6" fmla="*/ 54270 h 76851"/>
                <a:gd name="connsiteX7" fmla="*/ 0 w 170726"/>
                <a:gd name="connsiteY7" fmla="*/ 71010 h 76851"/>
                <a:gd name="connsiteX8" fmla="*/ 65421 w 170726"/>
                <a:gd name="connsiteY8" fmla="*/ 36605 h 76851"/>
                <a:gd name="connsiteX9" fmla="*/ 80583 w 170726"/>
                <a:gd name="connsiteY9" fmla="*/ 19310 h 76851"/>
                <a:gd name="connsiteX10" fmla="*/ 95743 w 170726"/>
                <a:gd name="connsiteY10" fmla="*/ 2014 h 76851"/>
                <a:gd name="connsiteX11" fmla="*/ 100687 w 170726"/>
                <a:gd name="connsiteY11" fmla="*/ 21282 h 76851"/>
                <a:gd name="connsiteX12" fmla="*/ 157597 w 170726"/>
                <a:gd name="connsiteY12" fmla="*/ 203 h 7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726" h="76851">
                  <a:moveTo>
                    <a:pt x="157597" y="203"/>
                  </a:moveTo>
                  <a:cubicBezTo>
                    <a:pt x="160636" y="-358"/>
                    <a:pt x="163453" y="199"/>
                    <a:pt x="165946" y="2384"/>
                  </a:cubicBezTo>
                  <a:cubicBezTo>
                    <a:pt x="165946" y="2384"/>
                    <a:pt x="165946" y="2384"/>
                    <a:pt x="170726" y="37159"/>
                  </a:cubicBezTo>
                  <a:cubicBezTo>
                    <a:pt x="153176" y="37067"/>
                    <a:pt x="138015" y="54362"/>
                    <a:pt x="125347" y="73842"/>
                  </a:cubicBezTo>
                  <a:lnTo>
                    <a:pt x="123568" y="76851"/>
                  </a:lnTo>
                  <a:lnTo>
                    <a:pt x="123229" y="74374"/>
                  </a:lnTo>
                  <a:cubicBezTo>
                    <a:pt x="122555" y="69484"/>
                    <a:pt x="121659" y="62963"/>
                    <a:pt x="120464" y="54270"/>
                  </a:cubicBezTo>
                  <a:cubicBezTo>
                    <a:pt x="60641" y="1830"/>
                    <a:pt x="35101" y="71195"/>
                    <a:pt x="0" y="71010"/>
                  </a:cubicBezTo>
                  <a:cubicBezTo>
                    <a:pt x="15160" y="53715"/>
                    <a:pt x="45482" y="19124"/>
                    <a:pt x="65421" y="36605"/>
                  </a:cubicBezTo>
                  <a:cubicBezTo>
                    <a:pt x="80583" y="19310"/>
                    <a:pt x="80583" y="19310"/>
                    <a:pt x="80583" y="19310"/>
                  </a:cubicBezTo>
                  <a:lnTo>
                    <a:pt x="95743" y="2014"/>
                  </a:lnTo>
                  <a:lnTo>
                    <a:pt x="100687" y="21282"/>
                  </a:lnTo>
                  <a:cubicBezTo>
                    <a:pt x="113090" y="47206"/>
                    <a:pt x="139357" y="3568"/>
                    <a:pt x="157597" y="20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7C178D93-76A4-47FC-B68D-053CF41EC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2684" y="179102"/>
              <a:ext cx="80678" cy="103246"/>
            </a:xfrm>
            <a:custGeom>
              <a:avLst/>
              <a:gdLst>
                <a:gd name="connsiteX0" fmla="*/ 45138 w 80678"/>
                <a:gd name="connsiteY0" fmla="*/ 159 h 103246"/>
                <a:gd name="connsiteX1" fmla="*/ 80678 w 80678"/>
                <a:gd name="connsiteY1" fmla="*/ 16444 h 103246"/>
                <a:gd name="connsiteX2" fmla="*/ 39623 w 80678"/>
                <a:gd name="connsiteY2" fmla="*/ 103246 h 103246"/>
                <a:gd name="connsiteX3" fmla="*/ 0 w 80678"/>
                <a:gd name="connsiteY3" fmla="*/ 68513 h 103246"/>
                <a:gd name="connsiteX4" fmla="*/ 45138 w 80678"/>
                <a:gd name="connsiteY4" fmla="*/ 159 h 10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78" h="103246">
                  <a:moveTo>
                    <a:pt x="45138" y="159"/>
                  </a:moveTo>
                  <a:cubicBezTo>
                    <a:pt x="54300" y="-924"/>
                    <a:pt x="65820" y="3419"/>
                    <a:pt x="80678" y="16444"/>
                  </a:cubicBezTo>
                  <a:cubicBezTo>
                    <a:pt x="50246" y="51161"/>
                    <a:pt x="15217" y="51155"/>
                    <a:pt x="39623" y="103246"/>
                  </a:cubicBezTo>
                  <a:cubicBezTo>
                    <a:pt x="39623" y="103246"/>
                    <a:pt x="39623" y="103246"/>
                    <a:pt x="0" y="68513"/>
                  </a:cubicBezTo>
                  <a:cubicBezTo>
                    <a:pt x="11412" y="55494"/>
                    <a:pt x="17656" y="3409"/>
                    <a:pt x="45138" y="15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7F0E9779-F54B-4FF2-8A0D-3B703A1F1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74" y="202122"/>
              <a:ext cx="13786" cy="15727"/>
            </a:xfrm>
            <a:custGeom>
              <a:avLst/>
              <a:gdLst>
                <a:gd name="connsiteX0" fmla="*/ 13786 w 13786"/>
                <a:gd name="connsiteY0" fmla="*/ 0 h 15727"/>
                <a:gd name="connsiteX1" fmla="*/ 9529 w 13786"/>
                <a:gd name="connsiteY1" fmla="*/ 4857 h 15727"/>
                <a:gd name="connsiteX2" fmla="*/ 0 w 13786"/>
                <a:gd name="connsiteY2" fmla="*/ 15727 h 15727"/>
                <a:gd name="connsiteX3" fmla="*/ 53 w 13786"/>
                <a:gd name="connsiteY3" fmla="*/ 15666 h 15727"/>
                <a:gd name="connsiteX4" fmla="*/ 13786 w 13786"/>
                <a:gd name="connsiteY4" fmla="*/ 0 h 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6" h="15727">
                  <a:moveTo>
                    <a:pt x="13786" y="0"/>
                  </a:moveTo>
                  <a:lnTo>
                    <a:pt x="9529" y="4857"/>
                  </a:lnTo>
                  <a:lnTo>
                    <a:pt x="0" y="15727"/>
                  </a:lnTo>
                  <a:lnTo>
                    <a:pt x="53" y="15666"/>
                  </a:lnTo>
                  <a:lnTo>
                    <a:pt x="1378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98A9AFFD-B06E-4978-A53C-FCDA31E90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5307" y="218022"/>
              <a:ext cx="162546" cy="115522"/>
            </a:xfrm>
            <a:custGeom>
              <a:avLst/>
              <a:gdLst>
                <a:gd name="connsiteX0" fmla="*/ 91022 w 162546"/>
                <a:gd name="connsiteY0" fmla="*/ 0 h 115522"/>
                <a:gd name="connsiteX1" fmla="*/ 90083 w 162546"/>
                <a:gd name="connsiteY1" fmla="*/ 41257 h 115522"/>
                <a:gd name="connsiteX2" fmla="*/ 91301 w 162546"/>
                <a:gd name="connsiteY2" fmla="*/ 56192 h 115522"/>
                <a:gd name="connsiteX3" fmla="*/ 100261 w 162546"/>
                <a:gd name="connsiteY3" fmla="*/ 69159 h 115522"/>
                <a:gd name="connsiteX4" fmla="*/ 130617 w 162546"/>
                <a:gd name="connsiteY4" fmla="*/ 64952 h 115522"/>
                <a:gd name="connsiteX5" fmla="*/ 162546 w 162546"/>
                <a:gd name="connsiteY5" fmla="*/ 64318 h 115522"/>
                <a:gd name="connsiteX6" fmla="*/ 11987 w 162546"/>
                <a:gd name="connsiteY6" fmla="*/ 115519 h 115522"/>
                <a:gd name="connsiteX7" fmla="*/ 47017 w 162546"/>
                <a:gd name="connsiteY7" fmla="*/ 87793 h 115522"/>
                <a:gd name="connsiteX8" fmla="*/ 0 w 162546"/>
                <a:gd name="connsiteY8" fmla="*/ 103837 h 115522"/>
                <a:gd name="connsiteX9" fmla="*/ 83437 w 162546"/>
                <a:gd name="connsiteY9" fmla="*/ 8653 h 115522"/>
                <a:gd name="connsiteX10" fmla="*/ 91022 w 162546"/>
                <a:gd name="connsiteY10" fmla="*/ 0 h 1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546" h="115522">
                  <a:moveTo>
                    <a:pt x="91022" y="0"/>
                  </a:moveTo>
                  <a:lnTo>
                    <a:pt x="90083" y="41257"/>
                  </a:lnTo>
                  <a:cubicBezTo>
                    <a:pt x="89728" y="46684"/>
                    <a:pt x="89848" y="51571"/>
                    <a:pt x="91301" y="56192"/>
                  </a:cubicBezTo>
                  <a:lnTo>
                    <a:pt x="100261" y="69159"/>
                  </a:lnTo>
                  <a:lnTo>
                    <a:pt x="130617" y="64952"/>
                  </a:lnTo>
                  <a:cubicBezTo>
                    <a:pt x="142828" y="64207"/>
                    <a:pt x="153782" y="64269"/>
                    <a:pt x="162546" y="64318"/>
                  </a:cubicBezTo>
                  <a:cubicBezTo>
                    <a:pt x="127492" y="64121"/>
                    <a:pt x="82093" y="115914"/>
                    <a:pt x="11987" y="115519"/>
                  </a:cubicBezTo>
                  <a:lnTo>
                    <a:pt x="47017" y="87793"/>
                  </a:lnTo>
                  <a:lnTo>
                    <a:pt x="0" y="103837"/>
                  </a:lnTo>
                  <a:cubicBezTo>
                    <a:pt x="30341" y="69225"/>
                    <a:pt x="56889" y="38938"/>
                    <a:pt x="83437" y="8653"/>
                  </a:cubicBezTo>
                  <a:lnTo>
                    <a:pt x="910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97739191-0829-41FC-9DB9-A15F19588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2794" y="230759"/>
              <a:ext cx="146006" cy="103771"/>
            </a:xfrm>
            <a:custGeom>
              <a:avLst/>
              <a:gdLst>
                <a:gd name="connsiteX0" fmla="*/ 90963 w 146006"/>
                <a:gd name="connsiteY0" fmla="*/ 0 h 103771"/>
                <a:gd name="connsiteX1" fmla="*/ 91823 w 146006"/>
                <a:gd name="connsiteY1" fmla="*/ 276 h 103771"/>
                <a:gd name="connsiteX2" fmla="*/ 146006 w 146006"/>
                <a:gd name="connsiteY2" fmla="*/ 17665 h 103771"/>
                <a:gd name="connsiteX3" fmla="*/ 110905 w 146006"/>
                <a:gd name="connsiteY3" fmla="*/ 17481 h 103771"/>
                <a:gd name="connsiteX4" fmla="*/ 0 w 146006"/>
                <a:gd name="connsiteY4" fmla="*/ 103771 h 103771"/>
                <a:gd name="connsiteX5" fmla="*/ 58273 w 146006"/>
                <a:gd name="connsiteY5" fmla="*/ 37293 h 103771"/>
                <a:gd name="connsiteX6" fmla="*/ 90963 w 146006"/>
                <a:gd name="connsiteY6" fmla="*/ 0 h 10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06" h="103771">
                  <a:moveTo>
                    <a:pt x="90963" y="0"/>
                  </a:moveTo>
                  <a:lnTo>
                    <a:pt x="91823" y="276"/>
                  </a:lnTo>
                  <a:cubicBezTo>
                    <a:pt x="94403" y="1104"/>
                    <a:pt x="104723" y="4417"/>
                    <a:pt x="146006" y="17665"/>
                  </a:cubicBezTo>
                  <a:cubicBezTo>
                    <a:pt x="146006" y="17665"/>
                    <a:pt x="146006" y="17665"/>
                    <a:pt x="110905" y="17481"/>
                  </a:cubicBezTo>
                  <a:cubicBezTo>
                    <a:pt x="110905" y="17481"/>
                    <a:pt x="110905" y="17481"/>
                    <a:pt x="0" y="103771"/>
                  </a:cubicBezTo>
                  <a:cubicBezTo>
                    <a:pt x="22740" y="77828"/>
                    <a:pt x="41691" y="56210"/>
                    <a:pt x="58273" y="37293"/>
                  </a:cubicBezTo>
                  <a:lnTo>
                    <a:pt x="9096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3B93F73-4570-42B4-AAE6-2E37556F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1885" y="252553"/>
              <a:ext cx="6629" cy="12193"/>
            </a:xfrm>
            <a:custGeom>
              <a:avLst/>
              <a:gdLst>
                <a:gd name="connsiteX0" fmla="*/ 4952 w 6629"/>
                <a:gd name="connsiteY0" fmla="*/ 0 h 12193"/>
                <a:gd name="connsiteX1" fmla="*/ 6032 w 6629"/>
                <a:gd name="connsiteY1" fmla="*/ 7846 h 12193"/>
                <a:gd name="connsiteX2" fmla="*/ 6629 w 6629"/>
                <a:gd name="connsiteY2" fmla="*/ 12193 h 12193"/>
                <a:gd name="connsiteX3" fmla="*/ 0 w 6629"/>
                <a:gd name="connsiteY3" fmla="*/ 8377 h 12193"/>
                <a:gd name="connsiteX4" fmla="*/ 4952 w 6629"/>
                <a:gd name="connsiteY4" fmla="*/ 0 h 1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" h="12193">
                  <a:moveTo>
                    <a:pt x="4952" y="0"/>
                  </a:moveTo>
                  <a:lnTo>
                    <a:pt x="6032" y="7846"/>
                  </a:lnTo>
                  <a:cubicBezTo>
                    <a:pt x="6629" y="12193"/>
                    <a:pt x="6629" y="12193"/>
                    <a:pt x="6629" y="12193"/>
                  </a:cubicBezTo>
                  <a:lnTo>
                    <a:pt x="0" y="8377"/>
                  </a:lnTo>
                  <a:lnTo>
                    <a:pt x="495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E5CFCB29-4F1F-4727-A75F-362512AE6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1272" y="256530"/>
              <a:ext cx="40613" cy="42807"/>
            </a:xfrm>
            <a:custGeom>
              <a:avLst/>
              <a:gdLst>
                <a:gd name="connsiteX0" fmla="*/ 33739 w 40613"/>
                <a:gd name="connsiteY0" fmla="*/ 442 h 42807"/>
                <a:gd name="connsiteX1" fmla="*/ 40613 w 40613"/>
                <a:gd name="connsiteY1" fmla="*/ 4400 h 42807"/>
                <a:gd name="connsiteX2" fmla="*/ 30224 w 40613"/>
                <a:gd name="connsiteY2" fmla="*/ 21972 h 42807"/>
                <a:gd name="connsiteX3" fmla="*/ 16921 w 40613"/>
                <a:gd name="connsiteY3" fmla="*/ 42807 h 42807"/>
                <a:gd name="connsiteX4" fmla="*/ 14428 w 40613"/>
                <a:gd name="connsiteY4" fmla="*/ 40622 h 42807"/>
                <a:gd name="connsiteX5" fmla="*/ 0 w 40613"/>
                <a:gd name="connsiteY5" fmla="*/ 27973 h 42807"/>
                <a:gd name="connsiteX6" fmla="*/ 3262 w 40613"/>
                <a:gd name="connsiteY6" fmla="*/ 23187 h 42807"/>
                <a:gd name="connsiteX7" fmla="*/ 33739 w 40613"/>
                <a:gd name="connsiteY7" fmla="*/ 442 h 4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13" h="42807">
                  <a:moveTo>
                    <a:pt x="33739" y="442"/>
                  </a:moveTo>
                  <a:lnTo>
                    <a:pt x="40613" y="4400"/>
                  </a:lnTo>
                  <a:lnTo>
                    <a:pt x="30224" y="21972"/>
                  </a:lnTo>
                  <a:cubicBezTo>
                    <a:pt x="25150" y="30904"/>
                    <a:pt x="20711" y="38483"/>
                    <a:pt x="16921" y="42807"/>
                  </a:cubicBezTo>
                  <a:cubicBezTo>
                    <a:pt x="16921" y="42807"/>
                    <a:pt x="16921" y="42807"/>
                    <a:pt x="14428" y="40622"/>
                  </a:cubicBezTo>
                  <a:lnTo>
                    <a:pt x="0" y="27973"/>
                  </a:lnTo>
                  <a:lnTo>
                    <a:pt x="3262" y="23187"/>
                  </a:lnTo>
                  <a:cubicBezTo>
                    <a:pt x="12763" y="8578"/>
                    <a:pt x="21535" y="-2372"/>
                    <a:pt x="33739" y="4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7A267424-49A7-42A4-9A73-60750EE63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8253" y="281857"/>
              <a:ext cx="3019" cy="5889"/>
            </a:xfrm>
            <a:custGeom>
              <a:avLst/>
              <a:gdLst>
                <a:gd name="connsiteX0" fmla="*/ 0 w 3019"/>
                <a:gd name="connsiteY0" fmla="*/ 0 h 5889"/>
                <a:gd name="connsiteX1" fmla="*/ 3019 w 3019"/>
                <a:gd name="connsiteY1" fmla="*/ 2646 h 5889"/>
                <a:gd name="connsiteX2" fmla="*/ 808 w 3019"/>
                <a:gd name="connsiteY2" fmla="*/ 5889 h 5889"/>
                <a:gd name="connsiteX3" fmla="*/ 596 w 3019"/>
                <a:gd name="connsiteY3" fmla="*/ 4346 h 5889"/>
                <a:gd name="connsiteX4" fmla="*/ 0 w 3019"/>
                <a:gd name="connsiteY4" fmla="*/ 0 h 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9" h="5889">
                  <a:moveTo>
                    <a:pt x="0" y="0"/>
                  </a:moveTo>
                  <a:lnTo>
                    <a:pt x="3019" y="2646"/>
                  </a:lnTo>
                  <a:lnTo>
                    <a:pt x="808" y="5889"/>
                  </a:lnTo>
                  <a:lnTo>
                    <a:pt x="596" y="4346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C2E217B5-84BE-4582-B391-470619144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3569" y="287146"/>
              <a:ext cx="21222" cy="21787"/>
            </a:xfrm>
            <a:custGeom>
              <a:avLst/>
              <a:gdLst>
                <a:gd name="connsiteX0" fmla="*/ 21222 w 21222"/>
                <a:gd name="connsiteY0" fmla="*/ 0 h 21787"/>
                <a:gd name="connsiteX1" fmla="*/ 0 w 21222"/>
                <a:gd name="connsiteY1" fmla="*/ 21787 h 21787"/>
                <a:gd name="connsiteX2" fmla="*/ 11737 w 21222"/>
                <a:gd name="connsiteY2" fmla="*/ 7519 h 21787"/>
                <a:gd name="connsiteX3" fmla="*/ 21222 w 21222"/>
                <a:gd name="connsiteY3" fmla="*/ 0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2" h="21787">
                  <a:moveTo>
                    <a:pt x="21222" y="0"/>
                  </a:moveTo>
                  <a:lnTo>
                    <a:pt x="0" y="21787"/>
                  </a:lnTo>
                  <a:lnTo>
                    <a:pt x="11737" y="7519"/>
                  </a:lnTo>
                  <a:lnTo>
                    <a:pt x="212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603A306-C563-4C93-8DC7-2778192D8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2344" y="287516"/>
              <a:ext cx="23503" cy="17296"/>
            </a:xfrm>
            <a:custGeom>
              <a:avLst/>
              <a:gdLst>
                <a:gd name="connsiteX0" fmla="*/ 23503 w 23503"/>
                <a:gd name="connsiteY0" fmla="*/ 0 h 17296"/>
                <a:gd name="connsiteX1" fmla="*/ 19283 w 23503"/>
                <a:gd name="connsiteY1" fmla="*/ 10844 h 17296"/>
                <a:gd name="connsiteX2" fmla="*/ 8341 w 23503"/>
                <a:gd name="connsiteY2" fmla="*/ 17296 h 17296"/>
                <a:gd name="connsiteX3" fmla="*/ 23503 w 23503"/>
                <a:gd name="connsiteY3" fmla="*/ 0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" h="17296">
                  <a:moveTo>
                    <a:pt x="23503" y="0"/>
                  </a:moveTo>
                  <a:lnTo>
                    <a:pt x="19283" y="10844"/>
                  </a:lnTo>
                  <a:lnTo>
                    <a:pt x="8341" y="17296"/>
                  </a:lnTo>
                  <a:cubicBezTo>
                    <a:pt x="-11500" y="-96"/>
                    <a:pt x="8341" y="17296"/>
                    <a:pt x="2350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9AFBC5ED-3A10-4EB5-9291-D88D698F4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0033" y="308932"/>
              <a:ext cx="73536" cy="82266"/>
            </a:xfrm>
            <a:custGeom>
              <a:avLst/>
              <a:gdLst>
                <a:gd name="connsiteX0" fmla="*/ 73536 w 73536"/>
                <a:gd name="connsiteY0" fmla="*/ 0 h 82266"/>
                <a:gd name="connsiteX1" fmla="*/ 54948 w 73536"/>
                <a:gd name="connsiteY1" fmla="*/ 22594 h 82266"/>
                <a:gd name="connsiteX2" fmla="*/ 42100 w 73536"/>
                <a:gd name="connsiteY2" fmla="*/ 49892 h 82266"/>
                <a:gd name="connsiteX3" fmla="*/ 30660 w 73536"/>
                <a:gd name="connsiteY3" fmla="*/ 53039 h 82266"/>
                <a:gd name="connsiteX4" fmla="*/ 19841 w 73536"/>
                <a:gd name="connsiteY4" fmla="*/ 82266 h 82266"/>
                <a:gd name="connsiteX5" fmla="*/ 0 w 73536"/>
                <a:gd name="connsiteY5" fmla="*/ 64875 h 82266"/>
                <a:gd name="connsiteX6" fmla="*/ 65847 w 73536"/>
                <a:gd name="connsiteY6" fmla="*/ 7893 h 82266"/>
                <a:gd name="connsiteX7" fmla="*/ 73536 w 73536"/>
                <a:gd name="connsiteY7" fmla="*/ 0 h 8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36" h="82266">
                  <a:moveTo>
                    <a:pt x="73536" y="0"/>
                  </a:moveTo>
                  <a:lnTo>
                    <a:pt x="54948" y="22594"/>
                  </a:lnTo>
                  <a:lnTo>
                    <a:pt x="42100" y="49892"/>
                  </a:lnTo>
                  <a:lnTo>
                    <a:pt x="30660" y="53039"/>
                  </a:lnTo>
                  <a:cubicBezTo>
                    <a:pt x="17209" y="62754"/>
                    <a:pt x="19841" y="82266"/>
                    <a:pt x="19841" y="82266"/>
                  </a:cubicBezTo>
                  <a:cubicBezTo>
                    <a:pt x="19841" y="82266"/>
                    <a:pt x="19841" y="82266"/>
                    <a:pt x="0" y="64875"/>
                  </a:cubicBezTo>
                  <a:cubicBezTo>
                    <a:pt x="23913" y="47601"/>
                    <a:pt x="45345" y="28155"/>
                    <a:pt x="65847" y="7893"/>
                  </a:cubicBezTo>
                  <a:lnTo>
                    <a:pt x="735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F05658F3-F05B-451A-BC12-F7151D1FB1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8336" y="317185"/>
              <a:ext cx="8197" cy="7185"/>
            </a:xfrm>
            <a:custGeom>
              <a:avLst/>
              <a:gdLst>
                <a:gd name="connsiteX0" fmla="*/ 0 w 8197"/>
                <a:gd name="connsiteY0" fmla="*/ 0 h 7185"/>
                <a:gd name="connsiteX1" fmla="*/ 2493 w 8197"/>
                <a:gd name="connsiteY1" fmla="*/ 2185 h 7185"/>
                <a:gd name="connsiteX2" fmla="*/ 8197 w 8197"/>
                <a:gd name="connsiteY2" fmla="*/ 7185 h 7185"/>
                <a:gd name="connsiteX3" fmla="*/ 0 w 8197"/>
                <a:gd name="connsiteY3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7" h="7185">
                  <a:moveTo>
                    <a:pt x="0" y="0"/>
                  </a:moveTo>
                  <a:cubicBezTo>
                    <a:pt x="0" y="0"/>
                    <a:pt x="0" y="0"/>
                    <a:pt x="2493" y="2185"/>
                  </a:cubicBezTo>
                  <a:lnTo>
                    <a:pt x="8197" y="7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3F1AB474-330A-417C-9E22-5F4AA0890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016" y="317184"/>
              <a:ext cx="30320" cy="52070"/>
            </a:xfrm>
            <a:custGeom>
              <a:avLst/>
              <a:gdLst>
                <a:gd name="connsiteX0" fmla="*/ 30320 w 30320"/>
                <a:gd name="connsiteY0" fmla="*/ 0 h 52070"/>
                <a:gd name="connsiteX1" fmla="*/ 19939 w 30320"/>
                <a:gd name="connsiteY1" fmla="*/ 52070 h 52070"/>
                <a:gd name="connsiteX2" fmla="*/ 0 w 30320"/>
                <a:gd name="connsiteY2" fmla="*/ 34590 h 52070"/>
                <a:gd name="connsiteX3" fmla="*/ 30320 w 30320"/>
                <a:gd name="connsiteY3" fmla="*/ 0 h 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20" h="52070">
                  <a:moveTo>
                    <a:pt x="30320" y="0"/>
                  </a:moveTo>
                  <a:cubicBezTo>
                    <a:pt x="30320" y="0"/>
                    <a:pt x="30320" y="0"/>
                    <a:pt x="19939" y="52070"/>
                  </a:cubicBezTo>
                  <a:cubicBezTo>
                    <a:pt x="19939" y="52070"/>
                    <a:pt x="15159" y="17296"/>
                    <a:pt x="0" y="34590"/>
                  </a:cubicBezTo>
                  <a:cubicBezTo>
                    <a:pt x="0" y="34590"/>
                    <a:pt x="0" y="34590"/>
                    <a:pt x="3032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6ED2B572-73D6-45C6-A6C9-4A2AE0924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6533" y="324370"/>
              <a:ext cx="11745" cy="10295"/>
            </a:xfrm>
            <a:custGeom>
              <a:avLst/>
              <a:gdLst>
                <a:gd name="connsiteX0" fmla="*/ 0 w 11745"/>
                <a:gd name="connsiteY0" fmla="*/ 0 h 10295"/>
                <a:gd name="connsiteX1" fmla="*/ 11745 w 11745"/>
                <a:gd name="connsiteY1" fmla="*/ 10295 h 10295"/>
                <a:gd name="connsiteX2" fmla="*/ 1774 w 11745"/>
                <a:gd name="connsiteY2" fmla="*/ 1555 h 10295"/>
                <a:gd name="connsiteX3" fmla="*/ 0 w 11745"/>
                <a:gd name="connsiteY3" fmla="*/ 0 h 1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5" h="10295">
                  <a:moveTo>
                    <a:pt x="0" y="0"/>
                  </a:moveTo>
                  <a:lnTo>
                    <a:pt x="11745" y="10295"/>
                  </a:lnTo>
                  <a:cubicBezTo>
                    <a:pt x="11745" y="10295"/>
                    <a:pt x="6759" y="5925"/>
                    <a:pt x="1774" y="155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BB838456-98FB-4A4B-8A63-C87F9811C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0179" y="349711"/>
              <a:ext cx="49420" cy="31739"/>
            </a:xfrm>
            <a:custGeom>
              <a:avLst/>
              <a:gdLst>
                <a:gd name="connsiteX0" fmla="*/ 35582 w 49420"/>
                <a:gd name="connsiteY0" fmla="*/ 136 h 31739"/>
                <a:gd name="connsiteX1" fmla="*/ 49420 w 49420"/>
                <a:gd name="connsiteY1" fmla="*/ 7076 h 31739"/>
                <a:gd name="connsiteX2" fmla="*/ 34453 w 49420"/>
                <a:gd name="connsiteY2" fmla="*/ 24151 h 31739"/>
                <a:gd name="connsiteX3" fmla="*/ 0 w 49420"/>
                <a:gd name="connsiteY3" fmla="*/ 24144 h 31739"/>
                <a:gd name="connsiteX4" fmla="*/ 35582 w 49420"/>
                <a:gd name="connsiteY4" fmla="*/ 136 h 3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20" h="31739">
                  <a:moveTo>
                    <a:pt x="35582" y="136"/>
                  </a:moveTo>
                  <a:cubicBezTo>
                    <a:pt x="39959" y="671"/>
                    <a:pt x="44549" y="2806"/>
                    <a:pt x="49420" y="7076"/>
                  </a:cubicBezTo>
                  <a:cubicBezTo>
                    <a:pt x="49420" y="7076"/>
                    <a:pt x="49420" y="7076"/>
                    <a:pt x="34453" y="24151"/>
                  </a:cubicBezTo>
                  <a:cubicBezTo>
                    <a:pt x="19487" y="41226"/>
                    <a:pt x="0" y="24144"/>
                    <a:pt x="0" y="24144"/>
                  </a:cubicBezTo>
                  <a:cubicBezTo>
                    <a:pt x="11225" y="11339"/>
                    <a:pt x="22451" y="-1468"/>
                    <a:pt x="35582" y="1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A018FFF8-744F-4DF1-9EC4-1EC4E5354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9554" y="350994"/>
              <a:ext cx="95440" cy="39913"/>
            </a:xfrm>
            <a:custGeom>
              <a:avLst/>
              <a:gdLst>
                <a:gd name="connsiteX0" fmla="*/ 93206 w 95440"/>
                <a:gd name="connsiteY0" fmla="*/ 0 h 39913"/>
                <a:gd name="connsiteX1" fmla="*/ 62939 w 95440"/>
                <a:gd name="connsiteY1" fmla="*/ 34529 h 39913"/>
                <a:gd name="connsiteX2" fmla="*/ 60449 w 95440"/>
                <a:gd name="connsiteY2" fmla="*/ 32346 h 39913"/>
                <a:gd name="connsiteX3" fmla="*/ 48926 w 95440"/>
                <a:gd name="connsiteY3" fmla="*/ 22246 h 39913"/>
                <a:gd name="connsiteX4" fmla="*/ 0 w 95440"/>
                <a:gd name="connsiteY4" fmla="*/ 39913 h 39913"/>
                <a:gd name="connsiteX5" fmla="*/ 30932 w 95440"/>
                <a:gd name="connsiteY5" fmla="*/ 4626 h 39913"/>
                <a:gd name="connsiteX6" fmla="*/ 44536 w 95440"/>
                <a:gd name="connsiteY6" fmla="*/ 16551 h 39913"/>
                <a:gd name="connsiteX7" fmla="*/ 93206 w 95440"/>
                <a:gd name="connsiteY7" fmla="*/ 0 h 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40" h="39913">
                  <a:moveTo>
                    <a:pt x="93206" y="0"/>
                  </a:moveTo>
                  <a:cubicBezTo>
                    <a:pt x="97992" y="34726"/>
                    <a:pt x="97992" y="34726"/>
                    <a:pt x="62939" y="34529"/>
                  </a:cubicBezTo>
                  <a:cubicBezTo>
                    <a:pt x="62939" y="34529"/>
                    <a:pt x="62939" y="34529"/>
                    <a:pt x="60449" y="32346"/>
                  </a:cubicBezTo>
                  <a:lnTo>
                    <a:pt x="48926" y="22246"/>
                  </a:lnTo>
                  <a:lnTo>
                    <a:pt x="0" y="39913"/>
                  </a:lnTo>
                  <a:lnTo>
                    <a:pt x="30932" y="4626"/>
                  </a:lnTo>
                  <a:lnTo>
                    <a:pt x="44536" y="16551"/>
                  </a:lnTo>
                  <a:lnTo>
                    <a:pt x="9320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443300F3-9625-4C29-9294-62F59A7A7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5036" y="356605"/>
              <a:ext cx="15162" cy="17296"/>
            </a:xfrm>
            <a:custGeom>
              <a:avLst/>
              <a:gdLst>
                <a:gd name="connsiteX0" fmla="*/ 15162 w 15162"/>
                <a:gd name="connsiteY0" fmla="*/ 0 h 17296"/>
                <a:gd name="connsiteX1" fmla="*/ 0 w 15162"/>
                <a:gd name="connsiteY1" fmla="*/ 17296 h 17296"/>
                <a:gd name="connsiteX2" fmla="*/ 7097 w 15162"/>
                <a:gd name="connsiteY2" fmla="*/ 2219 h 17296"/>
                <a:gd name="connsiteX3" fmla="*/ 15162 w 15162"/>
                <a:gd name="connsiteY3" fmla="*/ 0 h 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2" h="17296">
                  <a:moveTo>
                    <a:pt x="15162" y="0"/>
                  </a:moveTo>
                  <a:cubicBezTo>
                    <a:pt x="0" y="17296"/>
                    <a:pt x="0" y="17296"/>
                    <a:pt x="0" y="17296"/>
                  </a:cubicBezTo>
                  <a:lnTo>
                    <a:pt x="7097" y="2219"/>
                  </a:lnTo>
                  <a:lnTo>
                    <a:pt x="1516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8E8DED49-21BC-4FE7-914C-9B59E9A5E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7092" y="385523"/>
              <a:ext cx="70107" cy="75045"/>
            </a:xfrm>
            <a:custGeom>
              <a:avLst/>
              <a:gdLst>
                <a:gd name="connsiteX0" fmla="*/ 45401 w 70107"/>
                <a:gd name="connsiteY0" fmla="*/ 0 h 75045"/>
                <a:gd name="connsiteX1" fmla="*/ 70107 w 70107"/>
                <a:gd name="connsiteY1" fmla="*/ 52186 h 75045"/>
                <a:gd name="connsiteX2" fmla="*/ 0 w 70107"/>
                <a:gd name="connsiteY2" fmla="*/ 51792 h 75045"/>
                <a:gd name="connsiteX3" fmla="*/ 7767 w 70107"/>
                <a:gd name="connsiteY3" fmla="*/ 48583 h 75045"/>
                <a:gd name="connsiteX4" fmla="*/ 22218 w 70107"/>
                <a:gd name="connsiteY4" fmla="*/ 40233 h 75045"/>
                <a:gd name="connsiteX5" fmla="*/ 21435 w 70107"/>
                <a:gd name="connsiteY5" fmla="*/ 39547 h 75045"/>
                <a:gd name="connsiteX6" fmla="*/ 36402 w 70107"/>
                <a:gd name="connsiteY6" fmla="*/ 22473 h 75045"/>
                <a:gd name="connsiteX7" fmla="*/ 34505 w 70107"/>
                <a:gd name="connsiteY7" fmla="*/ 28691 h 75045"/>
                <a:gd name="connsiteX8" fmla="*/ 40326 w 70107"/>
                <a:gd name="connsiteY8" fmla="*/ 22742 h 75045"/>
                <a:gd name="connsiteX9" fmla="*/ 45401 w 70107"/>
                <a:gd name="connsiteY9" fmla="*/ 0 h 7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7" h="75045">
                  <a:moveTo>
                    <a:pt x="45401" y="0"/>
                  </a:moveTo>
                  <a:cubicBezTo>
                    <a:pt x="65320" y="17461"/>
                    <a:pt x="65320" y="17461"/>
                    <a:pt x="70107" y="52186"/>
                  </a:cubicBezTo>
                  <a:cubicBezTo>
                    <a:pt x="35054" y="51990"/>
                    <a:pt x="24706" y="103979"/>
                    <a:pt x="0" y="51792"/>
                  </a:cubicBezTo>
                  <a:cubicBezTo>
                    <a:pt x="0" y="51792"/>
                    <a:pt x="3138" y="50725"/>
                    <a:pt x="7767" y="48583"/>
                  </a:cubicBezTo>
                  <a:lnTo>
                    <a:pt x="22218" y="40233"/>
                  </a:lnTo>
                  <a:lnTo>
                    <a:pt x="21435" y="39547"/>
                  </a:lnTo>
                  <a:cubicBezTo>
                    <a:pt x="21435" y="39547"/>
                    <a:pt x="21435" y="39547"/>
                    <a:pt x="36402" y="22473"/>
                  </a:cubicBezTo>
                  <a:lnTo>
                    <a:pt x="34505" y="28691"/>
                  </a:lnTo>
                  <a:lnTo>
                    <a:pt x="40326" y="22742"/>
                  </a:lnTo>
                  <a:cubicBezTo>
                    <a:pt x="44358" y="16259"/>
                    <a:pt x="46597" y="8681"/>
                    <a:pt x="454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E80DD44E-5C4A-4877-8B13-E2E3D27C4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4274" y="391438"/>
              <a:ext cx="160574" cy="120272"/>
            </a:xfrm>
            <a:custGeom>
              <a:avLst/>
              <a:gdLst>
                <a:gd name="connsiteX0" fmla="*/ 160574 w 160574"/>
                <a:gd name="connsiteY0" fmla="*/ 0 h 120272"/>
                <a:gd name="connsiteX1" fmla="*/ 150309 w 160574"/>
                <a:gd name="connsiteY1" fmla="*/ 51894 h 120272"/>
                <a:gd name="connsiteX2" fmla="*/ 19920 w 160574"/>
                <a:gd name="connsiteY2" fmla="*/ 120272 h 120272"/>
                <a:gd name="connsiteX3" fmla="*/ 0 w 160574"/>
                <a:gd name="connsiteY3" fmla="*/ 102811 h 120272"/>
                <a:gd name="connsiteX4" fmla="*/ 160574 w 160574"/>
                <a:gd name="connsiteY4" fmla="*/ 0 h 1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74" h="120272">
                  <a:moveTo>
                    <a:pt x="160574" y="0"/>
                  </a:moveTo>
                  <a:cubicBezTo>
                    <a:pt x="160574" y="0"/>
                    <a:pt x="160574" y="0"/>
                    <a:pt x="150309" y="51894"/>
                  </a:cubicBezTo>
                  <a:cubicBezTo>
                    <a:pt x="95379" y="34189"/>
                    <a:pt x="70022" y="103300"/>
                    <a:pt x="19920" y="120272"/>
                  </a:cubicBezTo>
                  <a:lnTo>
                    <a:pt x="0" y="102811"/>
                  </a:lnTo>
                  <a:cubicBezTo>
                    <a:pt x="0" y="102811"/>
                    <a:pt x="0" y="102811"/>
                    <a:pt x="16057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414C4C7B-7F66-4CE3-84BB-78F2744E5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9491" y="398468"/>
              <a:ext cx="15161" cy="17341"/>
            </a:xfrm>
            <a:custGeom>
              <a:avLst/>
              <a:gdLst>
                <a:gd name="connsiteX0" fmla="*/ 15161 w 15161"/>
                <a:gd name="connsiteY0" fmla="*/ 0 h 17341"/>
                <a:gd name="connsiteX1" fmla="*/ 8775 w 15161"/>
                <a:gd name="connsiteY1" fmla="*/ 17341 h 17341"/>
                <a:gd name="connsiteX2" fmla="*/ 0 w 15161"/>
                <a:gd name="connsiteY2" fmla="*/ 17295 h 17341"/>
                <a:gd name="connsiteX3" fmla="*/ 15161 w 15161"/>
                <a:gd name="connsiteY3" fmla="*/ 0 h 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341">
                  <a:moveTo>
                    <a:pt x="15161" y="0"/>
                  </a:moveTo>
                  <a:lnTo>
                    <a:pt x="8775" y="17341"/>
                  </a:lnTo>
                  <a:cubicBezTo>
                    <a:pt x="0" y="17295"/>
                    <a:pt x="0" y="17295"/>
                    <a:pt x="0" y="17295"/>
                  </a:cubicBezTo>
                  <a:cubicBezTo>
                    <a:pt x="15161" y="0"/>
                    <a:pt x="15161" y="0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1EC47F6E-1D6C-46C7-9974-941F3FC5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6287" y="401258"/>
              <a:ext cx="19926" cy="43700"/>
            </a:xfrm>
            <a:custGeom>
              <a:avLst/>
              <a:gdLst>
                <a:gd name="connsiteX0" fmla="*/ 19926 w 19926"/>
                <a:gd name="connsiteY0" fmla="*/ 0 h 43700"/>
                <a:gd name="connsiteX1" fmla="*/ 9150 w 19926"/>
                <a:gd name="connsiteY1" fmla="*/ 29264 h 43700"/>
                <a:gd name="connsiteX2" fmla="*/ 3836 w 19926"/>
                <a:gd name="connsiteY2" fmla="*/ 43700 h 43700"/>
                <a:gd name="connsiteX3" fmla="*/ 624 w 19926"/>
                <a:gd name="connsiteY3" fmla="*/ 38992 h 43700"/>
                <a:gd name="connsiteX4" fmla="*/ 19926 w 19926"/>
                <a:gd name="connsiteY4" fmla="*/ 0 h 4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6" h="43700">
                  <a:moveTo>
                    <a:pt x="19926" y="0"/>
                  </a:moveTo>
                  <a:cubicBezTo>
                    <a:pt x="19926" y="0"/>
                    <a:pt x="19926" y="0"/>
                    <a:pt x="9150" y="29264"/>
                  </a:cubicBezTo>
                  <a:lnTo>
                    <a:pt x="3836" y="43700"/>
                  </a:lnTo>
                  <a:lnTo>
                    <a:pt x="624" y="38992"/>
                  </a:lnTo>
                  <a:cubicBezTo>
                    <a:pt x="-2813" y="25943"/>
                    <a:pt x="8556" y="12972"/>
                    <a:pt x="199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8ECC0C39-9F29-4833-8D01-CBD8076E3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6788" y="420636"/>
              <a:ext cx="18176" cy="34775"/>
            </a:xfrm>
            <a:custGeom>
              <a:avLst/>
              <a:gdLst>
                <a:gd name="connsiteX0" fmla="*/ 0 w 18176"/>
                <a:gd name="connsiteY0" fmla="*/ 0 h 34775"/>
                <a:gd name="connsiteX1" fmla="*/ 9335 w 18176"/>
                <a:gd name="connsiteY1" fmla="*/ 14336 h 34775"/>
                <a:gd name="connsiteX2" fmla="*/ 18176 w 18176"/>
                <a:gd name="connsiteY2" fmla="*/ 19493 h 34775"/>
                <a:gd name="connsiteX3" fmla="*/ 12360 w 18176"/>
                <a:gd name="connsiteY3" fmla="*/ 26127 h 34775"/>
                <a:gd name="connsiteX4" fmla="*/ 4780 w 18176"/>
                <a:gd name="connsiteY4" fmla="*/ 34775 h 34775"/>
                <a:gd name="connsiteX5" fmla="*/ 0 w 18176"/>
                <a:gd name="connsiteY5" fmla="*/ 0 h 3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6" h="34775">
                  <a:moveTo>
                    <a:pt x="0" y="0"/>
                  </a:moveTo>
                  <a:cubicBezTo>
                    <a:pt x="3090" y="6532"/>
                    <a:pt x="6193" y="11163"/>
                    <a:pt x="9335" y="14336"/>
                  </a:cubicBezTo>
                  <a:lnTo>
                    <a:pt x="18176" y="19493"/>
                  </a:lnTo>
                  <a:lnTo>
                    <a:pt x="12360" y="26127"/>
                  </a:lnTo>
                  <a:cubicBezTo>
                    <a:pt x="8570" y="30451"/>
                    <a:pt x="4780" y="34775"/>
                    <a:pt x="4780" y="34775"/>
                  </a:cubicBezTo>
                  <a:cubicBezTo>
                    <a:pt x="4780" y="34775"/>
                    <a:pt x="4780" y="34775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79CFD8CA-03FB-4EDB-A157-3B67276B4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4676" y="433632"/>
              <a:ext cx="8384" cy="9204"/>
            </a:xfrm>
            <a:custGeom>
              <a:avLst/>
              <a:gdLst>
                <a:gd name="connsiteX0" fmla="*/ 0 w 8384"/>
                <a:gd name="connsiteY0" fmla="*/ 0 h 9204"/>
                <a:gd name="connsiteX1" fmla="*/ 5581 w 8384"/>
                <a:gd name="connsiteY1" fmla="*/ 8717 h 9204"/>
                <a:gd name="connsiteX2" fmla="*/ 1267 w 8384"/>
                <a:gd name="connsiteY2" fmla="*/ 9204 h 9204"/>
                <a:gd name="connsiteX3" fmla="*/ 1196 w 8384"/>
                <a:gd name="connsiteY3" fmla="*/ 8693 h 9204"/>
                <a:gd name="connsiteX4" fmla="*/ 0 w 8384"/>
                <a:gd name="connsiteY4" fmla="*/ 0 h 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" h="9204">
                  <a:moveTo>
                    <a:pt x="0" y="0"/>
                  </a:moveTo>
                  <a:cubicBezTo>
                    <a:pt x="9971" y="8740"/>
                    <a:pt x="9971" y="8740"/>
                    <a:pt x="5581" y="8717"/>
                  </a:cubicBezTo>
                  <a:lnTo>
                    <a:pt x="1267" y="9204"/>
                  </a:lnTo>
                  <a:lnTo>
                    <a:pt x="1196" y="8693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3CFD69E2-DB8E-4199-8683-C84AD1F79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4964" y="438116"/>
              <a:ext cx="3076" cy="2437"/>
            </a:xfrm>
            <a:custGeom>
              <a:avLst/>
              <a:gdLst>
                <a:gd name="connsiteX0" fmla="*/ 1764 w 3076"/>
                <a:gd name="connsiteY0" fmla="*/ 0 h 2437"/>
                <a:gd name="connsiteX1" fmla="*/ 3076 w 3076"/>
                <a:gd name="connsiteY1" fmla="*/ 1922 h 2437"/>
                <a:gd name="connsiteX2" fmla="*/ 730 w 3076"/>
                <a:gd name="connsiteY2" fmla="*/ 2437 h 2437"/>
                <a:gd name="connsiteX3" fmla="*/ 0 w 3076"/>
                <a:gd name="connsiteY3" fmla="*/ 2013 h 2437"/>
                <a:gd name="connsiteX4" fmla="*/ 1764 w 3076"/>
                <a:gd name="connsiteY4" fmla="*/ 0 h 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" h="2437">
                  <a:moveTo>
                    <a:pt x="1764" y="0"/>
                  </a:moveTo>
                  <a:lnTo>
                    <a:pt x="3076" y="1922"/>
                  </a:lnTo>
                  <a:lnTo>
                    <a:pt x="730" y="2437"/>
                  </a:lnTo>
                  <a:lnTo>
                    <a:pt x="0" y="2013"/>
                  </a:lnTo>
                  <a:lnTo>
                    <a:pt x="176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F940D571-D6A2-4C2E-BAF3-B48119F94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7134" y="438854"/>
              <a:ext cx="1490" cy="10839"/>
            </a:xfrm>
            <a:custGeom>
              <a:avLst/>
              <a:gdLst>
                <a:gd name="connsiteX0" fmla="*/ 0 w 1490"/>
                <a:gd name="connsiteY0" fmla="*/ 0 h 10839"/>
                <a:gd name="connsiteX1" fmla="*/ 598 w 1490"/>
                <a:gd name="connsiteY1" fmla="*/ 4347 h 10839"/>
                <a:gd name="connsiteX2" fmla="*/ 1490 w 1490"/>
                <a:gd name="connsiteY2" fmla="*/ 10839 h 10839"/>
                <a:gd name="connsiteX3" fmla="*/ 0 w 1490"/>
                <a:gd name="connsiteY3" fmla="*/ 0 h 1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" h="10839">
                  <a:moveTo>
                    <a:pt x="0" y="0"/>
                  </a:moveTo>
                  <a:cubicBezTo>
                    <a:pt x="0" y="0"/>
                    <a:pt x="0" y="0"/>
                    <a:pt x="598" y="4347"/>
                  </a:cubicBezTo>
                  <a:lnTo>
                    <a:pt x="1490" y="108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5AD73099-9721-48F4-A7DE-96ADB50EE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4012" y="443078"/>
              <a:ext cx="50418" cy="52368"/>
            </a:xfrm>
            <a:custGeom>
              <a:avLst/>
              <a:gdLst>
                <a:gd name="connsiteX0" fmla="*/ 30932 w 50418"/>
                <a:gd name="connsiteY0" fmla="*/ 0 h 52368"/>
                <a:gd name="connsiteX1" fmla="*/ 50418 w 50418"/>
                <a:gd name="connsiteY1" fmla="*/ 17081 h 52368"/>
                <a:gd name="connsiteX2" fmla="*/ 19486 w 50418"/>
                <a:gd name="connsiteY2" fmla="*/ 52368 h 52368"/>
                <a:gd name="connsiteX3" fmla="*/ 0 w 50418"/>
                <a:gd name="connsiteY3" fmla="*/ 35287 h 52368"/>
                <a:gd name="connsiteX4" fmla="*/ 30932 w 50418"/>
                <a:gd name="connsiteY4" fmla="*/ 0 h 5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18" h="52368">
                  <a:moveTo>
                    <a:pt x="30932" y="0"/>
                  </a:moveTo>
                  <a:lnTo>
                    <a:pt x="50418" y="17081"/>
                  </a:lnTo>
                  <a:lnTo>
                    <a:pt x="19486" y="52368"/>
                  </a:lnTo>
                  <a:lnTo>
                    <a:pt x="0" y="35287"/>
                  </a:lnTo>
                  <a:lnTo>
                    <a:pt x="3093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74C57A4C-6880-4D3B-AA5F-9BFBF1558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4929" y="444959"/>
              <a:ext cx="10905" cy="14105"/>
            </a:xfrm>
            <a:custGeom>
              <a:avLst/>
              <a:gdLst>
                <a:gd name="connsiteX0" fmla="*/ 5194 w 10905"/>
                <a:gd name="connsiteY0" fmla="*/ 0 h 14105"/>
                <a:gd name="connsiteX1" fmla="*/ 10905 w 10905"/>
                <a:gd name="connsiteY1" fmla="*/ 8371 h 14105"/>
                <a:gd name="connsiteX2" fmla="*/ 0 w 10905"/>
                <a:gd name="connsiteY2" fmla="*/ 14105 h 14105"/>
                <a:gd name="connsiteX3" fmla="*/ 5194 w 10905"/>
                <a:gd name="connsiteY3" fmla="*/ 0 h 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5" h="14105">
                  <a:moveTo>
                    <a:pt x="5194" y="0"/>
                  </a:moveTo>
                  <a:lnTo>
                    <a:pt x="10905" y="8371"/>
                  </a:lnTo>
                  <a:lnTo>
                    <a:pt x="0" y="14105"/>
                  </a:lnTo>
                  <a:lnTo>
                    <a:pt x="519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A54CD93A-3590-4039-8ED6-358020E49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8624" y="449693"/>
              <a:ext cx="1800" cy="13099"/>
            </a:xfrm>
            <a:custGeom>
              <a:avLst/>
              <a:gdLst>
                <a:gd name="connsiteX0" fmla="*/ 0 w 1800"/>
                <a:gd name="connsiteY0" fmla="*/ 0 h 13099"/>
                <a:gd name="connsiteX1" fmla="*/ 527 w 1800"/>
                <a:gd name="connsiteY1" fmla="*/ 3833 h 13099"/>
                <a:gd name="connsiteX2" fmla="*/ 1800 w 1800"/>
                <a:gd name="connsiteY2" fmla="*/ 13099 h 13099"/>
                <a:gd name="connsiteX3" fmla="*/ 1273 w 1800"/>
                <a:gd name="connsiteY3" fmla="*/ 9266 h 13099"/>
                <a:gd name="connsiteX4" fmla="*/ 0 w 1800"/>
                <a:gd name="connsiteY4" fmla="*/ 0 h 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" h="13099">
                  <a:moveTo>
                    <a:pt x="0" y="0"/>
                  </a:moveTo>
                  <a:lnTo>
                    <a:pt x="527" y="3833"/>
                  </a:lnTo>
                  <a:lnTo>
                    <a:pt x="1800" y="13099"/>
                  </a:lnTo>
                  <a:lnTo>
                    <a:pt x="1273" y="9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482B391B-BA5F-4EB5-9EC6-7553C41DD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424" y="462791"/>
              <a:ext cx="1490" cy="10838"/>
            </a:xfrm>
            <a:custGeom>
              <a:avLst/>
              <a:gdLst>
                <a:gd name="connsiteX0" fmla="*/ 0 w 1490"/>
                <a:gd name="connsiteY0" fmla="*/ 0 h 10838"/>
                <a:gd name="connsiteX1" fmla="*/ 1490 w 1490"/>
                <a:gd name="connsiteY1" fmla="*/ 10838 h 10838"/>
                <a:gd name="connsiteX2" fmla="*/ 892 w 1490"/>
                <a:gd name="connsiteY2" fmla="*/ 6491 h 10838"/>
                <a:gd name="connsiteX3" fmla="*/ 0 w 1490"/>
                <a:gd name="connsiteY3" fmla="*/ 0 h 1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" h="10838">
                  <a:moveTo>
                    <a:pt x="0" y="0"/>
                  </a:moveTo>
                  <a:lnTo>
                    <a:pt x="1490" y="10838"/>
                  </a:lnTo>
                  <a:cubicBezTo>
                    <a:pt x="1490" y="10838"/>
                    <a:pt x="1490" y="10838"/>
                    <a:pt x="892" y="649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0F0F3258-CB80-4F00-ABD5-B5773460D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965" y="474778"/>
              <a:ext cx="66436" cy="69451"/>
            </a:xfrm>
            <a:custGeom>
              <a:avLst/>
              <a:gdLst>
                <a:gd name="connsiteX0" fmla="*/ 66436 w 66436"/>
                <a:gd name="connsiteY0" fmla="*/ 15 h 69451"/>
                <a:gd name="connsiteX1" fmla="*/ 5569 w 66436"/>
                <a:gd name="connsiteY1" fmla="*/ 69451 h 69451"/>
                <a:gd name="connsiteX2" fmla="*/ 0 w 66436"/>
                <a:gd name="connsiteY2" fmla="*/ 33872 h 69451"/>
                <a:gd name="connsiteX3" fmla="*/ 66436 w 66436"/>
                <a:gd name="connsiteY3" fmla="*/ 15 h 6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36" h="69451">
                  <a:moveTo>
                    <a:pt x="66436" y="15"/>
                  </a:moveTo>
                  <a:cubicBezTo>
                    <a:pt x="66436" y="15"/>
                    <a:pt x="66436" y="15"/>
                    <a:pt x="5569" y="69451"/>
                  </a:cubicBezTo>
                  <a:cubicBezTo>
                    <a:pt x="5569" y="69451"/>
                    <a:pt x="5569" y="69451"/>
                    <a:pt x="0" y="33872"/>
                  </a:cubicBezTo>
                  <a:cubicBezTo>
                    <a:pt x="36002" y="34733"/>
                    <a:pt x="30433" y="-848"/>
                    <a:pt x="66436" y="1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4BFD3822-DDCD-4D4A-96DD-4F88AA03F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8189" y="507849"/>
              <a:ext cx="13202" cy="34208"/>
            </a:xfrm>
            <a:custGeom>
              <a:avLst/>
              <a:gdLst>
                <a:gd name="connsiteX0" fmla="*/ 13202 w 13202"/>
                <a:gd name="connsiteY0" fmla="*/ 0 h 34208"/>
                <a:gd name="connsiteX1" fmla="*/ 605 w 13202"/>
                <a:gd name="connsiteY1" fmla="*/ 34208 h 34208"/>
                <a:gd name="connsiteX2" fmla="*/ 294 w 13202"/>
                <a:gd name="connsiteY2" fmla="*/ 31696 h 34208"/>
                <a:gd name="connsiteX3" fmla="*/ 13202 w 13202"/>
                <a:gd name="connsiteY3" fmla="*/ 0 h 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" h="34208">
                  <a:moveTo>
                    <a:pt x="13202" y="0"/>
                  </a:moveTo>
                  <a:lnTo>
                    <a:pt x="605" y="34208"/>
                  </a:lnTo>
                  <a:lnTo>
                    <a:pt x="294" y="31696"/>
                  </a:lnTo>
                  <a:cubicBezTo>
                    <a:pt x="-1012" y="16215"/>
                    <a:pt x="1831" y="12972"/>
                    <a:pt x="1320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99DEF916-2A59-4982-9712-6E59EC07A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341" y="512081"/>
              <a:ext cx="35220" cy="34916"/>
            </a:xfrm>
            <a:custGeom>
              <a:avLst/>
              <a:gdLst>
                <a:gd name="connsiteX0" fmla="*/ 15300 w 35220"/>
                <a:gd name="connsiteY0" fmla="*/ 0 h 34916"/>
                <a:gd name="connsiteX1" fmla="*/ 35220 w 35220"/>
                <a:gd name="connsiteY1" fmla="*/ 17461 h 34916"/>
                <a:gd name="connsiteX2" fmla="*/ 21832 w 35220"/>
                <a:gd name="connsiteY2" fmla="*/ 32734 h 34916"/>
                <a:gd name="connsiteX3" fmla="*/ 19919 w 35220"/>
                <a:gd name="connsiteY3" fmla="*/ 34916 h 34916"/>
                <a:gd name="connsiteX4" fmla="*/ 0 w 35220"/>
                <a:gd name="connsiteY4" fmla="*/ 17455 h 34916"/>
                <a:gd name="connsiteX5" fmla="*/ 15300 w 35220"/>
                <a:gd name="connsiteY5" fmla="*/ 0 h 3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0" h="34916">
                  <a:moveTo>
                    <a:pt x="15300" y="0"/>
                  </a:moveTo>
                  <a:cubicBezTo>
                    <a:pt x="15300" y="0"/>
                    <a:pt x="15300" y="0"/>
                    <a:pt x="35220" y="17461"/>
                  </a:cubicBezTo>
                  <a:cubicBezTo>
                    <a:pt x="27569" y="26188"/>
                    <a:pt x="23744" y="30552"/>
                    <a:pt x="21832" y="32734"/>
                  </a:cubicBezTo>
                  <a:lnTo>
                    <a:pt x="19919" y="34916"/>
                  </a:lnTo>
                  <a:lnTo>
                    <a:pt x="0" y="17455"/>
                  </a:lnTo>
                  <a:cubicBezTo>
                    <a:pt x="0" y="17455"/>
                    <a:pt x="0" y="17455"/>
                    <a:pt x="1530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DE9AE9F5-CBC2-47FE-A0BC-7F7FF1EA3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262" y="526705"/>
              <a:ext cx="85738" cy="55214"/>
            </a:xfrm>
            <a:custGeom>
              <a:avLst/>
              <a:gdLst>
                <a:gd name="connsiteX0" fmla="*/ 77969 w 85738"/>
                <a:gd name="connsiteY0" fmla="*/ 21 h 55214"/>
                <a:gd name="connsiteX1" fmla="*/ 85738 w 85738"/>
                <a:gd name="connsiteY1" fmla="*/ 2852 h 55214"/>
                <a:gd name="connsiteX2" fmla="*/ 39838 w 85738"/>
                <a:gd name="connsiteY2" fmla="*/ 55214 h 55214"/>
                <a:gd name="connsiteX3" fmla="*/ 14627 w 85738"/>
                <a:gd name="connsiteY3" fmla="*/ 33115 h 55214"/>
                <a:gd name="connsiteX4" fmla="*/ 0 w 85738"/>
                <a:gd name="connsiteY4" fmla="*/ 20293 h 55214"/>
                <a:gd name="connsiteX5" fmla="*/ 14304 w 85738"/>
                <a:gd name="connsiteY5" fmla="*/ 28853 h 55214"/>
                <a:gd name="connsiteX6" fmla="*/ 77969 w 85738"/>
                <a:gd name="connsiteY6" fmla="*/ 21 h 5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38" h="55214">
                  <a:moveTo>
                    <a:pt x="77969" y="21"/>
                  </a:moveTo>
                  <a:cubicBezTo>
                    <a:pt x="80663" y="-149"/>
                    <a:pt x="83248" y="669"/>
                    <a:pt x="85738" y="2852"/>
                  </a:cubicBezTo>
                  <a:cubicBezTo>
                    <a:pt x="70438" y="20306"/>
                    <a:pt x="19919" y="37753"/>
                    <a:pt x="39838" y="55214"/>
                  </a:cubicBezTo>
                  <a:cubicBezTo>
                    <a:pt x="39838" y="55214"/>
                    <a:pt x="39838" y="55214"/>
                    <a:pt x="14627" y="33115"/>
                  </a:cubicBezTo>
                  <a:lnTo>
                    <a:pt x="0" y="20293"/>
                  </a:lnTo>
                  <a:lnTo>
                    <a:pt x="14304" y="28853"/>
                  </a:lnTo>
                  <a:cubicBezTo>
                    <a:pt x="41676" y="37655"/>
                    <a:pt x="61801" y="1041"/>
                    <a:pt x="77969" y="2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D15A1951-7C02-4E82-A2B8-95155DC75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5423" y="546040"/>
              <a:ext cx="72437" cy="64293"/>
            </a:xfrm>
            <a:custGeom>
              <a:avLst/>
              <a:gdLst>
                <a:gd name="connsiteX0" fmla="*/ 52301 w 72437"/>
                <a:gd name="connsiteY0" fmla="*/ 0 h 64293"/>
                <a:gd name="connsiteX1" fmla="*/ 72437 w 72437"/>
                <a:gd name="connsiteY1" fmla="*/ 17651 h 64293"/>
                <a:gd name="connsiteX2" fmla="*/ 3743 w 72437"/>
                <a:gd name="connsiteY2" fmla="*/ 60473 h 64293"/>
                <a:gd name="connsiteX3" fmla="*/ 0 w 72437"/>
                <a:gd name="connsiteY3" fmla="*/ 64293 h 64293"/>
                <a:gd name="connsiteX4" fmla="*/ 6901 w 72437"/>
                <a:gd name="connsiteY4" fmla="*/ 51793 h 64293"/>
                <a:gd name="connsiteX5" fmla="*/ 52301 w 72437"/>
                <a:gd name="connsiteY5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37" h="64293">
                  <a:moveTo>
                    <a:pt x="52301" y="0"/>
                  </a:moveTo>
                  <a:lnTo>
                    <a:pt x="72437" y="17651"/>
                  </a:lnTo>
                  <a:cubicBezTo>
                    <a:pt x="39669" y="34722"/>
                    <a:pt x="19502" y="47574"/>
                    <a:pt x="3743" y="60473"/>
                  </a:cubicBezTo>
                  <a:lnTo>
                    <a:pt x="0" y="64293"/>
                  </a:lnTo>
                  <a:lnTo>
                    <a:pt x="6901" y="51793"/>
                  </a:lnTo>
                  <a:cubicBezTo>
                    <a:pt x="17001" y="30116"/>
                    <a:pt x="27100" y="8439"/>
                    <a:pt x="5230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6F790008-104C-4523-8B5C-D0CB6ED15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9175" y="558961"/>
              <a:ext cx="141869" cy="121224"/>
            </a:xfrm>
            <a:custGeom>
              <a:avLst/>
              <a:gdLst>
                <a:gd name="connsiteX0" fmla="*/ 141869 w 141869"/>
                <a:gd name="connsiteY0" fmla="*/ 3 h 121224"/>
                <a:gd name="connsiteX1" fmla="*/ 0 w 141869"/>
                <a:gd name="connsiteY1" fmla="*/ 121224 h 121224"/>
                <a:gd name="connsiteX2" fmla="*/ 141869 w 141869"/>
                <a:gd name="connsiteY2" fmla="*/ 3 h 1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69" h="121224">
                  <a:moveTo>
                    <a:pt x="141869" y="3"/>
                  </a:moveTo>
                  <a:cubicBezTo>
                    <a:pt x="141869" y="3"/>
                    <a:pt x="141869" y="3"/>
                    <a:pt x="0" y="121224"/>
                  </a:cubicBezTo>
                  <a:cubicBezTo>
                    <a:pt x="45649" y="69147"/>
                    <a:pt x="71164" y="-581"/>
                    <a:pt x="141869" y="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6DAE6817-7E9B-42A8-B3C3-DAF707138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2075" y="579676"/>
              <a:ext cx="25428" cy="32228"/>
            </a:xfrm>
            <a:custGeom>
              <a:avLst/>
              <a:gdLst>
                <a:gd name="connsiteX0" fmla="*/ 5149 w 25428"/>
                <a:gd name="connsiteY0" fmla="*/ 0 h 32228"/>
                <a:gd name="connsiteX1" fmla="*/ 21078 w 25428"/>
                <a:gd name="connsiteY1" fmla="*/ 18025 h 32228"/>
                <a:gd name="connsiteX2" fmla="*/ 25428 w 25428"/>
                <a:gd name="connsiteY2" fmla="*/ 32228 h 32228"/>
                <a:gd name="connsiteX3" fmla="*/ 21732 w 25428"/>
                <a:gd name="connsiteY3" fmla="*/ 31741 h 32228"/>
                <a:gd name="connsiteX4" fmla="*/ 5149 w 25428"/>
                <a:gd name="connsiteY4" fmla="*/ 0 h 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8" h="32228">
                  <a:moveTo>
                    <a:pt x="5149" y="0"/>
                  </a:moveTo>
                  <a:cubicBezTo>
                    <a:pt x="12589" y="6521"/>
                    <a:pt x="17769" y="12495"/>
                    <a:pt x="21078" y="18025"/>
                  </a:cubicBezTo>
                  <a:lnTo>
                    <a:pt x="25428" y="32228"/>
                  </a:lnTo>
                  <a:lnTo>
                    <a:pt x="21732" y="31741"/>
                  </a:lnTo>
                  <a:cubicBezTo>
                    <a:pt x="2095" y="25998"/>
                    <a:pt x="-6222" y="12972"/>
                    <a:pt x="514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C47E00BD-A0E8-4D87-BD5C-270AB0949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6924" y="610332"/>
              <a:ext cx="38499" cy="39292"/>
            </a:xfrm>
            <a:custGeom>
              <a:avLst/>
              <a:gdLst>
                <a:gd name="connsiteX0" fmla="*/ 38499 w 38499"/>
                <a:gd name="connsiteY0" fmla="*/ 0 h 39292"/>
                <a:gd name="connsiteX1" fmla="*/ 28363 w 38499"/>
                <a:gd name="connsiteY1" fmla="*/ 18360 h 39292"/>
                <a:gd name="connsiteX2" fmla="*/ 0 w 38499"/>
                <a:gd name="connsiteY2" fmla="*/ 39292 h 39292"/>
                <a:gd name="connsiteX3" fmla="*/ 38499 w 38499"/>
                <a:gd name="connsiteY3" fmla="*/ 0 h 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9" h="39292">
                  <a:moveTo>
                    <a:pt x="38499" y="0"/>
                  </a:moveTo>
                  <a:lnTo>
                    <a:pt x="28363" y="18360"/>
                  </a:lnTo>
                  <a:cubicBezTo>
                    <a:pt x="21426" y="27544"/>
                    <a:pt x="12600" y="35072"/>
                    <a:pt x="0" y="39292"/>
                  </a:cubicBezTo>
                  <a:lnTo>
                    <a:pt x="3849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1D72A2AB-4059-4576-9255-F239B065A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7740" y="653291"/>
              <a:ext cx="19045" cy="15850"/>
            </a:xfrm>
            <a:custGeom>
              <a:avLst/>
              <a:gdLst>
                <a:gd name="connsiteX0" fmla="*/ 6368 w 19045"/>
                <a:gd name="connsiteY0" fmla="*/ 1189 h 15850"/>
                <a:gd name="connsiteX1" fmla="*/ 19045 w 19045"/>
                <a:gd name="connsiteY1" fmla="*/ 3698 h 15850"/>
                <a:gd name="connsiteX2" fmla="*/ 6368 w 19045"/>
                <a:gd name="connsiteY2" fmla="*/ 1189 h 1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5" h="15850">
                  <a:moveTo>
                    <a:pt x="6368" y="1189"/>
                  </a:moveTo>
                  <a:cubicBezTo>
                    <a:pt x="9673" y="-694"/>
                    <a:pt x="14059" y="-672"/>
                    <a:pt x="19045" y="3698"/>
                  </a:cubicBezTo>
                  <a:cubicBezTo>
                    <a:pt x="-3696" y="29641"/>
                    <a:pt x="-3540" y="6838"/>
                    <a:pt x="6368" y="118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45770D9A-91F8-4FEC-A3DF-E59A55FD0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9103" y="679606"/>
              <a:ext cx="35754" cy="18220"/>
            </a:xfrm>
            <a:custGeom>
              <a:avLst/>
              <a:gdLst>
                <a:gd name="connsiteX0" fmla="*/ 14968 w 35754"/>
                <a:gd name="connsiteY0" fmla="*/ 0 h 18220"/>
                <a:gd name="connsiteX1" fmla="*/ 35754 w 35754"/>
                <a:gd name="connsiteY1" fmla="*/ 18220 h 18220"/>
                <a:gd name="connsiteX2" fmla="*/ 0 w 35754"/>
                <a:gd name="connsiteY2" fmla="*/ 17075 h 18220"/>
                <a:gd name="connsiteX3" fmla="*/ 14968 w 35754"/>
                <a:gd name="connsiteY3" fmla="*/ 0 h 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4" h="18220">
                  <a:moveTo>
                    <a:pt x="14968" y="0"/>
                  </a:moveTo>
                  <a:lnTo>
                    <a:pt x="35754" y="18220"/>
                  </a:lnTo>
                  <a:lnTo>
                    <a:pt x="0" y="17075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0225618C-761D-47D2-BCAB-9748F9445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8536" y="695781"/>
              <a:ext cx="20597" cy="21621"/>
            </a:xfrm>
            <a:custGeom>
              <a:avLst/>
              <a:gdLst>
                <a:gd name="connsiteX0" fmla="*/ 0 w 20597"/>
                <a:gd name="connsiteY0" fmla="*/ 0 h 21621"/>
                <a:gd name="connsiteX1" fmla="*/ 20597 w 20597"/>
                <a:gd name="connsiteY1" fmla="*/ 15383 h 21621"/>
                <a:gd name="connsiteX2" fmla="*/ 9844 w 20597"/>
                <a:gd name="connsiteY2" fmla="*/ 21621 h 21621"/>
                <a:gd name="connsiteX3" fmla="*/ 9264 w 20597"/>
                <a:gd name="connsiteY3" fmla="*/ 12917 h 21621"/>
                <a:gd name="connsiteX4" fmla="*/ 0 w 20597"/>
                <a:gd name="connsiteY4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7" h="21621">
                  <a:moveTo>
                    <a:pt x="0" y="0"/>
                  </a:moveTo>
                  <a:lnTo>
                    <a:pt x="20597" y="15383"/>
                  </a:lnTo>
                  <a:lnTo>
                    <a:pt x="9844" y="21621"/>
                  </a:lnTo>
                  <a:lnTo>
                    <a:pt x="9264" y="12917"/>
                  </a:lnTo>
                  <a:cubicBezTo>
                    <a:pt x="7858" y="8807"/>
                    <a:pt x="5034" y="4412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F27D211A-6BA2-4AE8-9870-D5D8EF65E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6501" y="701408"/>
              <a:ext cx="49421" cy="34149"/>
            </a:xfrm>
            <a:custGeom>
              <a:avLst/>
              <a:gdLst>
                <a:gd name="connsiteX0" fmla="*/ 49421 w 49421"/>
                <a:gd name="connsiteY0" fmla="*/ 0 h 34149"/>
                <a:gd name="connsiteX1" fmla="*/ 19486 w 49421"/>
                <a:gd name="connsiteY1" fmla="*/ 34149 h 34149"/>
                <a:gd name="connsiteX2" fmla="*/ 0 w 49421"/>
                <a:gd name="connsiteY2" fmla="*/ 17068 h 34149"/>
                <a:gd name="connsiteX3" fmla="*/ 49421 w 49421"/>
                <a:gd name="connsiteY3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21" h="34149">
                  <a:moveTo>
                    <a:pt x="49421" y="0"/>
                  </a:moveTo>
                  <a:cubicBezTo>
                    <a:pt x="49421" y="0"/>
                    <a:pt x="49421" y="0"/>
                    <a:pt x="19486" y="34149"/>
                  </a:cubicBezTo>
                  <a:cubicBezTo>
                    <a:pt x="19486" y="34149"/>
                    <a:pt x="19486" y="34149"/>
                    <a:pt x="0" y="17068"/>
                  </a:cubicBezTo>
                  <a:cubicBezTo>
                    <a:pt x="34453" y="17075"/>
                    <a:pt x="49421" y="0"/>
                    <a:pt x="4942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41AE33E0-AC64-401A-A0CB-C786FBD0C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9133" y="708864"/>
              <a:ext cx="34891" cy="11982"/>
            </a:xfrm>
            <a:custGeom>
              <a:avLst/>
              <a:gdLst>
                <a:gd name="connsiteX0" fmla="*/ 3106 w 34891"/>
                <a:gd name="connsiteY0" fmla="*/ 498 h 11982"/>
                <a:gd name="connsiteX1" fmla="*/ 34891 w 34891"/>
                <a:gd name="connsiteY1" fmla="*/ 4859 h 11982"/>
                <a:gd name="connsiteX2" fmla="*/ 8993 w 34891"/>
                <a:gd name="connsiteY2" fmla="*/ 9016 h 11982"/>
                <a:gd name="connsiteX3" fmla="*/ 0 w 34891"/>
                <a:gd name="connsiteY3" fmla="*/ 2299 h 11982"/>
                <a:gd name="connsiteX4" fmla="*/ 3106 w 34891"/>
                <a:gd name="connsiteY4" fmla="*/ 498 h 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1" h="11982">
                  <a:moveTo>
                    <a:pt x="3106" y="498"/>
                  </a:moveTo>
                  <a:cubicBezTo>
                    <a:pt x="10923" y="-803"/>
                    <a:pt x="21020" y="373"/>
                    <a:pt x="34891" y="4859"/>
                  </a:cubicBezTo>
                  <a:cubicBezTo>
                    <a:pt x="27283" y="13538"/>
                    <a:pt x="18445" y="13465"/>
                    <a:pt x="8993" y="9016"/>
                  </a:cubicBezTo>
                  <a:lnTo>
                    <a:pt x="0" y="2299"/>
                  </a:lnTo>
                  <a:lnTo>
                    <a:pt x="3106" y="49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02D709B8-FDDA-45E9-8652-B9EA56617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3022" y="717402"/>
              <a:ext cx="35525" cy="48107"/>
            </a:xfrm>
            <a:custGeom>
              <a:avLst/>
              <a:gdLst>
                <a:gd name="connsiteX0" fmla="*/ 35358 w 35525"/>
                <a:gd name="connsiteY0" fmla="*/ 0 h 48107"/>
                <a:gd name="connsiteX1" fmla="*/ 35525 w 35525"/>
                <a:gd name="connsiteY1" fmla="*/ 2503 h 48107"/>
                <a:gd name="connsiteX2" fmla="*/ 30433 w 35525"/>
                <a:gd name="connsiteY2" fmla="*/ 13389 h 48107"/>
                <a:gd name="connsiteX3" fmla="*/ 0 w 35525"/>
                <a:gd name="connsiteY3" fmla="*/ 48107 h 48107"/>
                <a:gd name="connsiteX4" fmla="*/ 31105 w 35525"/>
                <a:gd name="connsiteY4" fmla="*/ 2467 h 48107"/>
                <a:gd name="connsiteX5" fmla="*/ 35358 w 35525"/>
                <a:gd name="connsiteY5" fmla="*/ 0 h 4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5" h="48107">
                  <a:moveTo>
                    <a:pt x="35358" y="0"/>
                  </a:moveTo>
                  <a:lnTo>
                    <a:pt x="35525" y="2503"/>
                  </a:lnTo>
                  <a:cubicBezTo>
                    <a:pt x="34237" y="9049"/>
                    <a:pt x="30433" y="13389"/>
                    <a:pt x="30433" y="13389"/>
                  </a:cubicBezTo>
                  <a:cubicBezTo>
                    <a:pt x="30433" y="13389"/>
                    <a:pt x="30433" y="13389"/>
                    <a:pt x="0" y="48107"/>
                  </a:cubicBezTo>
                  <a:cubicBezTo>
                    <a:pt x="15217" y="30747"/>
                    <a:pt x="21595" y="13316"/>
                    <a:pt x="31105" y="2467"/>
                  </a:cubicBezTo>
                  <a:lnTo>
                    <a:pt x="3535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2F81C08B-CE4B-43D3-88D3-B2B0FFE71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0467" y="718725"/>
              <a:ext cx="51718" cy="17074"/>
            </a:xfrm>
            <a:custGeom>
              <a:avLst/>
              <a:gdLst>
                <a:gd name="connsiteX0" fmla="*/ 14967 w 51718"/>
                <a:gd name="connsiteY0" fmla="*/ 0 h 17074"/>
                <a:gd name="connsiteX1" fmla="*/ 51718 w 51718"/>
                <a:gd name="connsiteY1" fmla="*/ 8 h 17074"/>
                <a:gd name="connsiteX2" fmla="*/ 0 w 51718"/>
                <a:gd name="connsiteY2" fmla="*/ 17074 h 17074"/>
                <a:gd name="connsiteX3" fmla="*/ 14967 w 51718"/>
                <a:gd name="connsiteY3" fmla="*/ 0 h 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8" h="17074">
                  <a:moveTo>
                    <a:pt x="14967" y="0"/>
                  </a:moveTo>
                  <a:lnTo>
                    <a:pt x="51718" y="8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48E5DCF6-0A28-49D7-BBC6-75E2BC172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9407" y="723095"/>
              <a:ext cx="19424" cy="8477"/>
            </a:xfrm>
            <a:custGeom>
              <a:avLst/>
              <a:gdLst>
                <a:gd name="connsiteX0" fmla="*/ 7477 w 19424"/>
                <a:gd name="connsiteY0" fmla="*/ 600 h 8477"/>
                <a:gd name="connsiteX1" fmla="*/ 19424 w 19424"/>
                <a:gd name="connsiteY1" fmla="*/ 8477 h 8477"/>
                <a:gd name="connsiteX2" fmla="*/ 5335 w 19424"/>
                <a:gd name="connsiteY2" fmla="*/ 1317 h 8477"/>
                <a:gd name="connsiteX3" fmla="*/ 0 w 19424"/>
                <a:gd name="connsiteY3" fmla="*/ 2390 h 8477"/>
                <a:gd name="connsiteX4" fmla="*/ 429 w 19424"/>
                <a:gd name="connsiteY4" fmla="*/ 1263 h 8477"/>
                <a:gd name="connsiteX5" fmla="*/ 7477 w 19424"/>
                <a:gd name="connsiteY5" fmla="*/ 600 h 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4" h="8477">
                  <a:moveTo>
                    <a:pt x="7477" y="600"/>
                  </a:moveTo>
                  <a:cubicBezTo>
                    <a:pt x="10553" y="1644"/>
                    <a:pt x="14444" y="4112"/>
                    <a:pt x="19424" y="8477"/>
                  </a:cubicBezTo>
                  <a:cubicBezTo>
                    <a:pt x="14444" y="4112"/>
                    <a:pt x="9775" y="1905"/>
                    <a:pt x="5335" y="1317"/>
                  </a:cubicBezTo>
                  <a:lnTo>
                    <a:pt x="0" y="2390"/>
                  </a:lnTo>
                  <a:lnTo>
                    <a:pt x="429" y="1263"/>
                  </a:lnTo>
                  <a:cubicBezTo>
                    <a:pt x="2144" y="-65"/>
                    <a:pt x="4403" y="-444"/>
                    <a:pt x="7477" y="60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B97C165B-0C26-4203-9CF8-D896CE3C94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8977" y="725485"/>
              <a:ext cx="30430" cy="31253"/>
            </a:xfrm>
            <a:custGeom>
              <a:avLst/>
              <a:gdLst>
                <a:gd name="connsiteX0" fmla="*/ 30430 w 30430"/>
                <a:gd name="connsiteY0" fmla="*/ 0 h 31253"/>
                <a:gd name="connsiteX1" fmla="*/ 24927 w 30430"/>
                <a:gd name="connsiteY1" fmla="*/ 14431 h 31253"/>
                <a:gd name="connsiteX2" fmla="*/ 0 w 30430"/>
                <a:gd name="connsiteY2" fmla="*/ 22775 h 31253"/>
                <a:gd name="connsiteX3" fmla="*/ 23070 w 30430"/>
                <a:gd name="connsiteY3" fmla="*/ 1480 h 31253"/>
                <a:gd name="connsiteX4" fmla="*/ 30430 w 30430"/>
                <a:gd name="connsiteY4" fmla="*/ 0 h 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30" h="31253">
                  <a:moveTo>
                    <a:pt x="30430" y="0"/>
                  </a:moveTo>
                  <a:lnTo>
                    <a:pt x="24927" y="14431"/>
                  </a:lnTo>
                  <a:cubicBezTo>
                    <a:pt x="22423" y="27334"/>
                    <a:pt x="19919" y="40236"/>
                    <a:pt x="0" y="22775"/>
                  </a:cubicBezTo>
                  <a:cubicBezTo>
                    <a:pt x="7484" y="14238"/>
                    <a:pt x="14967" y="5700"/>
                    <a:pt x="23070" y="1480"/>
                  </a:cubicBezTo>
                  <a:lnTo>
                    <a:pt x="3043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60F163CD-27EE-412A-9DBB-4BC99485F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4315" y="749980"/>
              <a:ext cx="56222" cy="52070"/>
            </a:xfrm>
            <a:custGeom>
              <a:avLst/>
              <a:gdLst>
                <a:gd name="connsiteX0" fmla="*/ 14827 w 56222"/>
                <a:gd name="connsiteY0" fmla="*/ 0 h 52070"/>
                <a:gd name="connsiteX1" fmla="*/ 49928 w 56222"/>
                <a:gd name="connsiteY1" fmla="*/ 185 h 52070"/>
                <a:gd name="connsiteX2" fmla="*/ 4447 w 56222"/>
                <a:gd name="connsiteY2" fmla="*/ 52070 h 52070"/>
                <a:gd name="connsiteX3" fmla="*/ 14827 w 56222"/>
                <a:gd name="connsiteY3" fmla="*/ 0 h 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22" h="52070">
                  <a:moveTo>
                    <a:pt x="14827" y="0"/>
                  </a:moveTo>
                  <a:cubicBezTo>
                    <a:pt x="14827" y="0"/>
                    <a:pt x="49928" y="185"/>
                    <a:pt x="49928" y="185"/>
                  </a:cubicBezTo>
                  <a:cubicBezTo>
                    <a:pt x="74649" y="52439"/>
                    <a:pt x="19607" y="34775"/>
                    <a:pt x="4447" y="52070"/>
                  </a:cubicBezTo>
                  <a:cubicBezTo>
                    <a:pt x="-15494" y="34590"/>
                    <a:pt x="39548" y="52255"/>
                    <a:pt x="1482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44FE97D9-2845-430F-B75C-B4D1CD013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25933" y="767269"/>
              <a:ext cx="22510" cy="11621"/>
            </a:xfrm>
            <a:custGeom>
              <a:avLst/>
              <a:gdLst>
                <a:gd name="connsiteX0" fmla="*/ 22510 w 22510"/>
                <a:gd name="connsiteY0" fmla="*/ 0 h 11621"/>
                <a:gd name="connsiteX1" fmla="*/ 7824 w 22510"/>
                <a:gd name="connsiteY1" fmla="*/ 9772 h 11621"/>
                <a:gd name="connsiteX2" fmla="*/ 0 w 22510"/>
                <a:gd name="connsiteY2" fmla="*/ 11621 h 11621"/>
                <a:gd name="connsiteX3" fmla="*/ 14380 w 22510"/>
                <a:gd name="connsiteY3" fmla="*/ 4197 h 11621"/>
                <a:gd name="connsiteX4" fmla="*/ 22510 w 22510"/>
                <a:gd name="connsiteY4" fmla="*/ 0 h 1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0" h="11621">
                  <a:moveTo>
                    <a:pt x="22510" y="0"/>
                  </a:moveTo>
                  <a:cubicBezTo>
                    <a:pt x="18768" y="4269"/>
                    <a:pt x="13768" y="7434"/>
                    <a:pt x="7824" y="9772"/>
                  </a:cubicBezTo>
                  <a:lnTo>
                    <a:pt x="0" y="11621"/>
                  </a:lnTo>
                  <a:lnTo>
                    <a:pt x="14380" y="4197"/>
                  </a:lnTo>
                  <a:cubicBezTo>
                    <a:pt x="22510" y="0"/>
                    <a:pt x="22510" y="0"/>
                    <a:pt x="2251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469B0B34-0F10-4027-B3EC-2529629EA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3270" y="778889"/>
              <a:ext cx="62663" cy="21952"/>
            </a:xfrm>
            <a:custGeom>
              <a:avLst/>
              <a:gdLst>
                <a:gd name="connsiteX0" fmla="*/ 62663 w 62663"/>
                <a:gd name="connsiteY0" fmla="*/ 0 h 21952"/>
                <a:gd name="connsiteX1" fmla="*/ 57736 w 62663"/>
                <a:gd name="connsiteY1" fmla="*/ 2543 h 21952"/>
                <a:gd name="connsiteX2" fmla="*/ 20136 w 62663"/>
                <a:gd name="connsiteY2" fmla="*/ 21952 h 21952"/>
                <a:gd name="connsiteX3" fmla="*/ 0 w 62663"/>
                <a:gd name="connsiteY3" fmla="*/ 4301 h 21952"/>
                <a:gd name="connsiteX4" fmla="*/ 50138 w 62663"/>
                <a:gd name="connsiteY4" fmla="*/ 2959 h 21952"/>
                <a:gd name="connsiteX5" fmla="*/ 62663 w 62663"/>
                <a:gd name="connsiteY5" fmla="*/ 0 h 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63" h="21952">
                  <a:moveTo>
                    <a:pt x="62663" y="0"/>
                  </a:moveTo>
                  <a:lnTo>
                    <a:pt x="57736" y="2543"/>
                  </a:lnTo>
                  <a:cubicBezTo>
                    <a:pt x="48590" y="7264"/>
                    <a:pt x="36395" y="13559"/>
                    <a:pt x="20136" y="21952"/>
                  </a:cubicBezTo>
                  <a:cubicBezTo>
                    <a:pt x="20136" y="21952"/>
                    <a:pt x="20136" y="21952"/>
                    <a:pt x="0" y="4301"/>
                  </a:cubicBezTo>
                  <a:cubicBezTo>
                    <a:pt x="17552" y="4589"/>
                    <a:pt x="35103" y="4877"/>
                    <a:pt x="50138" y="2959"/>
                  </a:cubicBezTo>
                  <a:lnTo>
                    <a:pt x="6266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28ABD806-04D8-4CA2-A647-DDFEE91F4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430" y="781827"/>
              <a:ext cx="175934" cy="122603"/>
            </a:xfrm>
            <a:custGeom>
              <a:avLst/>
              <a:gdLst>
                <a:gd name="connsiteX0" fmla="*/ 145842 w 175934"/>
                <a:gd name="connsiteY0" fmla="*/ 220 h 122603"/>
                <a:gd name="connsiteX1" fmla="*/ 175934 w 175934"/>
                <a:gd name="connsiteY1" fmla="*/ 2487 h 122603"/>
                <a:gd name="connsiteX2" fmla="*/ 0 w 175934"/>
                <a:gd name="connsiteY2" fmla="*/ 122603 h 122603"/>
                <a:gd name="connsiteX3" fmla="*/ 10245 w 175934"/>
                <a:gd name="connsiteY3" fmla="*/ 70620 h 122603"/>
                <a:gd name="connsiteX4" fmla="*/ 30220 w 175934"/>
                <a:gd name="connsiteY4" fmla="*/ 88128 h 122603"/>
                <a:gd name="connsiteX5" fmla="*/ 25356 w 175934"/>
                <a:gd name="connsiteY5" fmla="*/ 53383 h 122603"/>
                <a:gd name="connsiteX6" fmla="*/ 145842 w 175934"/>
                <a:gd name="connsiteY6" fmla="*/ 220 h 12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34" h="122603">
                  <a:moveTo>
                    <a:pt x="145842" y="220"/>
                  </a:moveTo>
                  <a:cubicBezTo>
                    <a:pt x="154723" y="-389"/>
                    <a:pt x="164667" y="230"/>
                    <a:pt x="175934" y="2487"/>
                  </a:cubicBezTo>
                  <a:cubicBezTo>
                    <a:pt x="90658" y="19181"/>
                    <a:pt x="65303" y="88400"/>
                    <a:pt x="0" y="122603"/>
                  </a:cubicBezTo>
                  <a:cubicBezTo>
                    <a:pt x="15110" y="105366"/>
                    <a:pt x="15110" y="105366"/>
                    <a:pt x="10245" y="70620"/>
                  </a:cubicBezTo>
                  <a:cubicBezTo>
                    <a:pt x="10245" y="70620"/>
                    <a:pt x="10245" y="70620"/>
                    <a:pt x="30220" y="88128"/>
                  </a:cubicBezTo>
                  <a:cubicBezTo>
                    <a:pt x="30220" y="88128"/>
                    <a:pt x="30220" y="88128"/>
                    <a:pt x="25356" y="53383"/>
                  </a:cubicBezTo>
                  <a:cubicBezTo>
                    <a:pt x="73530" y="68941"/>
                    <a:pt x="83672" y="4484"/>
                    <a:pt x="145842" y="22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55B41379-1971-4C3C-B271-D416F777F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3347" y="784396"/>
              <a:ext cx="52260" cy="52362"/>
            </a:xfrm>
            <a:custGeom>
              <a:avLst/>
              <a:gdLst>
                <a:gd name="connsiteX0" fmla="*/ 45900 w 52260"/>
                <a:gd name="connsiteY0" fmla="*/ 0 h 52362"/>
                <a:gd name="connsiteX1" fmla="*/ 0 w 52260"/>
                <a:gd name="connsiteY1" fmla="*/ 52362 h 52362"/>
                <a:gd name="connsiteX2" fmla="*/ 45900 w 52260"/>
                <a:gd name="connsiteY2" fmla="*/ 0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60" h="52362">
                  <a:moveTo>
                    <a:pt x="45900" y="0"/>
                  </a:moveTo>
                  <a:cubicBezTo>
                    <a:pt x="70872" y="52755"/>
                    <a:pt x="15299" y="34907"/>
                    <a:pt x="0" y="52362"/>
                  </a:cubicBezTo>
                  <a:lnTo>
                    <a:pt x="4590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3803F82D-A00B-47FB-9B57-D8B95F81D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4680" y="785769"/>
              <a:ext cx="26275" cy="14728"/>
            </a:xfrm>
            <a:custGeom>
              <a:avLst/>
              <a:gdLst>
                <a:gd name="connsiteX0" fmla="*/ 10079 w 26275"/>
                <a:gd name="connsiteY0" fmla="*/ 34 h 14728"/>
                <a:gd name="connsiteX1" fmla="*/ 26275 w 26275"/>
                <a:gd name="connsiteY1" fmla="*/ 2907 h 14728"/>
                <a:gd name="connsiteX2" fmla="*/ 7030 w 26275"/>
                <a:gd name="connsiteY2" fmla="*/ 12930 h 14728"/>
                <a:gd name="connsiteX3" fmla="*/ 0 w 26275"/>
                <a:gd name="connsiteY3" fmla="*/ 14728 h 14728"/>
                <a:gd name="connsiteX4" fmla="*/ 1353 w 26275"/>
                <a:gd name="connsiteY4" fmla="*/ 3708 h 14728"/>
                <a:gd name="connsiteX5" fmla="*/ 10079 w 26275"/>
                <a:gd name="connsiteY5" fmla="*/ 34 h 1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5" h="14728">
                  <a:moveTo>
                    <a:pt x="10079" y="34"/>
                  </a:moveTo>
                  <a:cubicBezTo>
                    <a:pt x="14128" y="-191"/>
                    <a:pt x="19423" y="676"/>
                    <a:pt x="26275" y="2907"/>
                  </a:cubicBezTo>
                  <a:cubicBezTo>
                    <a:pt x="22532" y="7176"/>
                    <a:pt x="15365" y="10328"/>
                    <a:pt x="7030" y="12930"/>
                  </a:cubicBezTo>
                  <a:lnTo>
                    <a:pt x="0" y="14728"/>
                  </a:lnTo>
                  <a:lnTo>
                    <a:pt x="1353" y="3708"/>
                  </a:lnTo>
                  <a:cubicBezTo>
                    <a:pt x="3224" y="1574"/>
                    <a:pt x="6029" y="259"/>
                    <a:pt x="10079" y="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A8BB5A75-F547-4BD7-B4EF-514D68748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1165" y="800497"/>
              <a:ext cx="58054" cy="56864"/>
            </a:xfrm>
            <a:custGeom>
              <a:avLst/>
              <a:gdLst>
                <a:gd name="connsiteX0" fmla="*/ 53515 w 58054"/>
                <a:gd name="connsiteY0" fmla="*/ 0 h 56864"/>
                <a:gd name="connsiteX1" fmla="*/ 52358 w 58054"/>
                <a:gd name="connsiteY1" fmla="*/ 9425 h 56864"/>
                <a:gd name="connsiteX2" fmla="*/ 54807 w 58054"/>
                <a:gd name="connsiteY2" fmla="*/ 56864 h 56864"/>
                <a:gd name="connsiteX3" fmla="*/ 0 w 58054"/>
                <a:gd name="connsiteY3" fmla="*/ 39016 h 56864"/>
                <a:gd name="connsiteX4" fmla="*/ 14968 w 58054"/>
                <a:gd name="connsiteY4" fmla="*/ 21941 h 56864"/>
                <a:gd name="connsiteX5" fmla="*/ 34295 w 58054"/>
                <a:gd name="connsiteY5" fmla="*/ 4915 h 56864"/>
                <a:gd name="connsiteX6" fmla="*/ 53515 w 58054"/>
                <a:gd name="connsiteY6" fmla="*/ 0 h 5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54" h="56864">
                  <a:moveTo>
                    <a:pt x="53515" y="0"/>
                  </a:moveTo>
                  <a:lnTo>
                    <a:pt x="52358" y="9425"/>
                  </a:lnTo>
                  <a:cubicBezTo>
                    <a:pt x="54834" y="26693"/>
                    <a:pt x="62290" y="48326"/>
                    <a:pt x="54807" y="56864"/>
                  </a:cubicBezTo>
                  <a:cubicBezTo>
                    <a:pt x="19920" y="56477"/>
                    <a:pt x="19920" y="56477"/>
                    <a:pt x="0" y="39016"/>
                  </a:cubicBezTo>
                  <a:cubicBezTo>
                    <a:pt x="0" y="39016"/>
                    <a:pt x="0" y="39016"/>
                    <a:pt x="14968" y="21941"/>
                  </a:cubicBezTo>
                  <a:cubicBezTo>
                    <a:pt x="5007" y="13211"/>
                    <a:pt x="17471" y="9038"/>
                    <a:pt x="34295" y="4915"/>
                  </a:cubicBezTo>
                  <a:lnTo>
                    <a:pt x="5351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6CAB7B31-2356-4D29-BC05-FED994290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7562" y="828071"/>
              <a:ext cx="81094" cy="60244"/>
            </a:xfrm>
            <a:custGeom>
              <a:avLst/>
              <a:gdLst>
                <a:gd name="connsiteX0" fmla="*/ 67318 w 81094"/>
                <a:gd name="connsiteY0" fmla="*/ 479 h 60244"/>
                <a:gd name="connsiteX1" fmla="*/ 80787 w 81094"/>
                <a:gd name="connsiteY1" fmla="*/ 8268 h 60244"/>
                <a:gd name="connsiteX2" fmla="*/ 0 w 81094"/>
                <a:gd name="connsiteY2" fmla="*/ 60243 h 60244"/>
                <a:gd name="connsiteX3" fmla="*/ 67318 w 81094"/>
                <a:gd name="connsiteY3" fmla="*/ 479 h 6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94" h="60244">
                  <a:moveTo>
                    <a:pt x="67318" y="479"/>
                  </a:moveTo>
                  <a:cubicBezTo>
                    <a:pt x="71359" y="1443"/>
                    <a:pt x="75806" y="3903"/>
                    <a:pt x="80787" y="8268"/>
                  </a:cubicBezTo>
                  <a:cubicBezTo>
                    <a:pt x="85490" y="43088"/>
                    <a:pt x="35137" y="60346"/>
                    <a:pt x="0" y="60243"/>
                  </a:cubicBezTo>
                  <a:cubicBezTo>
                    <a:pt x="30744" y="60332"/>
                    <a:pt x="39036" y="-6265"/>
                    <a:pt x="67318" y="47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7154931D-6D0C-482C-B441-341486FD9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7201" y="873534"/>
              <a:ext cx="21224" cy="21789"/>
            </a:xfrm>
            <a:custGeom>
              <a:avLst/>
              <a:gdLst>
                <a:gd name="connsiteX0" fmla="*/ 21224 w 21224"/>
                <a:gd name="connsiteY0" fmla="*/ 0 h 21789"/>
                <a:gd name="connsiteX1" fmla="*/ 0 w 21224"/>
                <a:gd name="connsiteY1" fmla="*/ 21789 h 21789"/>
                <a:gd name="connsiteX2" fmla="*/ 11738 w 21224"/>
                <a:gd name="connsiteY2" fmla="*/ 7520 h 21789"/>
                <a:gd name="connsiteX3" fmla="*/ 21224 w 21224"/>
                <a:gd name="connsiteY3" fmla="*/ 0 h 2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24" h="21789">
                  <a:moveTo>
                    <a:pt x="21224" y="0"/>
                  </a:moveTo>
                  <a:lnTo>
                    <a:pt x="0" y="21789"/>
                  </a:lnTo>
                  <a:lnTo>
                    <a:pt x="11738" y="7520"/>
                  </a:lnTo>
                  <a:lnTo>
                    <a:pt x="2122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3AD301EF-BB49-44D1-B617-B3007F185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977" y="873906"/>
              <a:ext cx="23503" cy="17297"/>
            </a:xfrm>
            <a:custGeom>
              <a:avLst/>
              <a:gdLst>
                <a:gd name="connsiteX0" fmla="*/ 23503 w 23503"/>
                <a:gd name="connsiteY0" fmla="*/ 0 h 17297"/>
                <a:gd name="connsiteX1" fmla="*/ 19282 w 23503"/>
                <a:gd name="connsiteY1" fmla="*/ 10844 h 17297"/>
                <a:gd name="connsiteX2" fmla="*/ 8341 w 23503"/>
                <a:gd name="connsiteY2" fmla="*/ 17297 h 17297"/>
                <a:gd name="connsiteX3" fmla="*/ 23503 w 23503"/>
                <a:gd name="connsiteY3" fmla="*/ 0 h 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" h="17297">
                  <a:moveTo>
                    <a:pt x="23503" y="0"/>
                  </a:moveTo>
                  <a:lnTo>
                    <a:pt x="19282" y="10844"/>
                  </a:lnTo>
                  <a:lnTo>
                    <a:pt x="8341" y="17297"/>
                  </a:lnTo>
                  <a:cubicBezTo>
                    <a:pt x="-11499" y="-96"/>
                    <a:pt x="8341" y="17297"/>
                    <a:pt x="2350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1499AE8C-8F5A-4F3D-AE15-5DA0A6AB6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5358" y="875618"/>
              <a:ext cx="35451" cy="18212"/>
            </a:xfrm>
            <a:custGeom>
              <a:avLst/>
              <a:gdLst>
                <a:gd name="connsiteX0" fmla="*/ 15966 w 35451"/>
                <a:gd name="connsiteY0" fmla="*/ 0 h 18212"/>
                <a:gd name="connsiteX1" fmla="*/ 35451 w 35451"/>
                <a:gd name="connsiteY1" fmla="*/ 17080 h 18212"/>
                <a:gd name="connsiteX2" fmla="*/ 0 w 35451"/>
                <a:gd name="connsiteY2" fmla="*/ 18212 h 18212"/>
                <a:gd name="connsiteX3" fmla="*/ 15966 w 35451"/>
                <a:gd name="connsiteY3" fmla="*/ 0 h 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1" h="18212">
                  <a:moveTo>
                    <a:pt x="15966" y="0"/>
                  </a:moveTo>
                  <a:lnTo>
                    <a:pt x="35451" y="17080"/>
                  </a:lnTo>
                  <a:lnTo>
                    <a:pt x="0" y="18212"/>
                  </a:lnTo>
                  <a:lnTo>
                    <a:pt x="159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533C4F4C-10B3-4356-A518-55A46F3BF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4664" y="881444"/>
              <a:ext cx="12626" cy="4932"/>
            </a:xfrm>
            <a:custGeom>
              <a:avLst/>
              <a:gdLst>
                <a:gd name="connsiteX0" fmla="*/ 1291 w 12626"/>
                <a:gd name="connsiteY0" fmla="*/ 235 h 4932"/>
                <a:gd name="connsiteX1" fmla="*/ 12626 w 12626"/>
                <a:gd name="connsiteY1" fmla="*/ 4932 h 4932"/>
                <a:gd name="connsiteX2" fmla="*/ 0 w 12626"/>
                <a:gd name="connsiteY2" fmla="*/ 1305 h 4932"/>
                <a:gd name="connsiteX3" fmla="*/ 1291 w 12626"/>
                <a:gd name="connsiteY3" fmla="*/ 235 h 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6" h="4932">
                  <a:moveTo>
                    <a:pt x="1291" y="235"/>
                  </a:moveTo>
                  <a:cubicBezTo>
                    <a:pt x="4191" y="-556"/>
                    <a:pt x="7632" y="556"/>
                    <a:pt x="12626" y="4932"/>
                  </a:cubicBezTo>
                  <a:lnTo>
                    <a:pt x="0" y="1305"/>
                  </a:lnTo>
                  <a:lnTo>
                    <a:pt x="1291" y="23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697B0D56-D121-47BD-B288-D9224D3D1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961" y="886377"/>
              <a:ext cx="88789" cy="51791"/>
            </a:xfrm>
            <a:custGeom>
              <a:avLst/>
              <a:gdLst>
                <a:gd name="connsiteX0" fmla="*/ 45329 w 88789"/>
                <a:gd name="connsiteY0" fmla="*/ 0 h 51791"/>
                <a:gd name="connsiteX1" fmla="*/ 85277 w 88789"/>
                <a:gd name="connsiteY1" fmla="*/ 35018 h 51791"/>
                <a:gd name="connsiteX2" fmla="*/ 0 w 88789"/>
                <a:gd name="connsiteY2" fmla="*/ 51711 h 51791"/>
                <a:gd name="connsiteX3" fmla="*/ 45329 w 88789"/>
                <a:gd name="connsiteY3" fmla="*/ 0 h 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89" h="51791">
                  <a:moveTo>
                    <a:pt x="45329" y="0"/>
                  </a:moveTo>
                  <a:cubicBezTo>
                    <a:pt x="50192" y="34747"/>
                    <a:pt x="65302" y="17510"/>
                    <a:pt x="85277" y="35018"/>
                  </a:cubicBezTo>
                  <a:cubicBezTo>
                    <a:pt x="105250" y="52526"/>
                    <a:pt x="35083" y="51983"/>
                    <a:pt x="0" y="51711"/>
                  </a:cubicBezTo>
                  <a:cubicBezTo>
                    <a:pt x="15109" y="34475"/>
                    <a:pt x="50192" y="34747"/>
                    <a:pt x="4532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BB2EB720-32D8-414A-9D1B-D4842738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3666" y="895323"/>
              <a:ext cx="73535" cy="82265"/>
            </a:xfrm>
            <a:custGeom>
              <a:avLst/>
              <a:gdLst>
                <a:gd name="connsiteX0" fmla="*/ 73535 w 73535"/>
                <a:gd name="connsiteY0" fmla="*/ 0 h 82265"/>
                <a:gd name="connsiteX1" fmla="*/ 54948 w 73535"/>
                <a:gd name="connsiteY1" fmla="*/ 22592 h 82265"/>
                <a:gd name="connsiteX2" fmla="*/ 42100 w 73535"/>
                <a:gd name="connsiteY2" fmla="*/ 49891 h 82265"/>
                <a:gd name="connsiteX3" fmla="*/ 30660 w 73535"/>
                <a:gd name="connsiteY3" fmla="*/ 53037 h 82265"/>
                <a:gd name="connsiteX4" fmla="*/ 19841 w 73535"/>
                <a:gd name="connsiteY4" fmla="*/ 82265 h 82265"/>
                <a:gd name="connsiteX5" fmla="*/ 0 w 73535"/>
                <a:gd name="connsiteY5" fmla="*/ 64873 h 82265"/>
                <a:gd name="connsiteX6" fmla="*/ 65847 w 73535"/>
                <a:gd name="connsiteY6" fmla="*/ 7892 h 82265"/>
                <a:gd name="connsiteX7" fmla="*/ 73535 w 73535"/>
                <a:gd name="connsiteY7" fmla="*/ 0 h 8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35" h="82265">
                  <a:moveTo>
                    <a:pt x="73535" y="0"/>
                  </a:moveTo>
                  <a:lnTo>
                    <a:pt x="54948" y="22592"/>
                  </a:lnTo>
                  <a:lnTo>
                    <a:pt x="42100" y="49891"/>
                  </a:lnTo>
                  <a:lnTo>
                    <a:pt x="30660" y="53037"/>
                  </a:lnTo>
                  <a:cubicBezTo>
                    <a:pt x="17209" y="62753"/>
                    <a:pt x="19841" y="82265"/>
                    <a:pt x="19841" y="82265"/>
                  </a:cubicBezTo>
                  <a:cubicBezTo>
                    <a:pt x="19841" y="82265"/>
                    <a:pt x="19841" y="82265"/>
                    <a:pt x="0" y="64873"/>
                  </a:cubicBezTo>
                  <a:cubicBezTo>
                    <a:pt x="23913" y="47600"/>
                    <a:pt x="45345" y="28154"/>
                    <a:pt x="65847" y="7892"/>
                  </a:cubicBezTo>
                  <a:lnTo>
                    <a:pt x="735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5F35D969-10D0-4E73-A55E-D9EEBF53E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5975" y="905007"/>
              <a:ext cx="176972" cy="138864"/>
            </a:xfrm>
            <a:custGeom>
              <a:avLst/>
              <a:gdLst>
                <a:gd name="connsiteX0" fmla="*/ 156187 w 176972"/>
                <a:gd name="connsiteY0" fmla="*/ 0 h 138864"/>
                <a:gd name="connsiteX1" fmla="*/ 176972 w 176972"/>
                <a:gd name="connsiteY1" fmla="*/ 18219 h 138864"/>
                <a:gd name="connsiteX2" fmla="*/ 0 w 176972"/>
                <a:gd name="connsiteY2" fmla="*/ 138864 h 138864"/>
                <a:gd name="connsiteX3" fmla="*/ 156187 w 176972"/>
                <a:gd name="connsiteY3" fmla="*/ 0 h 13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972" h="138864">
                  <a:moveTo>
                    <a:pt x="156187" y="0"/>
                  </a:moveTo>
                  <a:lnTo>
                    <a:pt x="176972" y="18219"/>
                  </a:lnTo>
                  <a:lnTo>
                    <a:pt x="0" y="138864"/>
                  </a:lnTo>
                  <a:lnTo>
                    <a:pt x="15618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4C309834-24E9-48AB-A4DB-CCD6297F6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4209" y="908546"/>
              <a:ext cx="19920" cy="17461"/>
            </a:xfrm>
            <a:custGeom>
              <a:avLst/>
              <a:gdLst>
                <a:gd name="connsiteX0" fmla="*/ 0 w 19920"/>
                <a:gd name="connsiteY0" fmla="*/ 0 h 17461"/>
                <a:gd name="connsiteX1" fmla="*/ 19920 w 19920"/>
                <a:gd name="connsiteY1" fmla="*/ 17461 h 17461"/>
                <a:gd name="connsiteX2" fmla="*/ 0 w 19920"/>
                <a:gd name="connsiteY2" fmla="*/ 0 h 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" h="17461">
                  <a:moveTo>
                    <a:pt x="0" y="0"/>
                  </a:moveTo>
                  <a:cubicBezTo>
                    <a:pt x="19920" y="17461"/>
                    <a:pt x="19920" y="17461"/>
                    <a:pt x="19920" y="1746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5E34C244-9112-43D1-B66D-D95258316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4705" y="910377"/>
              <a:ext cx="65565" cy="48905"/>
            </a:xfrm>
            <a:custGeom>
              <a:avLst/>
              <a:gdLst>
                <a:gd name="connsiteX0" fmla="*/ 65326 w 65565"/>
                <a:gd name="connsiteY0" fmla="*/ 0 h 48905"/>
                <a:gd name="connsiteX1" fmla="*/ 0 w 65565"/>
                <a:gd name="connsiteY1" fmla="*/ 34497 h 48905"/>
                <a:gd name="connsiteX2" fmla="*/ 65326 w 65565"/>
                <a:gd name="connsiteY2" fmla="*/ 0 h 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5" h="48905">
                  <a:moveTo>
                    <a:pt x="65326" y="0"/>
                  </a:moveTo>
                  <a:cubicBezTo>
                    <a:pt x="70005" y="34688"/>
                    <a:pt x="4679" y="69185"/>
                    <a:pt x="0" y="34497"/>
                  </a:cubicBezTo>
                  <a:cubicBezTo>
                    <a:pt x="0" y="34497"/>
                    <a:pt x="0" y="34497"/>
                    <a:pt x="6532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2C12BEF1-FA1F-45D4-A03F-8C4A36BB2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2565" y="911319"/>
              <a:ext cx="11715" cy="4913"/>
            </a:xfrm>
            <a:custGeom>
              <a:avLst/>
              <a:gdLst>
                <a:gd name="connsiteX0" fmla="*/ 935 w 11715"/>
                <a:gd name="connsiteY0" fmla="*/ 241 h 4913"/>
                <a:gd name="connsiteX1" fmla="*/ 11715 w 11715"/>
                <a:gd name="connsiteY1" fmla="*/ 4913 h 4913"/>
                <a:gd name="connsiteX2" fmla="*/ 0 w 11715"/>
                <a:gd name="connsiteY2" fmla="*/ 1722 h 4913"/>
                <a:gd name="connsiteX3" fmla="*/ 935 w 11715"/>
                <a:gd name="connsiteY3" fmla="*/ 241 h 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" h="4913">
                  <a:moveTo>
                    <a:pt x="935" y="241"/>
                  </a:moveTo>
                  <a:cubicBezTo>
                    <a:pt x="3291" y="-561"/>
                    <a:pt x="6733" y="543"/>
                    <a:pt x="11715" y="4913"/>
                  </a:cubicBezTo>
                  <a:lnTo>
                    <a:pt x="0" y="1722"/>
                  </a:lnTo>
                  <a:lnTo>
                    <a:pt x="935" y="2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B72B9026-22D3-4473-8ED7-8FCC633E2E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4899" y="925644"/>
              <a:ext cx="19486" cy="35293"/>
            </a:xfrm>
            <a:custGeom>
              <a:avLst/>
              <a:gdLst>
                <a:gd name="connsiteX0" fmla="*/ 0 w 19486"/>
                <a:gd name="connsiteY0" fmla="*/ 0 h 35293"/>
                <a:gd name="connsiteX1" fmla="*/ 19486 w 19486"/>
                <a:gd name="connsiteY1" fmla="*/ 17080 h 35293"/>
                <a:gd name="connsiteX2" fmla="*/ 3521 w 19486"/>
                <a:gd name="connsiteY2" fmla="*/ 35293 h 35293"/>
                <a:gd name="connsiteX3" fmla="*/ 0 w 19486"/>
                <a:gd name="connsiteY3" fmla="*/ 0 h 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" h="35293">
                  <a:moveTo>
                    <a:pt x="0" y="0"/>
                  </a:moveTo>
                  <a:lnTo>
                    <a:pt x="19486" y="17080"/>
                  </a:lnTo>
                  <a:lnTo>
                    <a:pt x="3521" y="35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DE70CCB1-EE50-49EC-BC57-A3986DE0F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9353" y="925650"/>
              <a:ext cx="35752" cy="18221"/>
            </a:xfrm>
            <a:custGeom>
              <a:avLst/>
              <a:gdLst>
                <a:gd name="connsiteX0" fmla="*/ 0 w 35752"/>
                <a:gd name="connsiteY0" fmla="*/ 0 h 18221"/>
                <a:gd name="connsiteX1" fmla="*/ 35752 w 35752"/>
                <a:gd name="connsiteY1" fmla="*/ 1147 h 18221"/>
                <a:gd name="connsiteX2" fmla="*/ 20785 w 35752"/>
                <a:gd name="connsiteY2" fmla="*/ 18221 h 18221"/>
                <a:gd name="connsiteX3" fmla="*/ 0 w 35752"/>
                <a:gd name="connsiteY3" fmla="*/ 0 h 1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52" h="18221">
                  <a:moveTo>
                    <a:pt x="0" y="0"/>
                  </a:moveTo>
                  <a:lnTo>
                    <a:pt x="35752" y="1147"/>
                  </a:lnTo>
                  <a:lnTo>
                    <a:pt x="20785" y="182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ED6CED17-1DA5-4604-852A-D293183BB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5410" y="926006"/>
              <a:ext cx="18310" cy="42762"/>
            </a:xfrm>
            <a:custGeom>
              <a:avLst/>
              <a:gdLst>
                <a:gd name="connsiteX0" fmla="*/ 8719 w 18310"/>
                <a:gd name="connsiteY0" fmla="*/ 0 h 42762"/>
                <a:gd name="connsiteX1" fmla="*/ 16794 w 18310"/>
                <a:gd name="connsiteY1" fmla="*/ 25950 h 42762"/>
                <a:gd name="connsiteX2" fmla="*/ 4941 w 18310"/>
                <a:gd name="connsiteY2" fmla="*/ 42762 h 42762"/>
                <a:gd name="connsiteX3" fmla="*/ 588 w 18310"/>
                <a:gd name="connsiteY3" fmla="*/ 34391 h 42762"/>
                <a:gd name="connsiteX4" fmla="*/ 8719 w 18310"/>
                <a:gd name="connsiteY4" fmla="*/ 0 h 4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0" h="42762">
                  <a:moveTo>
                    <a:pt x="8719" y="0"/>
                  </a:moveTo>
                  <a:cubicBezTo>
                    <a:pt x="18679" y="8731"/>
                    <a:pt x="19916" y="17365"/>
                    <a:pt x="16794" y="25950"/>
                  </a:cubicBezTo>
                  <a:lnTo>
                    <a:pt x="4941" y="42762"/>
                  </a:lnTo>
                  <a:lnTo>
                    <a:pt x="588" y="34391"/>
                  </a:lnTo>
                  <a:cubicBezTo>
                    <a:pt x="-1269" y="21440"/>
                    <a:pt x="1235" y="8537"/>
                    <a:pt x="87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096754EE-F7F9-4775-BD64-2ED16EE9A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8669" y="942995"/>
              <a:ext cx="15161" cy="17297"/>
            </a:xfrm>
            <a:custGeom>
              <a:avLst/>
              <a:gdLst>
                <a:gd name="connsiteX0" fmla="*/ 15161 w 15161"/>
                <a:gd name="connsiteY0" fmla="*/ 0 h 17297"/>
                <a:gd name="connsiteX1" fmla="*/ 0 w 15161"/>
                <a:gd name="connsiteY1" fmla="*/ 17297 h 17297"/>
                <a:gd name="connsiteX2" fmla="*/ 7097 w 15161"/>
                <a:gd name="connsiteY2" fmla="*/ 2219 h 17297"/>
                <a:gd name="connsiteX3" fmla="*/ 15161 w 15161"/>
                <a:gd name="connsiteY3" fmla="*/ 0 h 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297">
                  <a:moveTo>
                    <a:pt x="15161" y="0"/>
                  </a:moveTo>
                  <a:cubicBezTo>
                    <a:pt x="0" y="17297"/>
                    <a:pt x="0" y="17297"/>
                    <a:pt x="0" y="17297"/>
                  </a:cubicBezTo>
                  <a:lnTo>
                    <a:pt x="7097" y="2219"/>
                  </a:lnTo>
                  <a:lnTo>
                    <a:pt x="1516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8BC1CD08-887D-477C-8063-26853A41B1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6344" y="956229"/>
              <a:ext cx="15161" cy="17295"/>
            </a:xfrm>
            <a:custGeom>
              <a:avLst/>
              <a:gdLst>
                <a:gd name="connsiteX0" fmla="*/ 15161 w 15161"/>
                <a:gd name="connsiteY0" fmla="*/ 0 h 17295"/>
                <a:gd name="connsiteX1" fmla="*/ 0 w 15161"/>
                <a:gd name="connsiteY1" fmla="*/ 17295 h 17295"/>
                <a:gd name="connsiteX2" fmla="*/ 15161 w 15161"/>
                <a:gd name="connsiteY2" fmla="*/ 0 h 1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1" h="17295">
                  <a:moveTo>
                    <a:pt x="15161" y="0"/>
                  </a:moveTo>
                  <a:cubicBezTo>
                    <a:pt x="15161" y="0"/>
                    <a:pt x="15161" y="0"/>
                    <a:pt x="0" y="17295"/>
                  </a:cubicBezTo>
                  <a:cubicBezTo>
                    <a:pt x="0" y="17295"/>
                    <a:pt x="0" y="17295"/>
                    <a:pt x="1516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66E639D1-D835-4CAE-A644-2840132790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3346" y="960929"/>
              <a:ext cx="40622" cy="34148"/>
            </a:xfrm>
            <a:custGeom>
              <a:avLst/>
              <a:gdLst>
                <a:gd name="connsiteX0" fmla="*/ 40622 w 40622"/>
                <a:gd name="connsiteY0" fmla="*/ 0 h 34148"/>
                <a:gd name="connsiteX1" fmla="*/ 10687 w 40622"/>
                <a:gd name="connsiteY1" fmla="*/ 34148 h 34148"/>
                <a:gd name="connsiteX2" fmla="*/ 0 w 40622"/>
                <a:gd name="connsiteY2" fmla="*/ 13597 h 34148"/>
                <a:gd name="connsiteX3" fmla="*/ 40622 w 40622"/>
                <a:gd name="connsiteY3" fmla="*/ 0 h 3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2" h="34148">
                  <a:moveTo>
                    <a:pt x="40622" y="0"/>
                  </a:moveTo>
                  <a:cubicBezTo>
                    <a:pt x="40622" y="0"/>
                    <a:pt x="40622" y="0"/>
                    <a:pt x="10687" y="34148"/>
                  </a:cubicBezTo>
                  <a:lnTo>
                    <a:pt x="0" y="13597"/>
                  </a:lnTo>
                  <a:lnTo>
                    <a:pt x="406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D439797F-2BB5-456A-9D53-6CCB2516F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4113" y="968768"/>
              <a:ext cx="9233" cy="8848"/>
            </a:xfrm>
            <a:custGeom>
              <a:avLst/>
              <a:gdLst>
                <a:gd name="connsiteX0" fmla="*/ 6238 w 9233"/>
                <a:gd name="connsiteY0" fmla="*/ 0 h 8848"/>
                <a:gd name="connsiteX1" fmla="*/ 9233 w 9233"/>
                <a:gd name="connsiteY1" fmla="*/ 5758 h 8848"/>
                <a:gd name="connsiteX2" fmla="*/ 0 w 9233"/>
                <a:gd name="connsiteY2" fmla="*/ 8848 h 8848"/>
                <a:gd name="connsiteX3" fmla="*/ 6238 w 9233"/>
                <a:gd name="connsiteY3" fmla="*/ 0 h 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" h="8848">
                  <a:moveTo>
                    <a:pt x="6238" y="0"/>
                  </a:moveTo>
                  <a:lnTo>
                    <a:pt x="9233" y="5758"/>
                  </a:lnTo>
                  <a:lnTo>
                    <a:pt x="0" y="8848"/>
                  </a:lnTo>
                  <a:lnTo>
                    <a:pt x="623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78909818-F904-42C3-B59E-AED145F65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3180" y="984856"/>
              <a:ext cx="15162" cy="17342"/>
            </a:xfrm>
            <a:custGeom>
              <a:avLst/>
              <a:gdLst>
                <a:gd name="connsiteX0" fmla="*/ 15162 w 15162"/>
                <a:gd name="connsiteY0" fmla="*/ 0 h 17342"/>
                <a:gd name="connsiteX1" fmla="*/ 8776 w 15162"/>
                <a:gd name="connsiteY1" fmla="*/ 17342 h 17342"/>
                <a:gd name="connsiteX2" fmla="*/ 1095 w 15162"/>
                <a:gd name="connsiteY2" fmla="*/ 17302 h 17342"/>
                <a:gd name="connsiteX3" fmla="*/ 0 w 15162"/>
                <a:gd name="connsiteY3" fmla="*/ 17295 h 17342"/>
                <a:gd name="connsiteX4" fmla="*/ 15162 w 15162"/>
                <a:gd name="connsiteY4" fmla="*/ 0 h 1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2" h="17342">
                  <a:moveTo>
                    <a:pt x="15162" y="0"/>
                  </a:moveTo>
                  <a:lnTo>
                    <a:pt x="8776" y="17342"/>
                  </a:lnTo>
                  <a:lnTo>
                    <a:pt x="1095" y="17302"/>
                  </a:lnTo>
                  <a:cubicBezTo>
                    <a:pt x="0" y="17295"/>
                    <a:pt x="0" y="17295"/>
                    <a:pt x="0" y="17295"/>
                  </a:cubicBezTo>
                  <a:cubicBezTo>
                    <a:pt x="15162" y="0"/>
                    <a:pt x="15162" y="0"/>
                    <a:pt x="1516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D2912866-657C-4D1E-A9EE-9A9F99C627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7861" y="995070"/>
              <a:ext cx="51717" cy="18213"/>
            </a:xfrm>
            <a:custGeom>
              <a:avLst/>
              <a:gdLst>
                <a:gd name="connsiteX0" fmla="*/ 51717 w 51717"/>
                <a:gd name="connsiteY0" fmla="*/ 0 h 18213"/>
                <a:gd name="connsiteX1" fmla="*/ 35752 w 51717"/>
                <a:gd name="connsiteY1" fmla="*/ 18213 h 18213"/>
                <a:gd name="connsiteX2" fmla="*/ 0 w 51717"/>
                <a:gd name="connsiteY2" fmla="*/ 17067 h 18213"/>
                <a:gd name="connsiteX3" fmla="*/ 51717 w 51717"/>
                <a:gd name="connsiteY3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17" h="18213">
                  <a:moveTo>
                    <a:pt x="51717" y="0"/>
                  </a:moveTo>
                  <a:lnTo>
                    <a:pt x="35752" y="18213"/>
                  </a:lnTo>
                  <a:lnTo>
                    <a:pt x="0" y="17067"/>
                  </a:lnTo>
                  <a:lnTo>
                    <a:pt x="5171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5EE78F03-FA5F-4FA4-A6A2-BBC403A15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4043" y="996283"/>
              <a:ext cx="35452" cy="18212"/>
            </a:xfrm>
            <a:custGeom>
              <a:avLst/>
              <a:gdLst>
                <a:gd name="connsiteX0" fmla="*/ 15965 w 35452"/>
                <a:gd name="connsiteY0" fmla="*/ 0 h 18212"/>
                <a:gd name="connsiteX1" fmla="*/ 35452 w 35452"/>
                <a:gd name="connsiteY1" fmla="*/ 17081 h 18212"/>
                <a:gd name="connsiteX2" fmla="*/ 0 w 35452"/>
                <a:gd name="connsiteY2" fmla="*/ 18212 h 18212"/>
                <a:gd name="connsiteX3" fmla="*/ 15965 w 35452"/>
                <a:gd name="connsiteY3" fmla="*/ 0 h 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2" h="18212">
                  <a:moveTo>
                    <a:pt x="15965" y="0"/>
                  </a:moveTo>
                  <a:lnTo>
                    <a:pt x="35452" y="17081"/>
                  </a:lnTo>
                  <a:lnTo>
                    <a:pt x="0" y="18212"/>
                  </a:lnTo>
                  <a:lnTo>
                    <a:pt x="159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AC9C6713-370B-4892-9133-ADDBF0EFB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0794" y="1097504"/>
              <a:ext cx="31234" cy="35288"/>
            </a:xfrm>
            <a:custGeom>
              <a:avLst/>
              <a:gdLst>
                <a:gd name="connsiteX0" fmla="*/ 29935 w 31234"/>
                <a:gd name="connsiteY0" fmla="*/ 0 h 35288"/>
                <a:gd name="connsiteX1" fmla="*/ 31234 w 31234"/>
                <a:gd name="connsiteY1" fmla="*/ 1139 h 35288"/>
                <a:gd name="connsiteX2" fmla="*/ 1299 w 31234"/>
                <a:gd name="connsiteY2" fmla="*/ 35288 h 35288"/>
                <a:gd name="connsiteX3" fmla="*/ 0 w 31234"/>
                <a:gd name="connsiteY3" fmla="*/ 34149 h 35288"/>
                <a:gd name="connsiteX4" fmla="*/ 29935 w 31234"/>
                <a:gd name="connsiteY4" fmla="*/ 0 h 3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4" h="35288">
                  <a:moveTo>
                    <a:pt x="29935" y="0"/>
                  </a:moveTo>
                  <a:lnTo>
                    <a:pt x="31234" y="1139"/>
                  </a:lnTo>
                  <a:lnTo>
                    <a:pt x="1299" y="35288"/>
                  </a:lnTo>
                  <a:lnTo>
                    <a:pt x="0" y="34149"/>
                  </a:lnTo>
                  <a:lnTo>
                    <a:pt x="299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3BE6373A-8BAA-4C4E-9B6A-979DB10EE6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1159" y="1114286"/>
              <a:ext cx="30219" cy="19389"/>
            </a:xfrm>
            <a:custGeom>
              <a:avLst/>
              <a:gdLst>
                <a:gd name="connsiteX0" fmla="*/ 30219 w 30219"/>
                <a:gd name="connsiteY0" fmla="*/ 0 h 19389"/>
                <a:gd name="connsiteX1" fmla="*/ 0 w 30219"/>
                <a:gd name="connsiteY1" fmla="*/ 19389 h 19389"/>
                <a:gd name="connsiteX2" fmla="*/ 0 w 30219"/>
                <a:gd name="connsiteY2" fmla="*/ 19388 h 19389"/>
                <a:gd name="connsiteX3" fmla="*/ 30219 w 30219"/>
                <a:gd name="connsiteY3" fmla="*/ 0 h 1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19" h="19389">
                  <a:moveTo>
                    <a:pt x="30219" y="0"/>
                  </a:moveTo>
                  <a:lnTo>
                    <a:pt x="0" y="19389"/>
                  </a:lnTo>
                  <a:lnTo>
                    <a:pt x="0" y="19388"/>
                  </a:lnTo>
                  <a:cubicBezTo>
                    <a:pt x="10074" y="12926"/>
                    <a:pt x="22639" y="8647"/>
                    <a:pt x="3021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161EF8EF-F6BD-4B6E-90AB-A784827B9C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5340" y="1150427"/>
              <a:ext cx="95685" cy="106942"/>
            </a:xfrm>
            <a:custGeom>
              <a:avLst/>
              <a:gdLst>
                <a:gd name="connsiteX0" fmla="*/ 95685 w 95685"/>
                <a:gd name="connsiteY0" fmla="*/ 0 h 106942"/>
                <a:gd name="connsiteX1" fmla="*/ 85601 w 95685"/>
                <a:gd name="connsiteY1" fmla="*/ 52125 h 106942"/>
                <a:gd name="connsiteX2" fmla="*/ 70492 w 95685"/>
                <a:gd name="connsiteY2" fmla="*/ 69363 h 106942"/>
                <a:gd name="connsiteX3" fmla="*/ 5026 w 95685"/>
                <a:gd name="connsiteY3" fmla="*/ 103423 h 106942"/>
                <a:gd name="connsiteX4" fmla="*/ 0 w 95685"/>
                <a:gd name="connsiteY4" fmla="*/ 68535 h 106942"/>
                <a:gd name="connsiteX5" fmla="*/ 50356 w 95685"/>
                <a:gd name="connsiteY5" fmla="*/ 51712 h 106942"/>
                <a:gd name="connsiteX6" fmla="*/ 65465 w 95685"/>
                <a:gd name="connsiteY6" fmla="*/ 34475 h 106942"/>
                <a:gd name="connsiteX7" fmla="*/ 95685 w 95685"/>
                <a:gd name="connsiteY7" fmla="*/ 0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85" h="106942">
                  <a:moveTo>
                    <a:pt x="95685" y="0"/>
                  </a:moveTo>
                  <a:cubicBezTo>
                    <a:pt x="95685" y="0"/>
                    <a:pt x="95685" y="0"/>
                    <a:pt x="85601" y="52125"/>
                  </a:cubicBezTo>
                  <a:cubicBezTo>
                    <a:pt x="85601" y="52125"/>
                    <a:pt x="85601" y="52125"/>
                    <a:pt x="70492" y="69363"/>
                  </a:cubicBezTo>
                  <a:cubicBezTo>
                    <a:pt x="35246" y="68949"/>
                    <a:pt x="-10083" y="120660"/>
                    <a:pt x="5026" y="103423"/>
                  </a:cubicBezTo>
                  <a:cubicBezTo>
                    <a:pt x="20136" y="86186"/>
                    <a:pt x="0" y="68535"/>
                    <a:pt x="0" y="68535"/>
                  </a:cubicBezTo>
                  <a:cubicBezTo>
                    <a:pt x="0" y="68535"/>
                    <a:pt x="0" y="68535"/>
                    <a:pt x="50356" y="51712"/>
                  </a:cubicBezTo>
                  <a:cubicBezTo>
                    <a:pt x="65465" y="34475"/>
                    <a:pt x="65465" y="34475"/>
                    <a:pt x="65465" y="34475"/>
                  </a:cubicBezTo>
                  <a:cubicBezTo>
                    <a:pt x="80576" y="17238"/>
                    <a:pt x="95685" y="0"/>
                    <a:pt x="9568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EC255E9F-D0D5-4449-83E4-55EBF42A3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2988" y="1217687"/>
              <a:ext cx="7223" cy="8240"/>
            </a:xfrm>
            <a:custGeom>
              <a:avLst/>
              <a:gdLst>
                <a:gd name="connsiteX0" fmla="*/ 7223 w 7223"/>
                <a:gd name="connsiteY0" fmla="*/ 0 h 8240"/>
                <a:gd name="connsiteX1" fmla="*/ 3434 w 7223"/>
                <a:gd name="connsiteY1" fmla="*/ 4323 h 8240"/>
                <a:gd name="connsiteX2" fmla="*/ 0 w 7223"/>
                <a:gd name="connsiteY2" fmla="*/ 8240 h 8240"/>
                <a:gd name="connsiteX3" fmla="*/ 7223 w 7223"/>
                <a:gd name="connsiteY3" fmla="*/ 0 h 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3" h="8240">
                  <a:moveTo>
                    <a:pt x="7223" y="0"/>
                  </a:moveTo>
                  <a:cubicBezTo>
                    <a:pt x="7223" y="0"/>
                    <a:pt x="7223" y="0"/>
                    <a:pt x="3434" y="4323"/>
                  </a:cubicBezTo>
                  <a:lnTo>
                    <a:pt x="0" y="8240"/>
                  </a:lnTo>
                  <a:lnTo>
                    <a:pt x="722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64598E2C-2E05-4545-9151-B4BC76BB9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051" y="1225928"/>
              <a:ext cx="7937" cy="9055"/>
            </a:xfrm>
            <a:custGeom>
              <a:avLst/>
              <a:gdLst>
                <a:gd name="connsiteX0" fmla="*/ 7937 w 7937"/>
                <a:gd name="connsiteY0" fmla="*/ 0 h 9055"/>
                <a:gd name="connsiteX1" fmla="*/ 1895 w 7937"/>
                <a:gd name="connsiteY1" fmla="*/ 6893 h 9055"/>
                <a:gd name="connsiteX2" fmla="*/ 0 w 7937"/>
                <a:gd name="connsiteY2" fmla="*/ 9055 h 9055"/>
                <a:gd name="connsiteX3" fmla="*/ 2369 w 7937"/>
                <a:gd name="connsiteY3" fmla="*/ 6352 h 9055"/>
                <a:gd name="connsiteX4" fmla="*/ 7937 w 7937"/>
                <a:gd name="connsiteY4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7" h="9055">
                  <a:moveTo>
                    <a:pt x="7937" y="0"/>
                  </a:moveTo>
                  <a:lnTo>
                    <a:pt x="1895" y="6893"/>
                  </a:lnTo>
                  <a:cubicBezTo>
                    <a:pt x="0" y="9055"/>
                    <a:pt x="0" y="9055"/>
                    <a:pt x="0" y="9055"/>
                  </a:cubicBezTo>
                  <a:lnTo>
                    <a:pt x="2369" y="6352"/>
                  </a:lnTo>
                  <a:lnTo>
                    <a:pt x="793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18B91F6B-6783-4B66-8F5E-D0787120C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0004" y="1237583"/>
              <a:ext cx="16266" cy="18213"/>
            </a:xfrm>
            <a:custGeom>
              <a:avLst/>
              <a:gdLst>
                <a:gd name="connsiteX0" fmla="*/ 14967 w 16266"/>
                <a:gd name="connsiteY0" fmla="*/ 0 h 18213"/>
                <a:gd name="connsiteX1" fmla="*/ 16266 w 16266"/>
                <a:gd name="connsiteY1" fmla="*/ 1139 h 18213"/>
                <a:gd name="connsiteX2" fmla="*/ 1299 w 16266"/>
                <a:gd name="connsiteY2" fmla="*/ 18213 h 18213"/>
                <a:gd name="connsiteX3" fmla="*/ 0 w 16266"/>
                <a:gd name="connsiteY3" fmla="*/ 17074 h 18213"/>
                <a:gd name="connsiteX4" fmla="*/ 14967 w 16266"/>
                <a:gd name="connsiteY4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6" h="18213">
                  <a:moveTo>
                    <a:pt x="14967" y="0"/>
                  </a:moveTo>
                  <a:lnTo>
                    <a:pt x="16266" y="1139"/>
                  </a:lnTo>
                  <a:lnTo>
                    <a:pt x="1299" y="18213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B8AA68D1-D68C-4E31-BABC-832685889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1882" y="1255786"/>
              <a:ext cx="34454" cy="34156"/>
            </a:xfrm>
            <a:custGeom>
              <a:avLst/>
              <a:gdLst>
                <a:gd name="connsiteX0" fmla="*/ 14968 w 34454"/>
                <a:gd name="connsiteY0" fmla="*/ 0 h 34156"/>
                <a:gd name="connsiteX1" fmla="*/ 34454 w 34454"/>
                <a:gd name="connsiteY1" fmla="*/ 17081 h 34156"/>
                <a:gd name="connsiteX2" fmla="*/ 19486 w 34454"/>
                <a:gd name="connsiteY2" fmla="*/ 34156 h 34156"/>
                <a:gd name="connsiteX3" fmla="*/ 0 w 34454"/>
                <a:gd name="connsiteY3" fmla="*/ 17074 h 34156"/>
                <a:gd name="connsiteX4" fmla="*/ 14968 w 34454"/>
                <a:gd name="connsiteY4" fmla="*/ 0 h 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54" h="34156">
                  <a:moveTo>
                    <a:pt x="14968" y="0"/>
                  </a:moveTo>
                  <a:lnTo>
                    <a:pt x="34454" y="17081"/>
                  </a:lnTo>
                  <a:lnTo>
                    <a:pt x="19486" y="34156"/>
                  </a:lnTo>
                  <a:lnTo>
                    <a:pt x="0" y="17074"/>
                  </a:lnTo>
                  <a:lnTo>
                    <a:pt x="1496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ECB9D2E6-3E44-4821-B4AA-F5367DD56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6869" y="1306980"/>
              <a:ext cx="34454" cy="17081"/>
            </a:xfrm>
            <a:custGeom>
              <a:avLst/>
              <a:gdLst>
                <a:gd name="connsiteX0" fmla="*/ 14967 w 34454"/>
                <a:gd name="connsiteY0" fmla="*/ 0 h 17081"/>
                <a:gd name="connsiteX1" fmla="*/ 34454 w 34454"/>
                <a:gd name="connsiteY1" fmla="*/ 17081 h 17081"/>
                <a:gd name="connsiteX2" fmla="*/ 0 w 34454"/>
                <a:gd name="connsiteY2" fmla="*/ 17074 h 17081"/>
                <a:gd name="connsiteX3" fmla="*/ 14967 w 34454"/>
                <a:gd name="connsiteY3" fmla="*/ 0 h 1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54" h="17081">
                  <a:moveTo>
                    <a:pt x="14967" y="0"/>
                  </a:moveTo>
                  <a:lnTo>
                    <a:pt x="34454" y="17081"/>
                  </a:lnTo>
                  <a:lnTo>
                    <a:pt x="0" y="17074"/>
                  </a:lnTo>
                  <a:lnTo>
                    <a:pt x="149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FCC0D99D-BED9-4695-9CD2-388F628B5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983" y="1312417"/>
              <a:ext cx="34454" cy="29887"/>
            </a:xfrm>
            <a:custGeom>
              <a:avLst/>
              <a:gdLst>
                <a:gd name="connsiteX0" fmla="*/ 15533 w 34454"/>
                <a:gd name="connsiteY0" fmla="*/ 0 h 29887"/>
                <a:gd name="connsiteX1" fmla="*/ 34454 w 34454"/>
                <a:gd name="connsiteY1" fmla="*/ 12812 h 29887"/>
                <a:gd name="connsiteX2" fmla="*/ 19486 w 34454"/>
                <a:gd name="connsiteY2" fmla="*/ 29887 h 29887"/>
                <a:gd name="connsiteX3" fmla="*/ 0 w 34454"/>
                <a:gd name="connsiteY3" fmla="*/ 12806 h 29887"/>
                <a:gd name="connsiteX4" fmla="*/ 15533 w 34454"/>
                <a:gd name="connsiteY4" fmla="*/ 0 h 2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54" h="29887">
                  <a:moveTo>
                    <a:pt x="15533" y="0"/>
                  </a:moveTo>
                  <a:cubicBezTo>
                    <a:pt x="19840" y="1"/>
                    <a:pt x="24711" y="4272"/>
                    <a:pt x="34454" y="12812"/>
                  </a:cubicBezTo>
                  <a:cubicBezTo>
                    <a:pt x="34454" y="12812"/>
                    <a:pt x="34454" y="12812"/>
                    <a:pt x="19486" y="29887"/>
                  </a:cubicBezTo>
                  <a:cubicBezTo>
                    <a:pt x="19486" y="29887"/>
                    <a:pt x="19486" y="29887"/>
                    <a:pt x="0" y="12806"/>
                  </a:cubicBezTo>
                  <a:cubicBezTo>
                    <a:pt x="7484" y="4268"/>
                    <a:pt x="11226" y="0"/>
                    <a:pt x="1553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53966EF9-8925-4D55-83E6-091623E69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0819" y="1359795"/>
              <a:ext cx="54843" cy="17487"/>
            </a:xfrm>
            <a:custGeom>
              <a:avLst/>
              <a:gdLst>
                <a:gd name="connsiteX0" fmla="*/ 0 w 54843"/>
                <a:gd name="connsiteY0" fmla="*/ 0 h 17487"/>
                <a:gd name="connsiteX1" fmla="*/ 54843 w 54843"/>
                <a:gd name="connsiteY1" fmla="*/ 17487 h 17487"/>
                <a:gd name="connsiteX2" fmla="*/ 19841 w 54843"/>
                <a:gd name="connsiteY2" fmla="*/ 17392 h 17487"/>
                <a:gd name="connsiteX3" fmla="*/ 0 w 54843"/>
                <a:gd name="connsiteY3" fmla="*/ 0 h 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43" h="17487">
                  <a:moveTo>
                    <a:pt x="0" y="0"/>
                  </a:moveTo>
                  <a:cubicBezTo>
                    <a:pt x="0" y="0"/>
                    <a:pt x="0" y="0"/>
                    <a:pt x="54843" y="17487"/>
                  </a:cubicBezTo>
                  <a:cubicBezTo>
                    <a:pt x="54843" y="17487"/>
                    <a:pt x="54843" y="17487"/>
                    <a:pt x="19841" y="17392"/>
                  </a:cubicBezTo>
                  <a:cubicBezTo>
                    <a:pt x="19841" y="17392"/>
                    <a:pt x="19841" y="17392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182ABF1B-699F-4702-B07B-47C927637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7121" y="1435743"/>
              <a:ext cx="12892" cy="10628"/>
            </a:xfrm>
            <a:custGeom>
              <a:avLst/>
              <a:gdLst>
                <a:gd name="connsiteX0" fmla="*/ 767 w 12892"/>
                <a:gd name="connsiteY0" fmla="*/ 0 h 10628"/>
                <a:gd name="connsiteX1" fmla="*/ 10411 w 12892"/>
                <a:gd name="connsiteY1" fmla="*/ 8454 h 10628"/>
                <a:gd name="connsiteX2" fmla="*/ 12892 w 12892"/>
                <a:gd name="connsiteY2" fmla="*/ 10628 h 10628"/>
                <a:gd name="connsiteX3" fmla="*/ 0 w 12892"/>
                <a:gd name="connsiteY3" fmla="*/ 2195 h 10628"/>
                <a:gd name="connsiteX4" fmla="*/ 767 w 12892"/>
                <a:gd name="connsiteY4" fmla="*/ 0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2" h="10628">
                  <a:moveTo>
                    <a:pt x="767" y="0"/>
                  </a:moveTo>
                  <a:lnTo>
                    <a:pt x="10411" y="8454"/>
                  </a:lnTo>
                  <a:cubicBezTo>
                    <a:pt x="12892" y="10628"/>
                    <a:pt x="12892" y="10628"/>
                    <a:pt x="12892" y="10628"/>
                  </a:cubicBezTo>
                  <a:cubicBezTo>
                    <a:pt x="4141" y="10604"/>
                    <a:pt x="421" y="7343"/>
                    <a:pt x="0" y="2195"/>
                  </a:cubicBezTo>
                  <a:lnTo>
                    <a:pt x="7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57FB5C2A-142D-4E7B-9219-79B807B5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8991" y="1462001"/>
              <a:ext cx="35451" cy="18213"/>
            </a:xfrm>
            <a:custGeom>
              <a:avLst/>
              <a:gdLst>
                <a:gd name="connsiteX0" fmla="*/ 15964 w 35451"/>
                <a:gd name="connsiteY0" fmla="*/ 0 h 18213"/>
                <a:gd name="connsiteX1" fmla="*/ 35451 w 35451"/>
                <a:gd name="connsiteY1" fmla="*/ 17082 h 18213"/>
                <a:gd name="connsiteX2" fmla="*/ 0 w 35451"/>
                <a:gd name="connsiteY2" fmla="*/ 18213 h 18213"/>
                <a:gd name="connsiteX3" fmla="*/ 15964 w 35451"/>
                <a:gd name="connsiteY3" fmla="*/ 0 h 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51" h="18213">
                  <a:moveTo>
                    <a:pt x="15964" y="0"/>
                  </a:moveTo>
                  <a:lnTo>
                    <a:pt x="35451" y="17082"/>
                  </a:lnTo>
                  <a:lnTo>
                    <a:pt x="0" y="18213"/>
                  </a:lnTo>
                  <a:lnTo>
                    <a:pt x="1596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68D4FE90-3F75-4491-9023-506CD7F07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8338" y="1496752"/>
              <a:ext cx="65564" cy="48904"/>
            </a:xfrm>
            <a:custGeom>
              <a:avLst/>
              <a:gdLst>
                <a:gd name="connsiteX0" fmla="*/ 65325 w 65564"/>
                <a:gd name="connsiteY0" fmla="*/ 0 h 48904"/>
                <a:gd name="connsiteX1" fmla="*/ 0 w 65564"/>
                <a:gd name="connsiteY1" fmla="*/ 34495 h 48904"/>
                <a:gd name="connsiteX2" fmla="*/ 65325 w 65564"/>
                <a:gd name="connsiteY2" fmla="*/ 0 h 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64" h="48904">
                  <a:moveTo>
                    <a:pt x="65325" y="0"/>
                  </a:moveTo>
                  <a:cubicBezTo>
                    <a:pt x="70005" y="34689"/>
                    <a:pt x="4678" y="69184"/>
                    <a:pt x="0" y="34495"/>
                  </a:cubicBezTo>
                  <a:cubicBezTo>
                    <a:pt x="0" y="34495"/>
                    <a:pt x="0" y="34495"/>
                    <a:pt x="653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D82ED875-F03B-47FD-AB36-C1E97A4F6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6180" y="1633323"/>
              <a:ext cx="65423" cy="51887"/>
            </a:xfrm>
            <a:custGeom>
              <a:avLst/>
              <a:gdLst>
                <a:gd name="connsiteX0" fmla="*/ 45481 w 65423"/>
                <a:gd name="connsiteY0" fmla="*/ 0 h 51887"/>
                <a:gd name="connsiteX1" fmla="*/ 65423 w 65423"/>
                <a:gd name="connsiteY1" fmla="*/ 17479 h 51887"/>
                <a:gd name="connsiteX2" fmla="*/ 0 w 65423"/>
                <a:gd name="connsiteY2" fmla="*/ 51885 h 51887"/>
                <a:gd name="connsiteX3" fmla="*/ 45481 w 65423"/>
                <a:gd name="connsiteY3" fmla="*/ 0 h 5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23" h="51887">
                  <a:moveTo>
                    <a:pt x="45481" y="0"/>
                  </a:moveTo>
                  <a:cubicBezTo>
                    <a:pt x="45481" y="0"/>
                    <a:pt x="45481" y="0"/>
                    <a:pt x="65423" y="17479"/>
                  </a:cubicBezTo>
                  <a:cubicBezTo>
                    <a:pt x="50262" y="34775"/>
                    <a:pt x="35101" y="52070"/>
                    <a:pt x="0" y="51885"/>
                  </a:cubicBezTo>
                  <a:cubicBezTo>
                    <a:pt x="15161" y="34591"/>
                    <a:pt x="50262" y="34775"/>
                    <a:pt x="4548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4EF67DED-65D8-4838-9DE4-938A74214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949" y="1671128"/>
              <a:ext cx="959" cy="1095"/>
            </a:xfrm>
            <a:custGeom>
              <a:avLst/>
              <a:gdLst>
                <a:gd name="connsiteX0" fmla="*/ 959 w 959"/>
                <a:gd name="connsiteY0" fmla="*/ 0 h 1095"/>
                <a:gd name="connsiteX1" fmla="*/ 12 w 959"/>
                <a:gd name="connsiteY1" fmla="*/ 1081 h 1095"/>
                <a:gd name="connsiteX2" fmla="*/ 0 w 959"/>
                <a:gd name="connsiteY2" fmla="*/ 1095 h 1095"/>
                <a:gd name="connsiteX3" fmla="*/ 959 w 959"/>
                <a:gd name="connsiteY3" fmla="*/ 0 h 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" h="1095">
                  <a:moveTo>
                    <a:pt x="959" y="0"/>
                  </a:moveTo>
                  <a:cubicBezTo>
                    <a:pt x="959" y="0"/>
                    <a:pt x="959" y="0"/>
                    <a:pt x="12" y="1081"/>
                  </a:cubicBezTo>
                  <a:lnTo>
                    <a:pt x="0" y="1095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DDB82F38-D631-4ABE-82A0-218EF86D6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631" y="1672223"/>
              <a:ext cx="318" cy="363"/>
            </a:xfrm>
            <a:custGeom>
              <a:avLst/>
              <a:gdLst>
                <a:gd name="connsiteX0" fmla="*/ 318 w 318"/>
                <a:gd name="connsiteY0" fmla="*/ 0 h 363"/>
                <a:gd name="connsiteX1" fmla="*/ 0 w 318"/>
                <a:gd name="connsiteY1" fmla="*/ 363 h 363"/>
                <a:gd name="connsiteX2" fmla="*/ 284 w 318"/>
                <a:gd name="connsiteY2" fmla="*/ 38 h 363"/>
                <a:gd name="connsiteX3" fmla="*/ 318 w 318"/>
                <a:gd name="connsiteY3" fmla="*/ 0 h 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" h="363">
                  <a:moveTo>
                    <a:pt x="318" y="0"/>
                  </a:moveTo>
                  <a:lnTo>
                    <a:pt x="0" y="363"/>
                  </a:lnTo>
                  <a:lnTo>
                    <a:pt x="284" y="38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4C010A38-7EA9-49EB-98AD-D17B041D1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6277" y="1672585"/>
              <a:ext cx="354" cy="404"/>
            </a:xfrm>
            <a:custGeom>
              <a:avLst/>
              <a:gdLst>
                <a:gd name="connsiteX0" fmla="*/ 354 w 354"/>
                <a:gd name="connsiteY0" fmla="*/ 0 h 404"/>
                <a:gd name="connsiteX1" fmla="*/ 0 w 354"/>
                <a:gd name="connsiteY1" fmla="*/ 404 h 404"/>
                <a:gd name="connsiteX2" fmla="*/ 301 w 354"/>
                <a:gd name="connsiteY2" fmla="*/ 60 h 404"/>
                <a:gd name="connsiteX3" fmla="*/ 354 w 354"/>
                <a:gd name="connsiteY3" fmla="*/ 0 h 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" h="404">
                  <a:moveTo>
                    <a:pt x="354" y="0"/>
                  </a:moveTo>
                  <a:lnTo>
                    <a:pt x="0" y="404"/>
                  </a:lnTo>
                  <a:lnTo>
                    <a:pt x="301" y="60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283EBC62-1F8F-4839-9670-76EFC8CD6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861" y="1672989"/>
              <a:ext cx="1416" cy="1614"/>
            </a:xfrm>
            <a:custGeom>
              <a:avLst/>
              <a:gdLst>
                <a:gd name="connsiteX0" fmla="*/ 1416 w 1416"/>
                <a:gd name="connsiteY0" fmla="*/ 0 h 1614"/>
                <a:gd name="connsiteX1" fmla="*/ 0 w 1416"/>
                <a:gd name="connsiteY1" fmla="*/ 1614 h 1614"/>
                <a:gd name="connsiteX2" fmla="*/ 87 w 1416"/>
                <a:gd name="connsiteY2" fmla="*/ 1515 h 1614"/>
                <a:gd name="connsiteX3" fmla="*/ 1416 w 1416"/>
                <a:gd name="connsiteY3" fmla="*/ 0 h 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" h="1614">
                  <a:moveTo>
                    <a:pt x="1416" y="0"/>
                  </a:moveTo>
                  <a:lnTo>
                    <a:pt x="0" y="1614"/>
                  </a:lnTo>
                  <a:lnTo>
                    <a:pt x="87" y="1515"/>
                  </a:lnTo>
                  <a:lnTo>
                    <a:pt x="141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FDF7E41D-8AF8-49C2-8029-28BD1A7D4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4273" y="1674604"/>
              <a:ext cx="588" cy="671"/>
            </a:xfrm>
            <a:custGeom>
              <a:avLst/>
              <a:gdLst>
                <a:gd name="connsiteX0" fmla="*/ 588 w 588"/>
                <a:gd name="connsiteY0" fmla="*/ 0 h 671"/>
                <a:gd name="connsiteX1" fmla="*/ 0 w 588"/>
                <a:gd name="connsiteY1" fmla="*/ 671 h 671"/>
                <a:gd name="connsiteX2" fmla="*/ 44 w 588"/>
                <a:gd name="connsiteY2" fmla="*/ 620 h 671"/>
                <a:gd name="connsiteX3" fmla="*/ 588 w 588"/>
                <a:gd name="connsiteY3" fmla="*/ 0 h 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" h="671">
                  <a:moveTo>
                    <a:pt x="588" y="0"/>
                  </a:moveTo>
                  <a:lnTo>
                    <a:pt x="0" y="671"/>
                  </a:lnTo>
                  <a:lnTo>
                    <a:pt x="44" y="62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BDBA7A8C-DB6E-41CA-BC71-AE5380BA1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959" y="1675275"/>
              <a:ext cx="314" cy="359"/>
            </a:xfrm>
            <a:custGeom>
              <a:avLst/>
              <a:gdLst>
                <a:gd name="connsiteX0" fmla="*/ 314 w 314"/>
                <a:gd name="connsiteY0" fmla="*/ 0 h 359"/>
                <a:gd name="connsiteX1" fmla="*/ 0 w 314"/>
                <a:gd name="connsiteY1" fmla="*/ 359 h 359"/>
                <a:gd name="connsiteX2" fmla="*/ 16 w 314"/>
                <a:gd name="connsiteY2" fmla="*/ 340 h 359"/>
                <a:gd name="connsiteX3" fmla="*/ 314 w 314"/>
                <a:gd name="connsiteY3" fmla="*/ 0 h 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" h="359">
                  <a:moveTo>
                    <a:pt x="314" y="0"/>
                  </a:moveTo>
                  <a:lnTo>
                    <a:pt x="0" y="359"/>
                  </a:lnTo>
                  <a:lnTo>
                    <a:pt x="16" y="340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5CB75E88-8E98-400E-91BB-9848D8F07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587" y="1675634"/>
              <a:ext cx="372" cy="423"/>
            </a:xfrm>
            <a:custGeom>
              <a:avLst/>
              <a:gdLst>
                <a:gd name="connsiteX0" fmla="*/ 372 w 372"/>
                <a:gd name="connsiteY0" fmla="*/ 0 h 423"/>
                <a:gd name="connsiteX1" fmla="*/ 324 w 372"/>
                <a:gd name="connsiteY1" fmla="*/ 54 h 423"/>
                <a:gd name="connsiteX2" fmla="*/ 0 w 372"/>
                <a:gd name="connsiteY2" fmla="*/ 423 h 423"/>
                <a:gd name="connsiteX3" fmla="*/ 372 w 372"/>
                <a:gd name="connsiteY3" fmla="*/ 0 h 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" h="423">
                  <a:moveTo>
                    <a:pt x="372" y="0"/>
                  </a:moveTo>
                  <a:lnTo>
                    <a:pt x="324" y="54"/>
                  </a:lnTo>
                  <a:lnTo>
                    <a:pt x="0" y="423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68A24DED-2720-46E0-80A9-A19C3F1691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151" y="1676056"/>
              <a:ext cx="436" cy="498"/>
            </a:xfrm>
            <a:custGeom>
              <a:avLst/>
              <a:gdLst>
                <a:gd name="connsiteX0" fmla="*/ 436 w 436"/>
                <a:gd name="connsiteY0" fmla="*/ 0 h 498"/>
                <a:gd name="connsiteX1" fmla="*/ 0 w 436"/>
                <a:gd name="connsiteY1" fmla="*/ 498 h 498"/>
                <a:gd name="connsiteX2" fmla="*/ 47 w 436"/>
                <a:gd name="connsiteY2" fmla="*/ 444 h 498"/>
                <a:gd name="connsiteX3" fmla="*/ 436 w 436"/>
                <a:gd name="connsiteY3" fmla="*/ 0 h 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" h="498">
                  <a:moveTo>
                    <a:pt x="436" y="0"/>
                  </a:moveTo>
                  <a:lnTo>
                    <a:pt x="0" y="498"/>
                  </a:lnTo>
                  <a:lnTo>
                    <a:pt x="47" y="444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45470E86-D9D5-4C87-A592-A1AE91F4A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884" y="1676555"/>
              <a:ext cx="267" cy="305"/>
            </a:xfrm>
            <a:custGeom>
              <a:avLst/>
              <a:gdLst>
                <a:gd name="connsiteX0" fmla="*/ 267 w 267"/>
                <a:gd name="connsiteY0" fmla="*/ 0 h 305"/>
                <a:gd name="connsiteX1" fmla="*/ 0 w 267"/>
                <a:gd name="connsiteY1" fmla="*/ 305 h 305"/>
                <a:gd name="connsiteX2" fmla="*/ 194 w 267"/>
                <a:gd name="connsiteY2" fmla="*/ 83 h 305"/>
                <a:gd name="connsiteX3" fmla="*/ 267 w 267"/>
                <a:gd name="connsiteY3" fmla="*/ 0 h 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" h="305">
                  <a:moveTo>
                    <a:pt x="267" y="0"/>
                  </a:moveTo>
                  <a:lnTo>
                    <a:pt x="0" y="305"/>
                  </a:lnTo>
                  <a:lnTo>
                    <a:pt x="194" y="8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3319914A-3492-485F-96A7-F474FBD73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901" y="1677826"/>
              <a:ext cx="135" cy="154"/>
            </a:xfrm>
            <a:custGeom>
              <a:avLst/>
              <a:gdLst>
                <a:gd name="connsiteX0" fmla="*/ 135 w 135"/>
                <a:gd name="connsiteY0" fmla="*/ 0 h 154"/>
                <a:gd name="connsiteX1" fmla="*/ 0 w 135"/>
                <a:gd name="connsiteY1" fmla="*/ 154 h 154"/>
                <a:gd name="connsiteX2" fmla="*/ 10 w 135"/>
                <a:gd name="connsiteY2" fmla="*/ 142 h 154"/>
                <a:gd name="connsiteX3" fmla="*/ 135 w 135"/>
                <a:gd name="connsiteY3" fmla="*/ 0 h 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" h="154">
                  <a:moveTo>
                    <a:pt x="135" y="0"/>
                  </a:moveTo>
                  <a:lnTo>
                    <a:pt x="0" y="154"/>
                  </a:lnTo>
                  <a:lnTo>
                    <a:pt x="10" y="14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64E8ACC6-A3C8-4765-A81B-113420A2D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2568" y="1805719"/>
              <a:ext cx="42184" cy="33414"/>
            </a:xfrm>
            <a:custGeom>
              <a:avLst/>
              <a:gdLst>
                <a:gd name="connsiteX0" fmla="*/ 42184 w 42184"/>
                <a:gd name="connsiteY0" fmla="*/ 0 h 33414"/>
                <a:gd name="connsiteX1" fmla="*/ 0 w 42184"/>
                <a:gd name="connsiteY1" fmla="*/ 33414 h 33414"/>
                <a:gd name="connsiteX2" fmla="*/ 5857 w 42184"/>
                <a:gd name="connsiteY2" fmla="*/ 18813 h 33414"/>
                <a:gd name="connsiteX3" fmla="*/ 42184 w 42184"/>
                <a:gd name="connsiteY3" fmla="*/ 0 h 3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4" h="33414">
                  <a:moveTo>
                    <a:pt x="42184" y="0"/>
                  </a:moveTo>
                  <a:lnTo>
                    <a:pt x="0" y="33414"/>
                  </a:lnTo>
                  <a:lnTo>
                    <a:pt x="5857" y="18813"/>
                  </a:lnTo>
                  <a:cubicBezTo>
                    <a:pt x="13612" y="7451"/>
                    <a:pt x="24633" y="-93"/>
                    <a:pt x="42184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6077A3FF-4DC6-4DD2-8F60-DE80B6242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7985" y="1995966"/>
              <a:ext cx="2391" cy="767"/>
            </a:xfrm>
            <a:custGeom>
              <a:avLst/>
              <a:gdLst>
                <a:gd name="connsiteX0" fmla="*/ 0 w 2391"/>
                <a:gd name="connsiteY0" fmla="*/ 0 h 767"/>
                <a:gd name="connsiteX1" fmla="*/ 2391 w 2391"/>
                <a:gd name="connsiteY1" fmla="*/ 767 h 767"/>
                <a:gd name="connsiteX2" fmla="*/ 860 w 2391"/>
                <a:gd name="connsiteY2" fmla="*/ 276 h 767"/>
                <a:gd name="connsiteX3" fmla="*/ 0 w 2391"/>
                <a:gd name="connsiteY3" fmla="*/ 0 h 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" h="767">
                  <a:moveTo>
                    <a:pt x="0" y="0"/>
                  </a:moveTo>
                  <a:lnTo>
                    <a:pt x="2391" y="767"/>
                  </a:lnTo>
                  <a:lnTo>
                    <a:pt x="860" y="276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F706CADC-1843-4B5F-93F8-9B4E8AF9E4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0376" y="1996733"/>
              <a:ext cx="10717" cy="3439"/>
            </a:xfrm>
            <a:custGeom>
              <a:avLst/>
              <a:gdLst>
                <a:gd name="connsiteX0" fmla="*/ 0 w 10717"/>
                <a:gd name="connsiteY0" fmla="*/ 0 h 3439"/>
                <a:gd name="connsiteX1" fmla="*/ 10717 w 10717"/>
                <a:gd name="connsiteY1" fmla="*/ 3439 h 3439"/>
                <a:gd name="connsiteX2" fmla="*/ 4489 w 10717"/>
                <a:gd name="connsiteY2" fmla="*/ 1441 h 3439"/>
                <a:gd name="connsiteX3" fmla="*/ 0 w 10717"/>
                <a:gd name="connsiteY3" fmla="*/ 0 h 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7" h="3439">
                  <a:moveTo>
                    <a:pt x="0" y="0"/>
                  </a:moveTo>
                  <a:lnTo>
                    <a:pt x="10717" y="3439"/>
                  </a:lnTo>
                  <a:lnTo>
                    <a:pt x="4489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81B555B2-96AE-41ED-978E-B11D40A1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1093" y="2000171"/>
              <a:ext cx="14321" cy="4596"/>
            </a:xfrm>
            <a:custGeom>
              <a:avLst/>
              <a:gdLst>
                <a:gd name="connsiteX0" fmla="*/ 0 w 14321"/>
                <a:gd name="connsiteY0" fmla="*/ 0 h 4596"/>
                <a:gd name="connsiteX1" fmla="*/ 14321 w 14321"/>
                <a:gd name="connsiteY1" fmla="*/ 4596 h 4596"/>
                <a:gd name="connsiteX2" fmla="*/ 10113 w 14321"/>
                <a:gd name="connsiteY2" fmla="*/ 3246 h 4596"/>
                <a:gd name="connsiteX3" fmla="*/ 0 w 14321"/>
                <a:gd name="connsiteY3" fmla="*/ 0 h 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1" h="4596">
                  <a:moveTo>
                    <a:pt x="0" y="0"/>
                  </a:moveTo>
                  <a:lnTo>
                    <a:pt x="14321" y="4596"/>
                  </a:lnTo>
                  <a:lnTo>
                    <a:pt x="10113" y="3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DA5EAD1D-CB83-4CAC-975A-ADE45BFC72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5414" y="2004768"/>
              <a:ext cx="9164" cy="2941"/>
            </a:xfrm>
            <a:custGeom>
              <a:avLst/>
              <a:gdLst>
                <a:gd name="connsiteX0" fmla="*/ 0 w 9164"/>
                <a:gd name="connsiteY0" fmla="*/ 0 h 2941"/>
                <a:gd name="connsiteX1" fmla="*/ 9164 w 9164"/>
                <a:gd name="connsiteY1" fmla="*/ 2941 h 2941"/>
                <a:gd name="connsiteX2" fmla="*/ 4392 w 9164"/>
                <a:gd name="connsiteY2" fmla="*/ 1410 h 2941"/>
                <a:gd name="connsiteX3" fmla="*/ 0 w 9164"/>
                <a:gd name="connsiteY3" fmla="*/ 0 h 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4" h="2941">
                  <a:moveTo>
                    <a:pt x="0" y="0"/>
                  </a:moveTo>
                  <a:lnTo>
                    <a:pt x="9164" y="2941"/>
                  </a:lnTo>
                  <a:lnTo>
                    <a:pt x="4392" y="14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80390DAA-5AA0-46A0-96E8-09F79BCA8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4578" y="2007709"/>
              <a:ext cx="16058" cy="5153"/>
            </a:xfrm>
            <a:custGeom>
              <a:avLst/>
              <a:gdLst>
                <a:gd name="connsiteX0" fmla="*/ 0 w 16058"/>
                <a:gd name="connsiteY0" fmla="*/ 0 h 5153"/>
                <a:gd name="connsiteX1" fmla="*/ 16058 w 16058"/>
                <a:gd name="connsiteY1" fmla="*/ 5153 h 5153"/>
                <a:gd name="connsiteX2" fmla="*/ 11569 w 16058"/>
                <a:gd name="connsiteY2" fmla="*/ 3713 h 5153"/>
                <a:gd name="connsiteX3" fmla="*/ 0 w 16058"/>
                <a:gd name="connsiteY3" fmla="*/ 0 h 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58" h="5153">
                  <a:moveTo>
                    <a:pt x="0" y="0"/>
                  </a:moveTo>
                  <a:lnTo>
                    <a:pt x="16058" y="5153"/>
                  </a:lnTo>
                  <a:lnTo>
                    <a:pt x="11569" y="37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9A556A80-1D62-4A19-961E-0BEE92E675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0636" y="2012861"/>
              <a:ext cx="2391" cy="768"/>
            </a:xfrm>
            <a:custGeom>
              <a:avLst/>
              <a:gdLst>
                <a:gd name="connsiteX0" fmla="*/ 0 w 2391"/>
                <a:gd name="connsiteY0" fmla="*/ 0 h 768"/>
                <a:gd name="connsiteX1" fmla="*/ 1531 w 2391"/>
                <a:gd name="connsiteY1" fmla="*/ 491 h 768"/>
                <a:gd name="connsiteX2" fmla="*/ 2391 w 2391"/>
                <a:gd name="connsiteY2" fmla="*/ 768 h 768"/>
                <a:gd name="connsiteX3" fmla="*/ 0 w 2391"/>
                <a:gd name="connsiteY3" fmla="*/ 0 h 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1" h="768">
                  <a:moveTo>
                    <a:pt x="0" y="0"/>
                  </a:moveTo>
                  <a:lnTo>
                    <a:pt x="1531" y="491"/>
                  </a:lnTo>
                  <a:cubicBezTo>
                    <a:pt x="2391" y="768"/>
                    <a:pt x="2391" y="768"/>
                    <a:pt x="2391" y="7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B64021E3-6108-4060-8E93-8DB961067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7723" y="2013076"/>
              <a:ext cx="19941" cy="17479"/>
            </a:xfrm>
            <a:custGeom>
              <a:avLst/>
              <a:gdLst>
                <a:gd name="connsiteX0" fmla="*/ 0 w 19941"/>
                <a:gd name="connsiteY0" fmla="*/ 0 h 17479"/>
                <a:gd name="connsiteX1" fmla="*/ 19941 w 19941"/>
                <a:gd name="connsiteY1" fmla="*/ 17479 h 17479"/>
                <a:gd name="connsiteX2" fmla="*/ 0 w 19941"/>
                <a:gd name="connsiteY2" fmla="*/ 0 h 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79">
                  <a:moveTo>
                    <a:pt x="0" y="0"/>
                  </a:moveTo>
                  <a:cubicBezTo>
                    <a:pt x="0" y="0"/>
                    <a:pt x="19941" y="17479"/>
                    <a:pt x="19941" y="1747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36462555-23D5-460B-854E-F46B29B09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7191" y="2170368"/>
              <a:ext cx="19941" cy="17480"/>
            </a:xfrm>
            <a:custGeom>
              <a:avLst/>
              <a:gdLst>
                <a:gd name="connsiteX0" fmla="*/ 0 w 19941"/>
                <a:gd name="connsiteY0" fmla="*/ 0 h 17480"/>
                <a:gd name="connsiteX1" fmla="*/ 19941 w 19941"/>
                <a:gd name="connsiteY1" fmla="*/ 17480 h 17480"/>
                <a:gd name="connsiteX2" fmla="*/ 0 w 19941"/>
                <a:gd name="connsiteY2" fmla="*/ 0 h 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41" h="17480">
                  <a:moveTo>
                    <a:pt x="0" y="0"/>
                  </a:moveTo>
                  <a:cubicBezTo>
                    <a:pt x="0" y="0"/>
                    <a:pt x="0" y="0"/>
                    <a:pt x="19941" y="17480"/>
                  </a:cubicBezTo>
                  <a:cubicBezTo>
                    <a:pt x="19941" y="17480"/>
                    <a:pt x="19941" y="1748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6997B270-BDF3-427A-9FC6-29B9F5923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0492" y="2217539"/>
              <a:ext cx="7327" cy="4851"/>
            </a:xfrm>
            <a:custGeom>
              <a:avLst/>
              <a:gdLst>
                <a:gd name="connsiteX0" fmla="*/ 2655 w 7327"/>
                <a:gd name="connsiteY0" fmla="*/ 0 h 4851"/>
                <a:gd name="connsiteX1" fmla="*/ 6283 w 7327"/>
                <a:gd name="connsiteY1" fmla="*/ 3109 h 4851"/>
                <a:gd name="connsiteX2" fmla="*/ 7327 w 7327"/>
                <a:gd name="connsiteY2" fmla="*/ 4851 h 4851"/>
                <a:gd name="connsiteX3" fmla="*/ 6880 w 7327"/>
                <a:gd name="connsiteY3" fmla="*/ 4708 h 4851"/>
                <a:gd name="connsiteX4" fmla="*/ 0 w 7327"/>
                <a:gd name="connsiteY4" fmla="*/ 2499 h 4851"/>
                <a:gd name="connsiteX5" fmla="*/ 2655 w 7327"/>
                <a:gd name="connsiteY5" fmla="*/ 0 h 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7" h="4851">
                  <a:moveTo>
                    <a:pt x="2655" y="0"/>
                  </a:moveTo>
                  <a:lnTo>
                    <a:pt x="6283" y="3109"/>
                  </a:lnTo>
                  <a:lnTo>
                    <a:pt x="7327" y="4851"/>
                  </a:lnTo>
                  <a:lnTo>
                    <a:pt x="6880" y="4708"/>
                  </a:lnTo>
                  <a:cubicBezTo>
                    <a:pt x="0" y="2499"/>
                    <a:pt x="0" y="2499"/>
                    <a:pt x="0" y="2499"/>
                  </a:cubicBezTo>
                  <a:lnTo>
                    <a:pt x="265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46C065D7-3563-45A6-8E8E-E286D6674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7819" y="2222390"/>
              <a:ext cx="47715" cy="28603"/>
            </a:xfrm>
            <a:custGeom>
              <a:avLst/>
              <a:gdLst>
                <a:gd name="connsiteX0" fmla="*/ 0 w 47715"/>
                <a:gd name="connsiteY0" fmla="*/ 0 h 28603"/>
                <a:gd name="connsiteX1" fmla="*/ 15894 w 47715"/>
                <a:gd name="connsiteY1" fmla="*/ 5101 h 28603"/>
                <a:gd name="connsiteX2" fmla="*/ 47715 w 47715"/>
                <a:gd name="connsiteY2" fmla="*/ 15313 h 28603"/>
                <a:gd name="connsiteX3" fmla="*/ 5135 w 47715"/>
                <a:gd name="connsiteY3" fmla="*/ 8573 h 28603"/>
                <a:gd name="connsiteX4" fmla="*/ 0 w 47715"/>
                <a:gd name="connsiteY4" fmla="*/ 0 h 2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5" h="28603">
                  <a:moveTo>
                    <a:pt x="0" y="0"/>
                  </a:moveTo>
                  <a:lnTo>
                    <a:pt x="15894" y="5101"/>
                  </a:lnTo>
                  <a:cubicBezTo>
                    <a:pt x="23634" y="7585"/>
                    <a:pt x="33954" y="10897"/>
                    <a:pt x="47715" y="15313"/>
                  </a:cubicBezTo>
                  <a:cubicBezTo>
                    <a:pt x="24974" y="41255"/>
                    <a:pt x="13809" y="23822"/>
                    <a:pt x="5135" y="85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0973DC59-5671-40D6-89C1-E63ABB3CD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1188" y="2238072"/>
              <a:ext cx="44549" cy="30027"/>
            </a:xfrm>
            <a:custGeom>
              <a:avLst/>
              <a:gdLst>
                <a:gd name="connsiteX0" fmla="*/ 44549 w 44549"/>
                <a:gd name="connsiteY0" fmla="*/ 0 h 30027"/>
                <a:gd name="connsiteX1" fmla="*/ 25000 w 44549"/>
                <a:gd name="connsiteY1" fmla="*/ 17272 h 30027"/>
                <a:gd name="connsiteX2" fmla="*/ 10566 w 44549"/>
                <a:gd name="connsiteY2" fmla="*/ 30027 h 30027"/>
                <a:gd name="connsiteX3" fmla="*/ 9 w 44549"/>
                <a:gd name="connsiteY3" fmla="*/ 16869 h 30027"/>
                <a:gd name="connsiteX4" fmla="*/ 44549 w 44549"/>
                <a:gd name="connsiteY4" fmla="*/ 0 h 3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9" h="30027">
                  <a:moveTo>
                    <a:pt x="44549" y="0"/>
                  </a:moveTo>
                  <a:cubicBezTo>
                    <a:pt x="44549" y="0"/>
                    <a:pt x="44549" y="0"/>
                    <a:pt x="25000" y="17272"/>
                  </a:cubicBezTo>
                  <a:lnTo>
                    <a:pt x="10566" y="30027"/>
                  </a:lnTo>
                  <a:lnTo>
                    <a:pt x="9" y="16869"/>
                  </a:lnTo>
                  <a:cubicBezTo>
                    <a:pt x="-625" y="6279"/>
                    <a:pt x="33178" y="12972"/>
                    <a:pt x="4454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E2E9EC8D-6FC6-4C5A-BCFA-CBB32F006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1163" y="2268098"/>
              <a:ext cx="24252" cy="18192"/>
            </a:xfrm>
            <a:custGeom>
              <a:avLst/>
              <a:gdLst>
                <a:gd name="connsiteX0" fmla="*/ 20591 w 24252"/>
                <a:gd name="connsiteY0" fmla="*/ 0 h 18192"/>
                <a:gd name="connsiteX1" fmla="*/ 24252 w 24252"/>
                <a:gd name="connsiteY1" fmla="*/ 4564 h 18192"/>
                <a:gd name="connsiteX2" fmla="*/ 0 w 24252"/>
                <a:gd name="connsiteY2" fmla="*/ 18192 h 18192"/>
                <a:gd name="connsiteX3" fmla="*/ 16394 w 24252"/>
                <a:gd name="connsiteY3" fmla="*/ 3707 h 18192"/>
                <a:gd name="connsiteX4" fmla="*/ 20591 w 24252"/>
                <a:gd name="connsiteY4" fmla="*/ 0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2" h="18192">
                  <a:moveTo>
                    <a:pt x="20591" y="0"/>
                  </a:moveTo>
                  <a:lnTo>
                    <a:pt x="24252" y="4564"/>
                  </a:lnTo>
                  <a:lnTo>
                    <a:pt x="0" y="18192"/>
                  </a:lnTo>
                  <a:lnTo>
                    <a:pt x="16394" y="3707"/>
                  </a:lnTo>
                  <a:lnTo>
                    <a:pt x="2059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DBB350A6-BD66-4370-A731-471904372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1883" y="2741108"/>
              <a:ext cx="65007" cy="51885"/>
            </a:xfrm>
            <a:custGeom>
              <a:avLst/>
              <a:gdLst>
                <a:gd name="connsiteX0" fmla="*/ 65007 w 65007"/>
                <a:gd name="connsiteY0" fmla="*/ 0 h 51885"/>
                <a:gd name="connsiteX1" fmla="*/ 19526 w 65007"/>
                <a:gd name="connsiteY1" fmla="*/ 51885 h 51885"/>
                <a:gd name="connsiteX2" fmla="*/ 0 w 65007"/>
                <a:gd name="connsiteY2" fmla="*/ 34769 h 51885"/>
                <a:gd name="connsiteX3" fmla="*/ 19057 w 65007"/>
                <a:gd name="connsiteY3" fmla="*/ 28534 h 51885"/>
                <a:gd name="connsiteX4" fmla="*/ 65007 w 65007"/>
                <a:gd name="connsiteY4" fmla="*/ 0 h 5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07" h="51885">
                  <a:moveTo>
                    <a:pt x="65007" y="0"/>
                  </a:moveTo>
                  <a:cubicBezTo>
                    <a:pt x="65007" y="0"/>
                    <a:pt x="65007" y="0"/>
                    <a:pt x="19526" y="51885"/>
                  </a:cubicBezTo>
                  <a:lnTo>
                    <a:pt x="0" y="34769"/>
                  </a:lnTo>
                  <a:lnTo>
                    <a:pt x="19057" y="28534"/>
                  </a:lnTo>
                  <a:cubicBezTo>
                    <a:pt x="37282" y="21572"/>
                    <a:pt x="53637" y="12971"/>
                    <a:pt x="6500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9FF6829D-A3D4-4CE9-9A2C-5A3D84EFF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6302" y="2758032"/>
              <a:ext cx="25581" cy="26214"/>
            </a:xfrm>
            <a:custGeom>
              <a:avLst/>
              <a:gdLst>
                <a:gd name="connsiteX0" fmla="*/ 5225 w 25581"/>
                <a:gd name="connsiteY0" fmla="*/ 0 h 26214"/>
                <a:gd name="connsiteX1" fmla="*/ 25166 w 25581"/>
                <a:gd name="connsiteY1" fmla="*/ 17480 h 26214"/>
                <a:gd name="connsiteX2" fmla="*/ 25581 w 25581"/>
                <a:gd name="connsiteY2" fmla="*/ 17844 h 26214"/>
                <a:gd name="connsiteX3" fmla="*/ 0 w 25581"/>
                <a:gd name="connsiteY3" fmla="*/ 26214 h 26214"/>
                <a:gd name="connsiteX4" fmla="*/ 846 w 25581"/>
                <a:gd name="connsiteY4" fmla="*/ 21967 h 26214"/>
                <a:gd name="connsiteX5" fmla="*/ 5225 w 25581"/>
                <a:gd name="connsiteY5" fmla="*/ 0 h 2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81" h="26214">
                  <a:moveTo>
                    <a:pt x="5225" y="0"/>
                  </a:moveTo>
                  <a:cubicBezTo>
                    <a:pt x="15196" y="8740"/>
                    <a:pt x="20181" y="13110"/>
                    <a:pt x="25166" y="17480"/>
                  </a:cubicBezTo>
                  <a:lnTo>
                    <a:pt x="25581" y="17844"/>
                  </a:lnTo>
                  <a:lnTo>
                    <a:pt x="0" y="26214"/>
                  </a:lnTo>
                  <a:lnTo>
                    <a:pt x="846" y="21967"/>
                  </a:lnTo>
                  <a:cubicBezTo>
                    <a:pt x="5225" y="0"/>
                    <a:pt x="5225" y="0"/>
                    <a:pt x="522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3EDC67D0-4D10-4869-BE23-40C57DE940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9278" y="2931908"/>
              <a:ext cx="26597" cy="34193"/>
            </a:xfrm>
            <a:custGeom>
              <a:avLst/>
              <a:gdLst>
                <a:gd name="connsiteX0" fmla="*/ 26150 w 26597"/>
                <a:gd name="connsiteY0" fmla="*/ 0 h 34193"/>
                <a:gd name="connsiteX1" fmla="*/ 1239 w 26597"/>
                <a:gd name="connsiteY1" fmla="*/ 34076 h 34193"/>
                <a:gd name="connsiteX2" fmla="*/ 0 w 26597"/>
                <a:gd name="connsiteY2" fmla="*/ 34193 h 34193"/>
                <a:gd name="connsiteX3" fmla="*/ 10990 w 26597"/>
                <a:gd name="connsiteY3" fmla="*/ 17295 h 34193"/>
                <a:gd name="connsiteX4" fmla="*/ 20466 w 26597"/>
                <a:gd name="connsiteY4" fmla="*/ 6485 h 34193"/>
                <a:gd name="connsiteX5" fmla="*/ 26150 w 26597"/>
                <a:gd name="connsiteY5" fmla="*/ 0 h 3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97" h="34193">
                  <a:moveTo>
                    <a:pt x="26150" y="0"/>
                  </a:moveTo>
                  <a:cubicBezTo>
                    <a:pt x="29736" y="26080"/>
                    <a:pt x="10887" y="32497"/>
                    <a:pt x="1239" y="34076"/>
                  </a:cubicBezTo>
                  <a:lnTo>
                    <a:pt x="0" y="34193"/>
                  </a:lnTo>
                  <a:lnTo>
                    <a:pt x="10990" y="17295"/>
                  </a:lnTo>
                  <a:cubicBezTo>
                    <a:pt x="10990" y="17295"/>
                    <a:pt x="14780" y="12971"/>
                    <a:pt x="20466" y="6485"/>
                  </a:cubicBezTo>
                  <a:lnTo>
                    <a:pt x="2615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4EBFB498-7D50-47FA-8881-6268BEDCE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4608" y="2932276"/>
              <a:ext cx="146005" cy="138730"/>
            </a:xfrm>
            <a:custGeom>
              <a:avLst/>
              <a:gdLst>
                <a:gd name="connsiteX0" fmla="*/ 71023 w 146005"/>
                <a:gd name="connsiteY0" fmla="*/ 0 h 138730"/>
                <a:gd name="connsiteX1" fmla="*/ 95745 w 146005"/>
                <a:gd name="connsiteY1" fmla="*/ 52254 h 138730"/>
                <a:gd name="connsiteX2" fmla="*/ 146005 w 146005"/>
                <a:gd name="connsiteY2" fmla="*/ 35144 h 138730"/>
                <a:gd name="connsiteX3" fmla="*/ 19942 w 146005"/>
                <a:gd name="connsiteY3" fmla="*/ 138730 h 138730"/>
                <a:gd name="connsiteX4" fmla="*/ 0 w 146005"/>
                <a:gd name="connsiteY4" fmla="*/ 121250 h 138730"/>
                <a:gd name="connsiteX5" fmla="*/ 65423 w 146005"/>
                <a:gd name="connsiteY5" fmla="*/ 86845 h 138730"/>
                <a:gd name="connsiteX6" fmla="*/ 80584 w 146005"/>
                <a:gd name="connsiteY6" fmla="*/ 69550 h 138730"/>
                <a:gd name="connsiteX7" fmla="*/ 71023 w 146005"/>
                <a:gd name="connsiteY7" fmla="*/ 0 h 13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05" h="138730">
                  <a:moveTo>
                    <a:pt x="71023" y="0"/>
                  </a:moveTo>
                  <a:cubicBezTo>
                    <a:pt x="71023" y="0"/>
                    <a:pt x="71023" y="0"/>
                    <a:pt x="95745" y="52254"/>
                  </a:cubicBezTo>
                  <a:cubicBezTo>
                    <a:pt x="115685" y="69734"/>
                    <a:pt x="110905" y="34959"/>
                    <a:pt x="146005" y="35144"/>
                  </a:cubicBezTo>
                  <a:cubicBezTo>
                    <a:pt x="146005" y="35144"/>
                    <a:pt x="146005" y="35144"/>
                    <a:pt x="19942" y="138730"/>
                  </a:cubicBezTo>
                  <a:cubicBezTo>
                    <a:pt x="19942" y="138730"/>
                    <a:pt x="19942" y="138730"/>
                    <a:pt x="0" y="121250"/>
                  </a:cubicBezTo>
                  <a:cubicBezTo>
                    <a:pt x="35102" y="121435"/>
                    <a:pt x="25542" y="51885"/>
                    <a:pt x="65423" y="86845"/>
                  </a:cubicBezTo>
                  <a:cubicBezTo>
                    <a:pt x="65423" y="86845"/>
                    <a:pt x="65423" y="86845"/>
                    <a:pt x="80584" y="69550"/>
                  </a:cubicBezTo>
                  <a:cubicBezTo>
                    <a:pt x="110905" y="34959"/>
                    <a:pt x="40702" y="34590"/>
                    <a:pt x="7102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8BAB59C1-255C-4BCB-AA09-9BB2524CF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8986" y="2966101"/>
              <a:ext cx="80292" cy="86873"/>
            </a:xfrm>
            <a:custGeom>
              <a:avLst/>
              <a:gdLst>
                <a:gd name="connsiteX0" fmla="*/ 80292 w 80292"/>
                <a:gd name="connsiteY0" fmla="*/ 0 h 86873"/>
                <a:gd name="connsiteX1" fmla="*/ 53278 w 80292"/>
                <a:gd name="connsiteY1" fmla="*/ 41542 h 86873"/>
                <a:gd name="connsiteX2" fmla="*/ 318 w 80292"/>
                <a:gd name="connsiteY2" fmla="*/ 86873 h 86873"/>
                <a:gd name="connsiteX3" fmla="*/ 76121 w 80292"/>
                <a:gd name="connsiteY3" fmla="*/ 397 h 86873"/>
                <a:gd name="connsiteX4" fmla="*/ 80292 w 80292"/>
                <a:gd name="connsiteY4" fmla="*/ 0 h 8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92" h="86873">
                  <a:moveTo>
                    <a:pt x="80292" y="0"/>
                  </a:moveTo>
                  <a:lnTo>
                    <a:pt x="53278" y="41542"/>
                  </a:lnTo>
                  <a:cubicBezTo>
                    <a:pt x="40609" y="61021"/>
                    <a:pt x="25449" y="78316"/>
                    <a:pt x="318" y="86873"/>
                  </a:cubicBezTo>
                  <a:cubicBezTo>
                    <a:pt x="-4462" y="52097"/>
                    <a:pt x="45800" y="34987"/>
                    <a:pt x="76121" y="397"/>
                  </a:cubicBezTo>
                  <a:lnTo>
                    <a:pt x="8029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76525386-AE2D-4922-A34F-2D287105FC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5251" y="2984347"/>
              <a:ext cx="1471" cy="10697"/>
            </a:xfrm>
            <a:custGeom>
              <a:avLst/>
              <a:gdLst>
                <a:gd name="connsiteX0" fmla="*/ 0 w 1471"/>
                <a:gd name="connsiteY0" fmla="*/ 0 h 10697"/>
                <a:gd name="connsiteX1" fmla="*/ 1471 w 1471"/>
                <a:gd name="connsiteY1" fmla="*/ 10697 h 10697"/>
                <a:gd name="connsiteX2" fmla="*/ 597 w 1471"/>
                <a:gd name="connsiteY2" fmla="*/ 4347 h 10697"/>
                <a:gd name="connsiteX3" fmla="*/ 0 w 1471"/>
                <a:gd name="connsiteY3" fmla="*/ 0 h 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1" h="10697">
                  <a:moveTo>
                    <a:pt x="0" y="0"/>
                  </a:moveTo>
                  <a:lnTo>
                    <a:pt x="1471" y="10697"/>
                  </a:lnTo>
                  <a:lnTo>
                    <a:pt x="597" y="4347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1060B6E9-DF29-40DE-9E24-9F1DFDC9C6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6722" y="2995044"/>
              <a:ext cx="1839" cy="13381"/>
            </a:xfrm>
            <a:custGeom>
              <a:avLst/>
              <a:gdLst>
                <a:gd name="connsiteX0" fmla="*/ 0 w 1839"/>
                <a:gd name="connsiteY0" fmla="*/ 0 h 13381"/>
                <a:gd name="connsiteX1" fmla="*/ 1293 w 1839"/>
                <a:gd name="connsiteY1" fmla="*/ 9407 h 13381"/>
                <a:gd name="connsiteX2" fmla="*/ 1839 w 1839"/>
                <a:gd name="connsiteY2" fmla="*/ 13381 h 13381"/>
                <a:gd name="connsiteX3" fmla="*/ 546 w 1839"/>
                <a:gd name="connsiteY3" fmla="*/ 3974 h 13381"/>
                <a:gd name="connsiteX4" fmla="*/ 0 w 1839"/>
                <a:gd name="connsiteY4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" h="13381">
                  <a:moveTo>
                    <a:pt x="0" y="0"/>
                  </a:moveTo>
                  <a:lnTo>
                    <a:pt x="1293" y="9407"/>
                  </a:lnTo>
                  <a:lnTo>
                    <a:pt x="1839" y="13381"/>
                  </a:lnTo>
                  <a:lnTo>
                    <a:pt x="546" y="39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C4666181-5CF6-4CFC-9042-D52F55520D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8561" y="3008425"/>
              <a:ext cx="1470" cy="10697"/>
            </a:xfrm>
            <a:custGeom>
              <a:avLst/>
              <a:gdLst>
                <a:gd name="connsiteX0" fmla="*/ 0 w 1470"/>
                <a:gd name="connsiteY0" fmla="*/ 0 h 10697"/>
                <a:gd name="connsiteX1" fmla="*/ 1470 w 1470"/>
                <a:gd name="connsiteY1" fmla="*/ 10697 h 10697"/>
                <a:gd name="connsiteX2" fmla="*/ 872 w 1470"/>
                <a:gd name="connsiteY2" fmla="*/ 6350 h 10697"/>
                <a:gd name="connsiteX3" fmla="*/ 0 w 1470"/>
                <a:gd name="connsiteY3" fmla="*/ 0 h 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" h="10697">
                  <a:moveTo>
                    <a:pt x="0" y="0"/>
                  </a:moveTo>
                  <a:lnTo>
                    <a:pt x="1470" y="10697"/>
                  </a:lnTo>
                  <a:cubicBezTo>
                    <a:pt x="1470" y="10697"/>
                    <a:pt x="1470" y="10697"/>
                    <a:pt x="872" y="63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6012440A-3C85-41EE-86C7-6391E2D506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8315" y="3086640"/>
              <a:ext cx="15161" cy="17295"/>
            </a:xfrm>
            <a:custGeom>
              <a:avLst/>
              <a:gdLst>
                <a:gd name="connsiteX0" fmla="*/ 15161 w 15161"/>
                <a:gd name="connsiteY0" fmla="*/ 0 h 17295"/>
                <a:gd name="connsiteX1" fmla="*/ 0 w 15161"/>
                <a:gd name="connsiteY1" fmla="*/ 17295 h 17295"/>
                <a:gd name="connsiteX2" fmla="*/ 23 w 15161"/>
                <a:gd name="connsiteY2" fmla="*/ 13374 h 17295"/>
                <a:gd name="connsiteX3" fmla="*/ 15161 w 15161"/>
                <a:gd name="connsiteY3" fmla="*/ 0 h 1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1" h="17295">
                  <a:moveTo>
                    <a:pt x="15161" y="0"/>
                  </a:moveTo>
                  <a:cubicBezTo>
                    <a:pt x="0" y="17295"/>
                    <a:pt x="0" y="17295"/>
                    <a:pt x="0" y="17295"/>
                  </a:cubicBezTo>
                  <a:lnTo>
                    <a:pt x="23" y="13374"/>
                  </a:lnTo>
                  <a:lnTo>
                    <a:pt x="1516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3182C781-77CD-416F-A949-E5949CC46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51606" y="3491672"/>
              <a:ext cx="36127" cy="31158"/>
            </a:xfrm>
            <a:custGeom>
              <a:avLst/>
              <a:gdLst>
                <a:gd name="connsiteX0" fmla="*/ 36127 w 36127"/>
                <a:gd name="connsiteY0" fmla="*/ 0 h 31158"/>
                <a:gd name="connsiteX1" fmla="*/ 3881 w 36127"/>
                <a:gd name="connsiteY1" fmla="*/ 31158 h 31158"/>
                <a:gd name="connsiteX2" fmla="*/ 0 w 36127"/>
                <a:gd name="connsiteY2" fmla="*/ 24243 h 31158"/>
                <a:gd name="connsiteX3" fmla="*/ 36127 w 36127"/>
                <a:gd name="connsiteY3" fmla="*/ 0 h 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27" h="31158">
                  <a:moveTo>
                    <a:pt x="36127" y="0"/>
                  </a:moveTo>
                  <a:lnTo>
                    <a:pt x="3881" y="31158"/>
                  </a:lnTo>
                  <a:lnTo>
                    <a:pt x="0" y="24243"/>
                  </a:lnTo>
                  <a:cubicBezTo>
                    <a:pt x="2170" y="16110"/>
                    <a:pt x="24757" y="12971"/>
                    <a:pt x="3612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7" name="文本框 14">
            <a:extLst>
              <a:ext uri="{FF2B5EF4-FFF2-40B4-BE49-F238E27FC236}">
                <a16:creationId xmlns:a16="http://schemas.microsoft.com/office/drawing/2014/main" id="{A3C1E610-FBF8-4C37-BBF3-582551CCDA92}"/>
              </a:ext>
            </a:extLst>
          </p:cNvPr>
          <p:cNvSpPr txBox="1"/>
          <p:nvPr/>
        </p:nvSpPr>
        <p:spPr>
          <a:xfrm>
            <a:off x="6040903" y="4763589"/>
            <a:ext cx="474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城市介绍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旅游推介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模板</a:t>
            </a:r>
          </a:p>
        </p:txBody>
      </p:sp>
      <p:sp>
        <p:nvSpPr>
          <p:cNvPr id="338" name="文本框 15">
            <a:extLst>
              <a:ext uri="{FF2B5EF4-FFF2-40B4-BE49-F238E27FC236}">
                <a16:creationId xmlns:a16="http://schemas.microsoft.com/office/drawing/2014/main" id="{3E9468DC-02C5-4A54-9530-B3AB6934ACB7}"/>
              </a:ext>
            </a:extLst>
          </p:cNvPr>
          <p:cNvSpPr txBox="1"/>
          <p:nvPr/>
        </p:nvSpPr>
        <p:spPr>
          <a:xfrm>
            <a:off x="5241047" y="5357357"/>
            <a:ext cx="6347840" cy="4898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 USER CAN PERFORM THE PRESENTATION ON A PROJECTOR OR COMPUTER, AND THE POWERPOINT CAN BE PRINTED OUT AND MADE INTO FILM.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CLICK HERE TO ADD THE SPECIFIC CONTENT OF THE TEXT,AND BRIEFLY EXPLAIN YOUR POINT OF VIEW.</a:t>
            </a:r>
          </a:p>
        </p:txBody>
      </p:sp>
      <p:grpSp>
        <p:nvGrpSpPr>
          <p:cNvPr id="346" name="组合 345">
            <a:extLst>
              <a:ext uri="{FF2B5EF4-FFF2-40B4-BE49-F238E27FC236}">
                <a16:creationId xmlns:a16="http://schemas.microsoft.com/office/drawing/2014/main" id="{2D13D049-7B52-4BBB-81AA-03C0656094A6}"/>
              </a:ext>
            </a:extLst>
          </p:cNvPr>
          <p:cNvGrpSpPr/>
          <p:nvPr/>
        </p:nvGrpSpPr>
        <p:grpSpPr>
          <a:xfrm>
            <a:off x="5981936" y="2424245"/>
            <a:ext cx="5049426" cy="2279097"/>
            <a:chOff x="6273940" y="3770297"/>
            <a:chExt cx="5049426" cy="2279097"/>
          </a:xfrm>
        </p:grpSpPr>
        <p:sp>
          <p:nvSpPr>
            <p:cNvPr id="347" name="文本框 346">
              <a:extLst>
                <a:ext uri="{FF2B5EF4-FFF2-40B4-BE49-F238E27FC236}">
                  <a16:creationId xmlns:a16="http://schemas.microsoft.com/office/drawing/2014/main" id="{459EE413-A4B3-4FC8-B4BA-BDDC4BFE5181}"/>
                </a:ext>
              </a:extLst>
            </p:cNvPr>
            <p:cNvSpPr txBox="1"/>
            <p:nvPr/>
          </p:nvSpPr>
          <p:spPr>
            <a:xfrm>
              <a:off x="6273940" y="3770297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感</a:t>
              </a:r>
            </a:p>
          </p:txBody>
        </p:sp>
        <p:sp>
          <p:nvSpPr>
            <p:cNvPr id="348" name="文本框 347">
              <a:extLst>
                <a:ext uri="{FF2B5EF4-FFF2-40B4-BE49-F238E27FC236}">
                  <a16:creationId xmlns:a16="http://schemas.microsoft.com/office/drawing/2014/main" id="{67D75C5A-ABA5-4675-80AB-2CFB3523862E}"/>
                </a:ext>
              </a:extLst>
            </p:cNvPr>
            <p:cNvSpPr txBox="1"/>
            <p:nvPr/>
          </p:nvSpPr>
          <p:spPr>
            <a:xfrm>
              <a:off x="7735076" y="4602844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谢</a:t>
              </a:r>
            </a:p>
          </p:txBody>
        </p:sp>
        <p:sp>
          <p:nvSpPr>
            <p:cNvPr id="349" name="文本框 348">
              <a:extLst>
                <a:ext uri="{FF2B5EF4-FFF2-40B4-BE49-F238E27FC236}">
                  <a16:creationId xmlns:a16="http://schemas.microsoft.com/office/drawing/2014/main" id="{DBB81E4B-74D5-478E-AB21-8CF92638F74F}"/>
                </a:ext>
              </a:extLst>
            </p:cNvPr>
            <p:cNvSpPr txBox="1"/>
            <p:nvPr/>
          </p:nvSpPr>
          <p:spPr>
            <a:xfrm>
              <a:off x="8815940" y="43358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聆</a:t>
              </a:r>
            </a:p>
          </p:txBody>
        </p:sp>
        <p:sp>
          <p:nvSpPr>
            <p:cNvPr id="350" name="文本框 349">
              <a:extLst>
                <a:ext uri="{FF2B5EF4-FFF2-40B4-BE49-F238E27FC236}">
                  <a16:creationId xmlns:a16="http://schemas.microsoft.com/office/drawing/2014/main" id="{97622356-D4ED-49AD-9F70-276C15E87E14}"/>
                </a:ext>
              </a:extLst>
            </p:cNvPr>
            <p:cNvSpPr txBox="1"/>
            <p:nvPr/>
          </p:nvSpPr>
          <p:spPr>
            <a:xfrm>
              <a:off x="9907594" y="4281763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solidFill>
                    <a:srgbClr val="C95C38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sym typeface="Arial" panose="020B0604020202020204" pitchFamily="34" charset="0"/>
                </a:rPr>
                <a:t>听</a:t>
              </a:r>
            </a:p>
          </p:txBody>
        </p:sp>
      </p:grpSp>
      <p:pic>
        <p:nvPicPr>
          <p:cNvPr id="351" name="图片 350">
            <a:extLst>
              <a:ext uri="{FF2B5EF4-FFF2-40B4-BE49-F238E27FC236}">
                <a16:creationId xmlns:a16="http://schemas.microsoft.com/office/drawing/2014/main" id="{F8CB1630-1A4F-4E84-900A-0180386D4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51" y="2507804"/>
            <a:ext cx="810194" cy="810194"/>
          </a:xfrm>
          <a:prstGeom prst="rect">
            <a:avLst/>
          </a:prstGeom>
        </p:spPr>
      </p:pic>
      <p:sp>
        <p:nvSpPr>
          <p:cNvPr id="352" name="文本框 351">
            <a:extLst>
              <a:ext uri="{FF2B5EF4-FFF2-40B4-BE49-F238E27FC236}">
                <a16:creationId xmlns:a16="http://schemas.microsoft.com/office/drawing/2014/main" id="{25CD7EF9-A4D0-4E8D-9516-10ACC4011F65}"/>
              </a:ext>
            </a:extLst>
          </p:cNvPr>
          <p:cNvSpPr txBox="1"/>
          <p:nvPr/>
        </p:nvSpPr>
        <p:spPr>
          <a:xfrm>
            <a:off x="7687930" y="2620513"/>
            <a:ext cx="38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旅游</a:t>
            </a:r>
          </a:p>
        </p:txBody>
      </p:sp>
    </p:spTree>
    <p:extLst>
      <p:ext uri="{BB962C8B-B14F-4D97-AF65-F5344CB8AC3E}">
        <p14:creationId xmlns:p14="http://schemas.microsoft.com/office/powerpoint/2010/main" val="83694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矩形 244">
            <a:extLst>
              <a:ext uri="{FF2B5EF4-FFF2-40B4-BE49-F238E27FC236}">
                <a16:creationId xmlns:a16="http://schemas.microsoft.com/office/drawing/2014/main" id="{DC64B3C8-57A7-4B2E-AF8A-B5B0E52701C0}"/>
              </a:ext>
            </a:extLst>
          </p:cNvPr>
          <p:cNvSpPr/>
          <p:nvPr/>
        </p:nvSpPr>
        <p:spPr>
          <a:xfrm>
            <a:off x="398441" y="734345"/>
            <a:ext cx="9692227" cy="55787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48" name="组合 647">
            <a:extLst>
              <a:ext uri="{FF2B5EF4-FFF2-40B4-BE49-F238E27FC236}">
                <a16:creationId xmlns:a16="http://schemas.microsoft.com/office/drawing/2014/main" id="{998F0867-881B-498C-BB6C-77A2FFCFA559}"/>
              </a:ext>
            </a:extLst>
          </p:cNvPr>
          <p:cNvGrpSpPr/>
          <p:nvPr/>
        </p:nvGrpSpPr>
        <p:grpSpPr>
          <a:xfrm>
            <a:off x="5846236" y="734346"/>
            <a:ext cx="7327166" cy="5389310"/>
            <a:chOff x="4311970" y="196429"/>
            <a:chExt cx="8421683" cy="6194354"/>
          </a:xfrm>
          <a:blipFill dpi="0" rotWithShape="1">
            <a:blip r:embed="rId3"/>
            <a:srcRect/>
            <a:stretch>
              <a:fillRect l="9000" r="-9000"/>
            </a:stretch>
          </a:blipFill>
        </p:grpSpPr>
        <p:sp>
          <p:nvSpPr>
            <p:cNvPr id="649" name="Freeform 5">
              <a:extLst>
                <a:ext uri="{FF2B5EF4-FFF2-40B4-BE49-F238E27FC236}">
                  <a16:creationId xmlns:a16="http://schemas.microsoft.com/office/drawing/2014/main" id="{29D2BC73-B9A3-41FC-9D71-C0F4F03ED31F}"/>
                </a:ext>
              </a:extLst>
            </p:cNvPr>
            <p:cNvSpPr>
              <a:spLocks noEditPoints="1"/>
            </p:cNvSpPr>
            <p:nvPr/>
          </p:nvSpPr>
          <p:spPr bwMode="auto">
            <a:xfrm rot="19677018">
              <a:off x="4311970" y="1065046"/>
              <a:ext cx="8349589" cy="5221950"/>
            </a:xfrm>
            <a:custGeom>
              <a:avLst/>
              <a:gdLst>
                <a:gd name="T0" fmla="*/ 228 w 408"/>
                <a:gd name="T1" fmla="*/ 193 h 206"/>
                <a:gd name="T2" fmla="*/ 178 w 408"/>
                <a:gd name="T3" fmla="*/ 199 h 206"/>
                <a:gd name="T4" fmla="*/ 124 w 408"/>
                <a:gd name="T5" fmla="*/ 179 h 206"/>
                <a:gd name="T6" fmla="*/ 141 w 408"/>
                <a:gd name="T7" fmla="*/ 174 h 206"/>
                <a:gd name="T8" fmla="*/ 175 w 408"/>
                <a:gd name="T9" fmla="*/ 159 h 206"/>
                <a:gd name="T10" fmla="*/ 62 w 408"/>
                <a:gd name="T11" fmla="*/ 142 h 206"/>
                <a:gd name="T12" fmla="*/ 6 w 408"/>
                <a:gd name="T13" fmla="*/ 107 h 206"/>
                <a:gd name="T14" fmla="*/ 59 w 408"/>
                <a:gd name="T15" fmla="*/ 74 h 206"/>
                <a:gd name="T16" fmla="*/ 32 w 408"/>
                <a:gd name="T17" fmla="*/ 99 h 206"/>
                <a:gd name="T18" fmla="*/ 54 w 408"/>
                <a:gd name="T19" fmla="*/ 94 h 206"/>
                <a:gd name="T20" fmla="*/ 68 w 408"/>
                <a:gd name="T21" fmla="*/ 84 h 206"/>
                <a:gd name="T22" fmla="*/ 87 w 408"/>
                <a:gd name="T23" fmla="*/ 73 h 206"/>
                <a:gd name="T24" fmla="*/ 168 w 408"/>
                <a:gd name="T25" fmla="*/ 39 h 206"/>
                <a:gd name="T26" fmla="*/ 302 w 408"/>
                <a:gd name="T27" fmla="*/ 3 h 206"/>
                <a:gd name="T28" fmla="*/ 352 w 408"/>
                <a:gd name="T29" fmla="*/ 19 h 206"/>
                <a:gd name="T30" fmla="*/ 383 w 408"/>
                <a:gd name="T31" fmla="*/ 50 h 206"/>
                <a:gd name="T32" fmla="*/ 399 w 408"/>
                <a:gd name="T33" fmla="*/ 106 h 206"/>
                <a:gd name="T34" fmla="*/ 380 w 408"/>
                <a:gd name="T35" fmla="*/ 118 h 206"/>
                <a:gd name="T36" fmla="*/ 348 w 408"/>
                <a:gd name="T37" fmla="*/ 132 h 206"/>
                <a:gd name="T38" fmla="*/ 376 w 408"/>
                <a:gd name="T39" fmla="*/ 167 h 206"/>
                <a:gd name="T40" fmla="*/ 296 w 408"/>
                <a:gd name="T41" fmla="*/ 178 h 206"/>
                <a:gd name="T42" fmla="*/ 156 w 408"/>
                <a:gd name="T43" fmla="*/ 177 h 206"/>
                <a:gd name="T44" fmla="*/ 162 w 408"/>
                <a:gd name="T45" fmla="*/ 181 h 206"/>
                <a:gd name="T46" fmla="*/ 176 w 408"/>
                <a:gd name="T47" fmla="*/ 183 h 206"/>
                <a:gd name="T48" fmla="*/ 208 w 408"/>
                <a:gd name="T49" fmla="*/ 168 h 206"/>
                <a:gd name="T50" fmla="*/ 203 w 408"/>
                <a:gd name="T51" fmla="*/ 159 h 206"/>
                <a:gd name="T52" fmla="*/ 197 w 408"/>
                <a:gd name="T53" fmla="*/ 139 h 206"/>
                <a:gd name="T54" fmla="*/ 299 w 408"/>
                <a:gd name="T55" fmla="*/ 174 h 206"/>
                <a:gd name="T56" fmla="*/ 341 w 408"/>
                <a:gd name="T57" fmla="*/ 134 h 206"/>
                <a:gd name="T58" fmla="*/ 40 w 408"/>
                <a:gd name="T59" fmla="*/ 88 h 206"/>
                <a:gd name="T60" fmla="*/ 310 w 408"/>
                <a:gd name="T61" fmla="*/ 171 h 206"/>
                <a:gd name="T62" fmla="*/ 182 w 408"/>
                <a:gd name="T63" fmla="*/ 107 h 206"/>
                <a:gd name="T64" fmla="*/ 225 w 408"/>
                <a:gd name="T65" fmla="*/ 91 h 206"/>
                <a:gd name="T66" fmla="*/ 149 w 408"/>
                <a:gd name="T67" fmla="*/ 49 h 206"/>
                <a:gd name="T68" fmla="*/ 119 w 408"/>
                <a:gd name="T69" fmla="*/ 64 h 206"/>
                <a:gd name="T70" fmla="*/ 333 w 408"/>
                <a:gd name="T71" fmla="*/ 128 h 206"/>
                <a:gd name="T72" fmla="*/ 268 w 408"/>
                <a:gd name="T73" fmla="*/ 140 h 206"/>
                <a:gd name="T74" fmla="*/ 197 w 408"/>
                <a:gd name="T75" fmla="*/ 180 h 206"/>
                <a:gd name="T76" fmla="*/ 252 w 408"/>
                <a:gd name="T77" fmla="*/ 155 h 206"/>
                <a:gd name="T78" fmla="*/ 230 w 408"/>
                <a:gd name="T79" fmla="*/ 167 h 206"/>
                <a:gd name="T80" fmla="*/ 374 w 408"/>
                <a:gd name="T81" fmla="*/ 111 h 206"/>
                <a:gd name="T82" fmla="*/ 135 w 408"/>
                <a:gd name="T83" fmla="*/ 68 h 206"/>
                <a:gd name="T84" fmla="*/ 221 w 408"/>
                <a:gd name="T85" fmla="*/ 138 h 206"/>
                <a:gd name="T86" fmla="*/ 261 w 408"/>
                <a:gd name="T87" fmla="*/ 150 h 206"/>
                <a:gd name="T88" fmla="*/ 191 w 408"/>
                <a:gd name="T89" fmla="*/ 139 h 206"/>
                <a:gd name="T90" fmla="*/ 356 w 408"/>
                <a:gd name="T91" fmla="*/ 166 h 206"/>
                <a:gd name="T92" fmla="*/ 164 w 408"/>
                <a:gd name="T93" fmla="*/ 106 h 206"/>
                <a:gd name="T94" fmla="*/ 348 w 408"/>
                <a:gd name="T95" fmla="*/ 168 h 206"/>
                <a:gd name="T96" fmla="*/ 45 w 408"/>
                <a:gd name="T97" fmla="*/ 96 h 206"/>
                <a:gd name="T98" fmla="*/ 250 w 408"/>
                <a:gd name="T99" fmla="*/ 187 h 206"/>
                <a:gd name="T100" fmla="*/ 233 w 408"/>
                <a:gd name="T101" fmla="*/ 135 h 206"/>
                <a:gd name="T102" fmla="*/ 93 w 408"/>
                <a:gd name="T103" fmla="*/ 73 h 206"/>
                <a:gd name="T104" fmla="*/ 18 w 408"/>
                <a:gd name="T105" fmla="*/ 116 h 206"/>
                <a:gd name="T106" fmla="*/ 365 w 408"/>
                <a:gd name="T107" fmla="*/ 167 h 206"/>
                <a:gd name="T108" fmla="*/ 281 w 408"/>
                <a:gd name="T109" fmla="*/ 157 h 206"/>
                <a:gd name="T110" fmla="*/ 230 w 408"/>
                <a:gd name="T111" fmla="*/ 172 h 206"/>
                <a:gd name="T112" fmla="*/ 113 w 408"/>
                <a:gd name="T113" fmla="*/ 104 h 206"/>
                <a:gd name="T114" fmla="*/ 125 w 408"/>
                <a:gd name="T115" fmla="*/ 109 h 206"/>
                <a:gd name="T116" fmla="*/ 212 w 408"/>
                <a:gd name="T117" fmla="*/ 152 h 206"/>
                <a:gd name="T118" fmla="*/ 347 w 408"/>
                <a:gd name="T119" fmla="*/ 112 h 206"/>
                <a:gd name="T120" fmla="*/ 232 w 408"/>
                <a:gd name="T121" fmla="*/ 191 h 206"/>
                <a:gd name="T122" fmla="*/ 323 w 408"/>
                <a:gd name="T123" fmla="*/ 136 h 206"/>
                <a:gd name="T124" fmla="*/ 291 w 408"/>
                <a:gd name="T125" fmla="*/ 1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" h="206">
                  <a:moveTo>
                    <a:pt x="285" y="181"/>
                  </a:moveTo>
                  <a:cubicBezTo>
                    <a:pt x="284" y="182"/>
                    <a:pt x="283" y="182"/>
                    <a:pt x="283" y="181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1" y="181"/>
                    <a:pt x="282" y="181"/>
                    <a:pt x="282" y="181"/>
                  </a:cubicBezTo>
                  <a:cubicBezTo>
                    <a:pt x="282" y="182"/>
                    <a:pt x="281" y="182"/>
                    <a:pt x="281" y="183"/>
                  </a:cubicBezTo>
                  <a:cubicBezTo>
                    <a:pt x="280" y="183"/>
                    <a:pt x="280" y="182"/>
                    <a:pt x="280" y="182"/>
                  </a:cubicBezTo>
                  <a:cubicBezTo>
                    <a:pt x="279" y="182"/>
                    <a:pt x="278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6" y="183"/>
                    <a:pt x="276" y="183"/>
                    <a:pt x="275" y="183"/>
                  </a:cubicBezTo>
                  <a:cubicBezTo>
                    <a:pt x="273" y="183"/>
                    <a:pt x="272" y="184"/>
                    <a:pt x="270" y="184"/>
                  </a:cubicBezTo>
                  <a:cubicBezTo>
                    <a:pt x="269" y="184"/>
                    <a:pt x="267" y="185"/>
                    <a:pt x="266" y="185"/>
                  </a:cubicBezTo>
                  <a:cubicBezTo>
                    <a:pt x="265" y="184"/>
                    <a:pt x="265" y="185"/>
                    <a:pt x="265" y="185"/>
                  </a:cubicBezTo>
                  <a:cubicBezTo>
                    <a:pt x="264" y="186"/>
                    <a:pt x="265" y="186"/>
                    <a:pt x="265" y="186"/>
                  </a:cubicBezTo>
                  <a:cubicBezTo>
                    <a:pt x="266" y="187"/>
                    <a:pt x="267" y="186"/>
                    <a:pt x="268" y="186"/>
                  </a:cubicBezTo>
                  <a:cubicBezTo>
                    <a:pt x="268" y="186"/>
                    <a:pt x="269" y="186"/>
                    <a:pt x="269" y="186"/>
                  </a:cubicBezTo>
                  <a:cubicBezTo>
                    <a:pt x="269" y="187"/>
                    <a:pt x="269" y="187"/>
                    <a:pt x="268" y="187"/>
                  </a:cubicBezTo>
                  <a:cubicBezTo>
                    <a:pt x="267" y="187"/>
                    <a:pt x="266" y="188"/>
                    <a:pt x="264" y="187"/>
                  </a:cubicBezTo>
                  <a:cubicBezTo>
                    <a:pt x="264" y="187"/>
                    <a:pt x="263" y="188"/>
                    <a:pt x="263" y="186"/>
                  </a:cubicBezTo>
                  <a:cubicBezTo>
                    <a:pt x="263" y="186"/>
                    <a:pt x="263" y="186"/>
                    <a:pt x="262" y="186"/>
                  </a:cubicBezTo>
                  <a:cubicBezTo>
                    <a:pt x="260" y="187"/>
                    <a:pt x="257" y="186"/>
                    <a:pt x="255" y="188"/>
                  </a:cubicBezTo>
                  <a:cubicBezTo>
                    <a:pt x="254" y="188"/>
                    <a:pt x="252" y="189"/>
                    <a:pt x="251" y="189"/>
                  </a:cubicBezTo>
                  <a:cubicBezTo>
                    <a:pt x="250" y="189"/>
                    <a:pt x="250" y="189"/>
                    <a:pt x="249" y="189"/>
                  </a:cubicBezTo>
                  <a:cubicBezTo>
                    <a:pt x="248" y="189"/>
                    <a:pt x="247" y="189"/>
                    <a:pt x="247" y="190"/>
                  </a:cubicBezTo>
                  <a:cubicBezTo>
                    <a:pt x="246" y="190"/>
                    <a:pt x="246" y="190"/>
                    <a:pt x="246" y="190"/>
                  </a:cubicBezTo>
                  <a:cubicBezTo>
                    <a:pt x="243" y="189"/>
                    <a:pt x="241" y="192"/>
                    <a:pt x="238" y="191"/>
                  </a:cubicBezTo>
                  <a:cubicBezTo>
                    <a:pt x="237" y="191"/>
                    <a:pt x="235" y="191"/>
                    <a:pt x="233" y="191"/>
                  </a:cubicBezTo>
                  <a:cubicBezTo>
                    <a:pt x="232" y="192"/>
                    <a:pt x="231" y="192"/>
                    <a:pt x="230" y="193"/>
                  </a:cubicBezTo>
                  <a:cubicBezTo>
                    <a:pt x="228" y="193"/>
                    <a:pt x="227" y="194"/>
                    <a:pt x="225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6" y="194"/>
                    <a:pt x="227" y="193"/>
                    <a:pt x="228" y="193"/>
                  </a:cubicBezTo>
                  <a:cubicBezTo>
                    <a:pt x="228" y="193"/>
                    <a:pt x="228" y="193"/>
                    <a:pt x="228" y="192"/>
                  </a:cubicBezTo>
                  <a:cubicBezTo>
                    <a:pt x="228" y="190"/>
                    <a:pt x="229" y="191"/>
                    <a:pt x="230" y="190"/>
                  </a:cubicBezTo>
                  <a:cubicBezTo>
                    <a:pt x="234" y="189"/>
                    <a:pt x="238" y="188"/>
                    <a:pt x="242" y="187"/>
                  </a:cubicBezTo>
                  <a:cubicBezTo>
                    <a:pt x="243" y="187"/>
                    <a:pt x="245" y="187"/>
                    <a:pt x="247" y="187"/>
                  </a:cubicBezTo>
                  <a:cubicBezTo>
                    <a:pt x="248" y="187"/>
                    <a:pt x="248" y="187"/>
                    <a:pt x="249" y="186"/>
                  </a:cubicBezTo>
                  <a:cubicBezTo>
                    <a:pt x="251" y="185"/>
                    <a:pt x="253" y="185"/>
                    <a:pt x="255" y="185"/>
                  </a:cubicBezTo>
                  <a:cubicBezTo>
                    <a:pt x="256" y="184"/>
                    <a:pt x="258" y="184"/>
                    <a:pt x="258" y="183"/>
                  </a:cubicBezTo>
                  <a:cubicBezTo>
                    <a:pt x="257" y="183"/>
                    <a:pt x="256" y="182"/>
                    <a:pt x="255" y="182"/>
                  </a:cubicBezTo>
                  <a:cubicBezTo>
                    <a:pt x="253" y="183"/>
                    <a:pt x="251" y="184"/>
                    <a:pt x="249" y="184"/>
                  </a:cubicBezTo>
                  <a:cubicBezTo>
                    <a:pt x="247" y="185"/>
                    <a:pt x="246" y="185"/>
                    <a:pt x="244" y="185"/>
                  </a:cubicBezTo>
                  <a:cubicBezTo>
                    <a:pt x="242" y="185"/>
                    <a:pt x="241" y="186"/>
                    <a:pt x="240" y="187"/>
                  </a:cubicBezTo>
                  <a:cubicBezTo>
                    <a:pt x="237" y="187"/>
                    <a:pt x="233" y="188"/>
                    <a:pt x="230" y="189"/>
                  </a:cubicBezTo>
                  <a:cubicBezTo>
                    <a:pt x="230" y="189"/>
                    <a:pt x="229" y="189"/>
                    <a:pt x="229" y="189"/>
                  </a:cubicBezTo>
                  <a:cubicBezTo>
                    <a:pt x="227" y="188"/>
                    <a:pt x="225" y="189"/>
                    <a:pt x="223" y="190"/>
                  </a:cubicBezTo>
                  <a:cubicBezTo>
                    <a:pt x="219" y="190"/>
                    <a:pt x="215" y="191"/>
                    <a:pt x="211" y="192"/>
                  </a:cubicBezTo>
                  <a:cubicBezTo>
                    <a:pt x="209" y="192"/>
                    <a:pt x="207" y="193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5" y="196"/>
                    <a:pt x="202" y="193"/>
                    <a:pt x="201" y="195"/>
                  </a:cubicBezTo>
                  <a:cubicBezTo>
                    <a:pt x="201" y="195"/>
                    <a:pt x="201" y="194"/>
                    <a:pt x="200" y="194"/>
                  </a:cubicBezTo>
                  <a:cubicBezTo>
                    <a:pt x="200" y="193"/>
                    <a:pt x="200" y="193"/>
                    <a:pt x="201" y="193"/>
                  </a:cubicBezTo>
                  <a:cubicBezTo>
                    <a:pt x="201" y="193"/>
                    <a:pt x="201" y="192"/>
                    <a:pt x="201" y="192"/>
                  </a:cubicBezTo>
                  <a:cubicBezTo>
                    <a:pt x="201" y="192"/>
                    <a:pt x="200" y="192"/>
                    <a:pt x="200" y="192"/>
                  </a:cubicBezTo>
                  <a:cubicBezTo>
                    <a:pt x="197" y="193"/>
                    <a:pt x="195" y="194"/>
                    <a:pt x="192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6"/>
                    <a:pt x="190" y="196"/>
                    <a:pt x="188" y="195"/>
                  </a:cubicBezTo>
                  <a:cubicBezTo>
                    <a:pt x="188" y="195"/>
                    <a:pt x="187" y="196"/>
                    <a:pt x="186" y="196"/>
                  </a:cubicBezTo>
                  <a:cubicBezTo>
                    <a:pt x="186" y="196"/>
                    <a:pt x="185" y="197"/>
                    <a:pt x="184" y="196"/>
                  </a:cubicBezTo>
                  <a:cubicBezTo>
                    <a:pt x="184" y="196"/>
                    <a:pt x="183" y="197"/>
                    <a:pt x="183" y="197"/>
                  </a:cubicBezTo>
                  <a:cubicBezTo>
                    <a:pt x="184" y="198"/>
                    <a:pt x="184" y="199"/>
                    <a:pt x="184" y="199"/>
                  </a:cubicBezTo>
                  <a:cubicBezTo>
                    <a:pt x="183" y="200"/>
                    <a:pt x="182" y="199"/>
                    <a:pt x="182" y="198"/>
                  </a:cubicBezTo>
                  <a:cubicBezTo>
                    <a:pt x="182" y="198"/>
                    <a:pt x="182" y="198"/>
                    <a:pt x="182" y="198"/>
                  </a:cubicBezTo>
                  <a:cubicBezTo>
                    <a:pt x="180" y="199"/>
                    <a:pt x="179" y="198"/>
                    <a:pt x="178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9"/>
                    <a:pt x="177" y="200"/>
                    <a:pt x="177" y="200"/>
                  </a:cubicBezTo>
                  <a:cubicBezTo>
                    <a:pt x="175" y="199"/>
                    <a:pt x="173" y="200"/>
                    <a:pt x="172" y="201"/>
                  </a:cubicBezTo>
                  <a:cubicBezTo>
                    <a:pt x="171" y="202"/>
                    <a:pt x="170" y="202"/>
                    <a:pt x="168" y="202"/>
                  </a:cubicBezTo>
                  <a:cubicBezTo>
                    <a:pt x="167" y="202"/>
                    <a:pt x="167" y="203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7" y="204"/>
                    <a:pt x="169" y="205"/>
                    <a:pt x="170" y="205"/>
                  </a:cubicBezTo>
                  <a:cubicBezTo>
                    <a:pt x="170" y="204"/>
                    <a:pt x="171" y="204"/>
                    <a:pt x="171" y="205"/>
                  </a:cubicBezTo>
                  <a:cubicBezTo>
                    <a:pt x="171" y="206"/>
                    <a:pt x="171" y="206"/>
                    <a:pt x="170" y="206"/>
                  </a:cubicBezTo>
                  <a:cubicBezTo>
                    <a:pt x="169" y="206"/>
                    <a:pt x="167" y="206"/>
                    <a:pt x="165" y="205"/>
                  </a:cubicBezTo>
                  <a:cubicBezTo>
                    <a:pt x="165" y="205"/>
                    <a:pt x="164" y="205"/>
                    <a:pt x="164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63" y="204"/>
                    <a:pt x="162" y="204"/>
                    <a:pt x="162" y="203"/>
                  </a:cubicBezTo>
                  <a:cubicBezTo>
                    <a:pt x="160" y="201"/>
                    <a:pt x="157" y="203"/>
                    <a:pt x="155" y="203"/>
                  </a:cubicBezTo>
                  <a:cubicBezTo>
                    <a:pt x="154" y="203"/>
                    <a:pt x="153" y="203"/>
                    <a:pt x="152" y="202"/>
                  </a:cubicBezTo>
                  <a:cubicBezTo>
                    <a:pt x="151" y="201"/>
                    <a:pt x="150" y="200"/>
                    <a:pt x="149" y="199"/>
                  </a:cubicBezTo>
                  <a:cubicBezTo>
                    <a:pt x="148" y="197"/>
                    <a:pt x="147" y="198"/>
                    <a:pt x="145" y="198"/>
                  </a:cubicBezTo>
                  <a:cubicBezTo>
                    <a:pt x="144" y="197"/>
                    <a:pt x="143" y="198"/>
                    <a:pt x="143" y="199"/>
                  </a:cubicBezTo>
                  <a:cubicBezTo>
                    <a:pt x="143" y="199"/>
                    <a:pt x="142" y="199"/>
                    <a:pt x="141" y="199"/>
                  </a:cubicBezTo>
                  <a:cubicBezTo>
                    <a:pt x="139" y="199"/>
                    <a:pt x="137" y="198"/>
                    <a:pt x="135" y="198"/>
                  </a:cubicBezTo>
                  <a:cubicBezTo>
                    <a:pt x="135" y="199"/>
                    <a:pt x="134" y="199"/>
                    <a:pt x="134" y="199"/>
                  </a:cubicBezTo>
                  <a:cubicBezTo>
                    <a:pt x="133" y="200"/>
                    <a:pt x="133" y="199"/>
                    <a:pt x="132" y="198"/>
                  </a:cubicBezTo>
                  <a:cubicBezTo>
                    <a:pt x="131" y="196"/>
                    <a:pt x="129" y="196"/>
                    <a:pt x="128" y="194"/>
                  </a:cubicBezTo>
                  <a:cubicBezTo>
                    <a:pt x="127" y="194"/>
                    <a:pt x="126" y="194"/>
                    <a:pt x="125" y="194"/>
                  </a:cubicBezTo>
                  <a:cubicBezTo>
                    <a:pt x="123" y="195"/>
                    <a:pt x="121" y="193"/>
                    <a:pt x="119" y="193"/>
                  </a:cubicBezTo>
                  <a:cubicBezTo>
                    <a:pt x="117" y="193"/>
                    <a:pt x="116" y="190"/>
                    <a:pt x="117" y="188"/>
                  </a:cubicBezTo>
                  <a:cubicBezTo>
                    <a:pt x="118" y="187"/>
                    <a:pt x="118" y="186"/>
                    <a:pt x="117" y="185"/>
                  </a:cubicBezTo>
                  <a:cubicBezTo>
                    <a:pt x="116" y="184"/>
                    <a:pt x="118" y="184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9" y="181"/>
                    <a:pt x="121" y="180"/>
                    <a:pt x="124" y="179"/>
                  </a:cubicBezTo>
                  <a:cubicBezTo>
                    <a:pt x="124" y="179"/>
                    <a:pt x="124" y="179"/>
                    <a:pt x="124" y="179"/>
                  </a:cubicBezTo>
                  <a:cubicBezTo>
                    <a:pt x="124" y="179"/>
                    <a:pt x="124" y="180"/>
                    <a:pt x="124" y="180"/>
                  </a:cubicBezTo>
                  <a:cubicBezTo>
                    <a:pt x="123" y="181"/>
                    <a:pt x="122" y="182"/>
                    <a:pt x="121" y="183"/>
                  </a:cubicBezTo>
                  <a:cubicBezTo>
                    <a:pt x="121" y="184"/>
                    <a:pt x="121" y="184"/>
                    <a:pt x="121" y="185"/>
                  </a:cubicBezTo>
                  <a:cubicBezTo>
                    <a:pt x="122" y="186"/>
                    <a:pt x="122" y="185"/>
                    <a:pt x="122" y="184"/>
                  </a:cubicBezTo>
                  <a:cubicBezTo>
                    <a:pt x="122" y="183"/>
                    <a:pt x="123" y="183"/>
                    <a:pt x="124" y="183"/>
                  </a:cubicBezTo>
                  <a:cubicBezTo>
                    <a:pt x="126" y="183"/>
                    <a:pt x="127" y="181"/>
                    <a:pt x="128" y="180"/>
                  </a:cubicBezTo>
                  <a:cubicBezTo>
                    <a:pt x="132" y="177"/>
                    <a:pt x="136" y="174"/>
                    <a:pt x="141" y="172"/>
                  </a:cubicBezTo>
                  <a:cubicBezTo>
                    <a:pt x="146" y="170"/>
                    <a:pt x="151" y="168"/>
                    <a:pt x="156" y="165"/>
                  </a:cubicBezTo>
                  <a:cubicBezTo>
                    <a:pt x="157" y="164"/>
                    <a:pt x="159" y="162"/>
                    <a:pt x="162" y="163"/>
                  </a:cubicBezTo>
                  <a:cubicBezTo>
                    <a:pt x="163" y="163"/>
                    <a:pt x="163" y="164"/>
                    <a:pt x="162" y="164"/>
                  </a:cubicBezTo>
                  <a:cubicBezTo>
                    <a:pt x="162" y="165"/>
                    <a:pt x="162" y="165"/>
                    <a:pt x="161" y="166"/>
                  </a:cubicBezTo>
                  <a:cubicBezTo>
                    <a:pt x="161" y="166"/>
                    <a:pt x="161" y="167"/>
                    <a:pt x="160" y="166"/>
                  </a:cubicBezTo>
                  <a:cubicBezTo>
                    <a:pt x="160" y="165"/>
                    <a:pt x="159" y="166"/>
                    <a:pt x="158" y="166"/>
                  </a:cubicBezTo>
                  <a:cubicBezTo>
                    <a:pt x="156" y="167"/>
                    <a:pt x="154" y="168"/>
                    <a:pt x="152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1" y="169"/>
                    <a:pt x="150" y="169"/>
                    <a:pt x="150" y="169"/>
                  </a:cubicBezTo>
                  <a:cubicBezTo>
                    <a:pt x="150" y="170"/>
                    <a:pt x="151" y="169"/>
                    <a:pt x="151" y="169"/>
                  </a:cubicBezTo>
                  <a:cubicBezTo>
                    <a:pt x="151" y="169"/>
                    <a:pt x="152" y="169"/>
                    <a:pt x="152" y="169"/>
                  </a:cubicBezTo>
                  <a:cubicBezTo>
                    <a:pt x="152" y="170"/>
                    <a:pt x="152" y="170"/>
                    <a:pt x="151" y="170"/>
                  </a:cubicBezTo>
                  <a:cubicBezTo>
                    <a:pt x="151" y="170"/>
                    <a:pt x="149" y="170"/>
                    <a:pt x="150" y="171"/>
                  </a:cubicBezTo>
                  <a:cubicBezTo>
                    <a:pt x="151" y="172"/>
                    <a:pt x="150" y="172"/>
                    <a:pt x="149" y="172"/>
                  </a:cubicBezTo>
                  <a:cubicBezTo>
                    <a:pt x="148" y="171"/>
                    <a:pt x="147" y="172"/>
                    <a:pt x="146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4"/>
                    <a:pt x="146" y="174"/>
                  </a:cubicBezTo>
                  <a:cubicBezTo>
                    <a:pt x="146" y="174"/>
                    <a:pt x="146" y="174"/>
                    <a:pt x="145" y="174"/>
                  </a:cubicBezTo>
                  <a:cubicBezTo>
                    <a:pt x="145" y="174"/>
                    <a:pt x="145" y="173"/>
                    <a:pt x="144" y="173"/>
                  </a:cubicBezTo>
                  <a:cubicBezTo>
                    <a:pt x="144" y="173"/>
                    <a:pt x="144" y="173"/>
                    <a:pt x="144" y="174"/>
                  </a:cubicBezTo>
                  <a:cubicBezTo>
                    <a:pt x="144" y="174"/>
                    <a:pt x="144" y="174"/>
                    <a:pt x="144" y="175"/>
                  </a:cubicBezTo>
                  <a:cubicBezTo>
                    <a:pt x="145" y="175"/>
                    <a:pt x="145" y="175"/>
                    <a:pt x="145" y="174"/>
                  </a:cubicBezTo>
                  <a:cubicBezTo>
                    <a:pt x="144" y="176"/>
                    <a:pt x="144" y="176"/>
                    <a:pt x="142" y="174"/>
                  </a:cubicBezTo>
                  <a:cubicBezTo>
                    <a:pt x="142" y="173"/>
                    <a:pt x="141" y="174"/>
                    <a:pt x="141" y="174"/>
                  </a:cubicBezTo>
                  <a:cubicBezTo>
                    <a:pt x="141" y="175"/>
                    <a:pt x="141" y="176"/>
                    <a:pt x="140" y="176"/>
                  </a:cubicBezTo>
                  <a:cubicBezTo>
                    <a:pt x="138" y="177"/>
                    <a:pt x="137" y="178"/>
                    <a:pt x="135" y="178"/>
                  </a:cubicBezTo>
                  <a:cubicBezTo>
                    <a:pt x="134" y="178"/>
                    <a:pt x="134" y="179"/>
                    <a:pt x="133" y="180"/>
                  </a:cubicBezTo>
                  <a:cubicBezTo>
                    <a:pt x="132" y="181"/>
                    <a:pt x="130" y="181"/>
                    <a:pt x="130" y="183"/>
                  </a:cubicBezTo>
                  <a:cubicBezTo>
                    <a:pt x="130" y="183"/>
                    <a:pt x="129" y="184"/>
                    <a:pt x="129" y="183"/>
                  </a:cubicBezTo>
                  <a:cubicBezTo>
                    <a:pt x="129" y="182"/>
                    <a:pt x="128" y="183"/>
                    <a:pt x="128" y="183"/>
                  </a:cubicBezTo>
                  <a:cubicBezTo>
                    <a:pt x="128" y="183"/>
                    <a:pt x="127" y="183"/>
                    <a:pt x="127" y="184"/>
                  </a:cubicBezTo>
                  <a:cubicBezTo>
                    <a:pt x="127" y="185"/>
                    <a:pt x="128" y="184"/>
                    <a:pt x="128" y="184"/>
                  </a:cubicBezTo>
                  <a:cubicBezTo>
                    <a:pt x="129" y="185"/>
                    <a:pt x="129" y="184"/>
                    <a:pt x="129" y="185"/>
                  </a:cubicBezTo>
                  <a:cubicBezTo>
                    <a:pt x="130" y="185"/>
                    <a:pt x="129" y="186"/>
                    <a:pt x="129" y="186"/>
                  </a:cubicBezTo>
                  <a:cubicBezTo>
                    <a:pt x="127" y="187"/>
                    <a:pt x="127" y="188"/>
                    <a:pt x="126" y="188"/>
                  </a:cubicBezTo>
                  <a:cubicBezTo>
                    <a:pt x="125" y="189"/>
                    <a:pt x="125" y="190"/>
                    <a:pt x="126" y="190"/>
                  </a:cubicBezTo>
                  <a:cubicBezTo>
                    <a:pt x="126" y="190"/>
                    <a:pt x="127" y="190"/>
                    <a:pt x="127" y="189"/>
                  </a:cubicBezTo>
                  <a:cubicBezTo>
                    <a:pt x="127" y="188"/>
                    <a:pt x="128" y="188"/>
                    <a:pt x="129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3" y="184"/>
                    <a:pt x="137" y="182"/>
                    <a:pt x="141" y="179"/>
                  </a:cubicBezTo>
                  <a:cubicBezTo>
                    <a:pt x="142" y="179"/>
                    <a:pt x="143" y="179"/>
                    <a:pt x="144" y="179"/>
                  </a:cubicBezTo>
                  <a:cubicBezTo>
                    <a:pt x="146" y="179"/>
                    <a:pt x="147" y="177"/>
                    <a:pt x="149" y="176"/>
                  </a:cubicBezTo>
                  <a:cubicBezTo>
                    <a:pt x="152" y="174"/>
                    <a:pt x="156" y="172"/>
                    <a:pt x="160" y="170"/>
                  </a:cubicBezTo>
                  <a:cubicBezTo>
                    <a:pt x="165" y="169"/>
                    <a:pt x="169" y="167"/>
                    <a:pt x="173" y="164"/>
                  </a:cubicBezTo>
                  <a:cubicBezTo>
                    <a:pt x="174" y="164"/>
                    <a:pt x="175" y="164"/>
                    <a:pt x="175" y="164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0" y="160"/>
                    <a:pt x="182" y="160"/>
                    <a:pt x="184" y="159"/>
                  </a:cubicBezTo>
                  <a:cubicBezTo>
                    <a:pt x="185" y="159"/>
                    <a:pt x="185" y="158"/>
                    <a:pt x="185" y="157"/>
                  </a:cubicBezTo>
                  <a:cubicBezTo>
                    <a:pt x="185" y="156"/>
                    <a:pt x="184" y="157"/>
                    <a:pt x="183" y="157"/>
                  </a:cubicBezTo>
                  <a:cubicBezTo>
                    <a:pt x="182" y="157"/>
                    <a:pt x="181" y="157"/>
                    <a:pt x="181" y="157"/>
                  </a:cubicBezTo>
                  <a:cubicBezTo>
                    <a:pt x="181" y="157"/>
                    <a:pt x="180" y="157"/>
                    <a:pt x="180" y="157"/>
                  </a:cubicBezTo>
                  <a:cubicBezTo>
                    <a:pt x="180" y="157"/>
                    <a:pt x="180" y="158"/>
                    <a:pt x="180" y="158"/>
                  </a:cubicBezTo>
                  <a:cubicBezTo>
                    <a:pt x="180" y="158"/>
                    <a:pt x="181" y="158"/>
                    <a:pt x="181" y="157"/>
                  </a:cubicBezTo>
                  <a:cubicBezTo>
                    <a:pt x="180" y="158"/>
                    <a:pt x="180" y="158"/>
                    <a:pt x="179" y="158"/>
                  </a:cubicBezTo>
                  <a:cubicBezTo>
                    <a:pt x="178" y="157"/>
                    <a:pt x="175" y="158"/>
                    <a:pt x="175" y="158"/>
                  </a:cubicBezTo>
                  <a:cubicBezTo>
                    <a:pt x="174" y="159"/>
                    <a:pt x="175" y="159"/>
                    <a:pt x="175" y="159"/>
                  </a:cubicBezTo>
                  <a:cubicBezTo>
                    <a:pt x="176" y="159"/>
                    <a:pt x="176" y="159"/>
                    <a:pt x="175" y="160"/>
                  </a:cubicBezTo>
                  <a:cubicBezTo>
                    <a:pt x="175" y="161"/>
                    <a:pt x="174" y="161"/>
                    <a:pt x="173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3" y="159"/>
                    <a:pt x="173" y="159"/>
                    <a:pt x="172" y="159"/>
                  </a:cubicBezTo>
                  <a:cubicBezTo>
                    <a:pt x="171" y="160"/>
                    <a:pt x="169" y="160"/>
                    <a:pt x="169" y="161"/>
                  </a:cubicBezTo>
                  <a:cubicBezTo>
                    <a:pt x="170" y="163"/>
                    <a:pt x="169" y="162"/>
                    <a:pt x="168" y="163"/>
                  </a:cubicBezTo>
                  <a:cubicBezTo>
                    <a:pt x="167" y="164"/>
                    <a:pt x="166" y="162"/>
                    <a:pt x="165" y="162"/>
                  </a:cubicBezTo>
                  <a:cubicBezTo>
                    <a:pt x="164" y="162"/>
                    <a:pt x="164" y="162"/>
                    <a:pt x="165" y="163"/>
                  </a:cubicBezTo>
                  <a:cubicBezTo>
                    <a:pt x="165" y="163"/>
                    <a:pt x="165" y="164"/>
                    <a:pt x="164" y="164"/>
                  </a:cubicBezTo>
                  <a:cubicBezTo>
                    <a:pt x="164" y="164"/>
                    <a:pt x="163" y="163"/>
                    <a:pt x="163" y="162"/>
                  </a:cubicBezTo>
                  <a:cubicBezTo>
                    <a:pt x="163" y="162"/>
                    <a:pt x="164" y="162"/>
                    <a:pt x="163" y="162"/>
                  </a:cubicBezTo>
                  <a:cubicBezTo>
                    <a:pt x="159" y="161"/>
                    <a:pt x="155" y="161"/>
                    <a:pt x="151" y="162"/>
                  </a:cubicBezTo>
                  <a:cubicBezTo>
                    <a:pt x="151" y="162"/>
                    <a:pt x="150" y="162"/>
                    <a:pt x="149" y="162"/>
                  </a:cubicBezTo>
                  <a:cubicBezTo>
                    <a:pt x="149" y="162"/>
                    <a:pt x="148" y="163"/>
                    <a:pt x="148" y="162"/>
                  </a:cubicBezTo>
                  <a:cubicBezTo>
                    <a:pt x="148" y="162"/>
                    <a:pt x="149" y="161"/>
                    <a:pt x="149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6" y="160"/>
                    <a:pt x="144" y="160"/>
                    <a:pt x="141" y="161"/>
                  </a:cubicBezTo>
                  <a:cubicBezTo>
                    <a:pt x="141" y="161"/>
                    <a:pt x="140" y="161"/>
                    <a:pt x="140" y="161"/>
                  </a:cubicBezTo>
                  <a:cubicBezTo>
                    <a:pt x="136" y="161"/>
                    <a:pt x="132" y="161"/>
                    <a:pt x="128" y="162"/>
                  </a:cubicBezTo>
                  <a:cubicBezTo>
                    <a:pt x="122" y="163"/>
                    <a:pt x="117" y="162"/>
                    <a:pt x="112" y="162"/>
                  </a:cubicBezTo>
                  <a:cubicBezTo>
                    <a:pt x="109" y="162"/>
                    <a:pt x="106" y="162"/>
                    <a:pt x="103" y="161"/>
                  </a:cubicBezTo>
                  <a:cubicBezTo>
                    <a:pt x="100" y="160"/>
                    <a:pt x="97" y="160"/>
                    <a:pt x="94" y="159"/>
                  </a:cubicBezTo>
                  <a:cubicBezTo>
                    <a:pt x="93" y="158"/>
                    <a:pt x="91" y="159"/>
                    <a:pt x="90" y="158"/>
                  </a:cubicBezTo>
                  <a:cubicBezTo>
                    <a:pt x="88" y="157"/>
                    <a:pt x="86" y="157"/>
                    <a:pt x="84" y="155"/>
                  </a:cubicBezTo>
                  <a:cubicBezTo>
                    <a:pt x="84" y="154"/>
                    <a:pt x="84" y="156"/>
                    <a:pt x="83" y="155"/>
                  </a:cubicBezTo>
                  <a:cubicBezTo>
                    <a:pt x="82" y="154"/>
                    <a:pt x="81" y="153"/>
                    <a:pt x="80" y="152"/>
                  </a:cubicBezTo>
                  <a:cubicBezTo>
                    <a:pt x="78" y="151"/>
                    <a:pt x="76" y="150"/>
                    <a:pt x="75" y="148"/>
                  </a:cubicBezTo>
                  <a:cubicBezTo>
                    <a:pt x="75" y="148"/>
                    <a:pt x="75" y="147"/>
                    <a:pt x="75" y="147"/>
                  </a:cubicBezTo>
                  <a:cubicBezTo>
                    <a:pt x="74" y="145"/>
                    <a:pt x="71" y="143"/>
                    <a:pt x="70" y="141"/>
                  </a:cubicBezTo>
                  <a:cubicBezTo>
                    <a:pt x="70" y="140"/>
                    <a:pt x="68" y="140"/>
                    <a:pt x="67" y="141"/>
                  </a:cubicBezTo>
                  <a:cubicBezTo>
                    <a:pt x="65" y="141"/>
                    <a:pt x="63" y="142"/>
                    <a:pt x="62" y="142"/>
                  </a:cubicBezTo>
                  <a:cubicBezTo>
                    <a:pt x="60" y="141"/>
                    <a:pt x="59" y="142"/>
                    <a:pt x="58" y="141"/>
                  </a:cubicBezTo>
                  <a:cubicBezTo>
                    <a:pt x="57" y="141"/>
                    <a:pt x="57" y="140"/>
                    <a:pt x="57" y="140"/>
                  </a:cubicBezTo>
                  <a:cubicBezTo>
                    <a:pt x="56" y="139"/>
                    <a:pt x="56" y="138"/>
                    <a:pt x="54" y="138"/>
                  </a:cubicBezTo>
                  <a:cubicBezTo>
                    <a:pt x="54" y="138"/>
                    <a:pt x="54" y="138"/>
                    <a:pt x="54" y="137"/>
                  </a:cubicBezTo>
                  <a:cubicBezTo>
                    <a:pt x="53" y="134"/>
                    <a:pt x="50" y="134"/>
                    <a:pt x="47" y="134"/>
                  </a:cubicBezTo>
                  <a:cubicBezTo>
                    <a:pt x="45" y="135"/>
                    <a:pt x="42" y="134"/>
                    <a:pt x="39" y="133"/>
                  </a:cubicBezTo>
                  <a:cubicBezTo>
                    <a:pt x="39" y="132"/>
                    <a:pt x="38" y="132"/>
                    <a:pt x="38" y="132"/>
                  </a:cubicBezTo>
                  <a:cubicBezTo>
                    <a:pt x="36" y="132"/>
                    <a:pt x="35" y="131"/>
                    <a:pt x="35" y="129"/>
                  </a:cubicBezTo>
                  <a:cubicBezTo>
                    <a:pt x="34" y="125"/>
                    <a:pt x="35" y="122"/>
                    <a:pt x="37" y="120"/>
                  </a:cubicBezTo>
                  <a:cubicBezTo>
                    <a:pt x="38" y="119"/>
                    <a:pt x="38" y="119"/>
                    <a:pt x="38" y="118"/>
                  </a:cubicBezTo>
                  <a:cubicBezTo>
                    <a:pt x="38" y="118"/>
                    <a:pt x="37" y="118"/>
                    <a:pt x="37" y="118"/>
                  </a:cubicBezTo>
                  <a:cubicBezTo>
                    <a:pt x="35" y="118"/>
                    <a:pt x="33" y="117"/>
                    <a:pt x="31" y="117"/>
                  </a:cubicBezTo>
                  <a:cubicBezTo>
                    <a:pt x="30" y="117"/>
                    <a:pt x="29" y="117"/>
                    <a:pt x="29" y="116"/>
                  </a:cubicBezTo>
                  <a:cubicBezTo>
                    <a:pt x="27" y="114"/>
                    <a:pt x="26" y="115"/>
                    <a:pt x="24" y="116"/>
                  </a:cubicBezTo>
                  <a:cubicBezTo>
                    <a:pt x="23" y="117"/>
                    <a:pt x="22" y="117"/>
                    <a:pt x="22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0" y="119"/>
                    <a:pt x="18" y="118"/>
                    <a:pt x="17" y="118"/>
                  </a:cubicBezTo>
                  <a:cubicBezTo>
                    <a:pt x="16" y="118"/>
                    <a:pt x="15" y="116"/>
                    <a:pt x="14" y="115"/>
                  </a:cubicBezTo>
                  <a:cubicBezTo>
                    <a:pt x="14" y="115"/>
                    <a:pt x="14" y="114"/>
                    <a:pt x="14" y="114"/>
                  </a:cubicBezTo>
                  <a:cubicBezTo>
                    <a:pt x="14" y="113"/>
                    <a:pt x="15" y="112"/>
                    <a:pt x="14" y="112"/>
                  </a:cubicBezTo>
                  <a:cubicBezTo>
                    <a:pt x="14" y="111"/>
                    <a:pt x="13" y="112"/>
                    <a:pt x="12" y="112"/>
                  </a:cubicBezTo>
                  <a:cubicBezTo>
                    <a:pt x="12" y="112"/>
                    <a:pt x="11" y="113"/>
                    <a:pt x="11" y="112"/>
                  </a:cubicBezTo>
                  <a:cubicBezTo>
                    <a:pt x="11" y="112"/>
                    <a:pt x="11" y="112"/>
                    <a:pt x="11" y="111"/>
                  </a:cubicBezTo>
                  <a:cubicBezTo>
                    <a:pt x="13" y="110"/>
                    <a:pt x="14" y="110"/>
                    <a:pt x="15" y="108"/>
                  </a:cubicBezTo>
                  <a:cubicBezTo>
                    <a:pt x="16" y="106"/>
                    <a:pt x="18" y="106"/>
                    <a:pt x="19" y="104"/>
                  </a:cubicBezTo>
                  <a:cubicBezTo>
                    <a:pt x="21" y="101"/>
                    <a:pt x="24" y="100"/>
                    <a:pt x="27" y="98"/>
                  </a:cubicBezTo>
                  <a:cubicBezTo>
                    <a:pt x="27" y="98"/>
                    <a:pt x="28" y="97"/>
                    <a:pt x="27" y="97"/>
                  </a:cubicBezTo>
                  <a:cubicBezTo>
                    <a:pt x="27" y="96"/>
                    <a:pt x="27" y="97"/>
                    <a:pt x="26" y="97"/>
                  </a:cubicBezTo>
                  <a:cubicBezTo>
                    <a:pt x="26" y="97"/>
                    <a:pt x="25" y="98"/>
                    <a:pt x="24" y="98"/>
                  </a:cubicBezTo>
                  <a:cubicBezTo>
                    <a:pt x="22" y="99"/>
                    <a:pt x="20" y="101"/>
                    <a:pt x="17" y="100"/>
                  </a:cubicBezTo>
                  <a:cubicBezTo>
                    <a:pt x="15" y="100"/>
                    <a:pt x="14" y="102"/>
                    <a:pt x="13" y="103"/>
                  </a:cubicBezTo>
                  <a:cubicBezTo>
                    <a:pt x="11" y="104"/>
                    <a:pt x="9" y="105"/>
                    <a:pt x="6" y="107"/>
                  </a:cubicBezTo>
                  <a:cubicBezTo>
                    <a:pt x="5" y="108"/>
                    <a:pt x="4" y="109"/>
                    <a:pt x="2" y="110"/>
                  </a:cubicBezTo>
                  <a:cubicBezTo>
                    <a:pt x="2" y="111"/>
                    <a:pt x="1" y="111"/>
                    <a:pt x="1" y="111"/>
                  </a:cubicBezTo>
                  <a:cubicBezTo>
                    <a:pt x="0" y="110"/>
                    <a:pt x="1" y="110"/>
                    <a:pt x="1" y="109"/>
                  </a:cubicBezTo>
                  <a:cubicBezTo>
                    <a:pt x="4" y="106"/>
                    <a:pt x="7" y="103"/>
                    <a:pt x="10" y="101"/>
                  </a:cubicBezTo>
                  <a:cubicBezTo>
                    <a:pt x="13" y="99"/>
                    <a:pt x="16" y="96"/>
                    <a:pt x="19" y="94"/>
                  </a:cubicBezTo>
                  <a:cubicBezTo>
                    <a:pt x="20" y="93"/>
                    <a:pt x="22" y="91"/>
                    <a:pt x="24" y="91"/>
                  </a:cubicBezTo>
                  <a:cubicBezTo>
                    <a:pt x="27" y="90"/>
                    <a:pt x="29" y="87"/>
                    <a:pt x="32" y="85"/>
                  </a:cubicBezTo>
                  <a:cubicBezTo>
                    <a:pt x="32" y="85"/>
                    <a:pt x="33" y="85"/>
                    <a:pt x="33" y="85"/>
                  </a:cubicBezTo>
                  <a:cubicBezTo>
                    <a:pt x="33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3" y="86"/>
                  </a:cubicBezTo>
                  <a:cubicBezTo>
                    <a:pt x="33" y="86"/>
                    <a:pt x="33" y="86"/>
                    <a:pt x="34" y="86"/>
                  </a:cubicBezTo>
                  <a:cubicBezTo>
                    <a:pt x="34" y="85"/>
                    <a:pt x="35" y="84"/>
                    <a:pt x="36" y="85"/>
                  </a:cubicBezTo>
                  <a:cubicBezTo>
                    <a:pt x="37" y="85"/>
                    <a:pt x="37" y="85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3"/>
                    <a:pt x="38" y="84"/>
                    <a:pt x="38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8" y="83"/>
                    <a:pt x="38" y="82"/>
                    <a:pt x="39" y="82"/>
                  </a:cubicBezTo>
                  <a:cubicBezTo>
                    <a:pt x="42" y="82"/>
                    <a:pt x="45" y="80"/>
                    <a:pt x="47" y="78"/>
                  </a:cubicBezTo>
                  <a:cubicBezTo>
                    <a:pt x="49" y="77"/>
                    <a:pt x="51" y="76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77"/>
                    <a:pt x="50" y="78"/>
                    <a:pt x="48" y="79"/>
                  </a:cubicBezTo>
                  <a:cubicBezTo>
                    <a:pt x="48" y="79"/>
                    <a:pt x="47" y="79"/>
                    <a:pt x="47" y="80"/>
                  </a:cubicBezTo>
                  <a:cubicBezTo>
                    <a:pt x="47" y="80"/>
                    <a:pt x="48" y="80"/>
                    <a:pt x="48" y="80"/>
                  </a:cubicBezTo>
                  <a:cubicBezTo>
                    <a:pt x="49" y="80"/>
                    <a:pt x="50" y="79"/>
                    <a:pt x="50" y="80"/>
                  </a:cubicBezTo>
                  <a:cubicBezTo>
                    <a:pt x="52" y="81"/>
                    <a:pt x="53" y="79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55" y="76"/>
                    <a:pt x="57" y="74"/>
                    <a:pt x="59" y="74"/>
                  </a:cubicBezTo>
                  <a:cubicBezTo>
                    <a:pt x="61" y="73"/>
                    <a:pt x="61" y="71"/>
                    <a:pt x="63" y="71"/>
                  </a:cubicBezTo>
                  <a:cubicBezTo>
                    <a:pt x="64" y="71"/>
                    <a:pt x="64" y="71"/>
                    <a:pt x="66" y="70"/>
                  </a:cubicBezTo>
                  <a:cubicBezTo>
                    <a:pt x="67" y="70"/>
                    <a:pt x="67" y="70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8"/>
                    <a:pt x="70" y="68"/>
                    <a:pt x="71" y="67"/>
                  </a:cubicBezTo>
                  <a:cubicBezTo>
                    <a:pt x="72" y="66"/>
                    <a:pt x="74" y="66"/>
                    <a:pt x="76" y="65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7" y="66"/>
                    <a:pt x="76" y="66"/>
                  </a:cubicBezTo>
                  <a:cubicBezTo>
                    <a:pt x="75" y="67"/>
                    <a:pt x="73" y="67"/>
                    <a:pt x="72" y="68"/>
                  </a:cubicBezTo>
                  <a:cubicBezTo>
                    <a:pt x="70" y="69"/>
                    <a:pt x="68" y="70"/>
                    <a:pt x="67" y="71"/>
                  </a:cubicBezTo>
                  <a:cubicBezTo>
                    <a:pt x="65" y="72"/>
                    <a:pt x="63" y="73"/>
                    <a:pt x="62" y="73"/>
                  </a:cubicBezTo>
                  <a:cubicBezTo>
                    <a:pt x="62" y="73"/>
                    <a:pt x="62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4"/>
                    <a:pt x="62" y="73"/>
                    <a:pt x="62" y="73"/>
                  </a:cubicBezTo>
                  <a:cubicBezTo>
                    <a:pt x="61" y="75"/>
                    <a:pt x="59" y="76"/>
                    <a:pt x="58" y="75"/>
                  </a:cubicBezTo>
                  <a:cubicBezTo>
                    <a:pt x="57" y="75"/>
                    <a:pt x="57" y="76"/>
                    <a:pt x="56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7"/>
                    <a:pt x="57" y="77"/>
                    <a:pt x="56" y="78"/>
                  </a:cubicBezTo>
                  <a:cubicBezTo>
                    <a:pt x="54" y="79"/>
                    <a:pt x="53" y="80"/>
                    <a:pt x="51" y="8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1" y="82"/>
                    <a:pt x="51" y="82"/>
                  </a:cubicBezTo>
                  <a:cubicBezTo>
                    <a:pt x="53" y="82"/>
                    <a:pt x="54" y="80"/>
                    <a:pt x="56" y="79"/>
                  </a:cubicBezTo>
                  <a:cubicBezTo>
                    <a:pt x="58" y="78"/>
                    <a:pt x="59" y="78"/>
                    <a:pt x="60" y="77"/>
                  </a:cubicBezTo>
                  <a:cubicBezTo>
                    <a:pt x="60" y="77"/>
                    <a:pt x="61" y="77"/>
                    <a:pt x="61" y="77"/>
                  </a:cubicBezTo>
                  <a:cubicBezTo>
                    <a:pt x="61" y="77"/>
                    <a:pt x="61" y="78"/>
                    <a:pt x="60" y="78"/>
                  </a:cubicBezTo>
                  <a:cubicBezTo>
                    <a:pt x="59" y="78"/>
                    <a:pt x="57" y="79"/>
                    <a:pt x="55" y="81"/>
                  </a:cubicBezTo>
                  <a:cubicBezTo>
                    <a:pt x="55" y="81"/>
                    <a:pt x="54" y="81"/>
                    <a:pt x="54" y="82"/>
                  </a:cubicBezTo>
                  <a:cubicBezTo>
                    <a:pt x="55" y="82"/>
                    <a:pt x="54" y="83"/>
                    <a:pt x="53" y="83"/>
                  </a:cubicBezTo>
                  <a:cubicBezTo>
                    <a:pt x="51" y="83"/>
                    <a:pt x="49" y="85"/>
                    <a:pt x="47" y="86"/>
                  </a:cubicBezTo>
                  <a:cubicBezTo>
                    <a:pt x="46" y="87"/>
                    <a:pt x="45" y="88"/>
                    <a:pt x="44" y="88"/>
                  </a:cubicBezTo>
                  <a:cubicBezTo>
                    <a:pt x="40" y="91"/>
                    <a:pt x="36" y="94"/>
                    <a:pt x="33" y="97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99"/>
                    <a:pt x="32" y="100"/>
                    <a:pt x="32" y="100"/>
                  </a:cubicBezTo>
                  <a:cubicBezTo>
                    <a:pt x="32" y="100"/>
                    <a:pt x="33" y="100"/>
                    <a:pt x="33" y="100"/>
                  </a:cubicBezTo>
                  <a:cubicBezTo>
                    <a:pt x="34" y="98"/>
                    <a:pt x="36" y="98"/>
                    <a:pt x="37" y="97"/>
                  </a:cubicBezTo>
                  <a:cubicBezTo>
                    <a:pt x="38" y="96"/>
                    <a:pt x="39" y="96"/>
                    <a:pt x="40" y="95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39" y="94"/>
                  </a:cubicBezTo>
                  <a:cubicBezTo>
                    <a:pt x="38" y="95"/>
                    <a:pt x="37" y="96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6" y="96"/>
                    <a:pt x="36" y="96"/>
                  </a:cubicBezTo>
                  <a:cubicBezTo>
                    <a:pt x="37" y="95"/>
                    <a:pt x="39" y="94"/>
                    <a:pt x="40" y="93"/>
                  </a:cubicBezTo>
                  <a:cubicBezTo>
                    <a:pt x="40" y="92"/>
                    <a:pt x="41" y="92"/>
                    <a:pt x="41" y="92"/>
                  </a:cubicBezTo>
                  <a:cubicBezTo>
                    <a:pt x="42" y="94"/>
                    <a:pt x="43" y="93"/>
                    <a:pt x="43" y="92"/>
                  </a:cubicBezTo>
                  <a:cubicBezTo>
                    <a:pt x="44" y="92"/>
                    <a:pt x="44" y="92"/>
                    <a:pt x="45" y="92"/>
                  </a:cubicBezTo>
                  <a:cubicBezTo>
                    <a:pt x="47" y="92"/>
                    <a:pt x="49" y="90"/>
                    <a:pt x="51" y="89"/>
                  </a:cubicBezTo>
                  <a:cubicBezTo>
                    <a:pt x="52" y="88"/>
                    <a:pt x="53" y="88"/>
                    <a:pt x="54" y="87"/>
                  </a:cubicBezTo>
                  <a:cubicBezTo>
                    <a:pt x="54" y="88"/>
                    <a:pt x="53" y="89"/>
                    <a:pt x="53" y="89"/>
                  </a:cubicBezTo>
                  <a:cubicBezTo>
                    <a:pt x="54" y="89"/>
                    <a:pt x="55" y="89"/>
                    <a:pt x="55" y="88"/>
                  </a:cubicBezTo>
                  <a:cubicBezTo>
                    <a:pt x="55" y="88"/>
                    <a:pt x="56" y="88"/>
                    <a:pt x="56" y="88"/>
                  </a:cubicBezTo>
                  <a:cubicBezTo>
                    <a:pt x="57" y="88"/>
                    <a:pt x="57" y="87"/>
                    <a:pt x="58" y="87"/>
                  </a:cubicBezTo>
                  <a:cubicBezTo>
                    <a:pt x="58" y="88"/>
                    <a:pt x="57" y="88"/>
                    <a:pt x="57" y="89"/>
                  </a:cubicBezTo>
                  <a:cubicBezTo>
                    <a:pt x="56" y="90"/>
                    <a:pt x="56" y="90"/>
                    <a:pt x="55" y="90"/>
                  </a:cubicBezTo>
                  <a:cubicBezTo>
                    <a:pt x="54" y="90"/>
                    <a:pt x="52" y="91"/>
                    <a:pt x="52" y="93"/>
                  </a:cubicBezTo>
                  <a:cubicBezTo>
                    <a:pt x="52" y="93"/>
                    <a:pt x="51" y="93"/>
                    <a:pt x="51" y="93"/>
                  </a:cubicBezTo>
                  <a:cubicBezTo>
                    <a:pt x="51" y="94"/>
                    <a:pt x="52" y="94"/>
                    <a:pt x="52" y="93"/>
                  </a:cubicBezTo>
                  <a:cubicBezTo>
                    <a:pt x="53" y="93"/>
                    <a:pt x="54" y="93"/>
                    <a:pt x="55" y="92"/>
                  </a:cubicBezTo>
                  <a:cubicBezTo>
                    <a:pt x="57" y="90"/>
                    <a:pt x="59" y="90"/>
                    <a:pt x="6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2" y="88"/>
                    <a:pt x="62" y="87"/>
                    <a:pt x="63" y="88"/>
                  </a:cubicBezTo>
                  <a:cubicBezTo>
                    <a:pt x="63" y="88"/>
                    <a:pt x="63" y="89"/>
                    <a:pt x="62" y="89"/>
                  </a:cubicBezTo>
                  <a:cubicBezTo>
                    <a:pt x="60" y="90"/>
                    <a:pt x="58" y="91"/>
                    <a:pt x="57" y="93"/>
                  </a:cubicBezTo>
                  <a:cubicBezTo>
                    <a:pt x="56" y="94"/>
                    <a:pt x="55" y="95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5"/>
                    <a:pt x="52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4" y="96"/>
                  </a:cubicBezTo>
                  <a:cubicBezTo>
                    <a:pt x="56" y="95"/>
                    <a:pt x="58" y="94"/>
                    <a:pt x="60" y="93"/>
                  </a:cubicBezTo>
                  <a:cubicBezTo>
                    <a:pt x="60" y="93"/>
                    <a:pt x="61" y="92"/>
                    <a:pt x="61" y="93"/>
                  </a:cubicBezTo>
                  <a:cubicBezTo>
                    <a:pt x="61" y="93"/>
                    <a:pt x="61" y="94"/>
                    <a:pt x="60" y="94"/>
                  </a:cubicBezTo>
                  <a:cubicBezTo>
                    <a:pt x="58" y="95"/>
                    <a:pt x="57" y="96"/>
                    <a:pt x="55" y="97"/>
                  </a:cubicBezTo>
                  <a:cubicBezTo>
                    <a:pt x="54" y="97"/>
                    <a:pt x="54" y="97"/>
                    <a:pt x="54" y="98"/>
                  </a:cubicBezTo>
                  <a:cubicBezTo>
                    <a:pt x="54" y="98"/>
                    <a:pt x="55" y="98"/>
                    <a:pt x="55" y="98"/>
                  </a:cubicBezTo>
                  <a:cubicBezTo>
                    <a:pt x="57" y="97"/>
                    <a:pt x="59" y="96"/>
                    <a:pt x="61" y="95"/>
                  </a:cubicBezTo>
                  <a:cubicBezTo>
                    <a:pt x="62" y="94"/>
                    <a:pt x="64" y="93"/>
                    <a:pt x="66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9" y="89"/>
                    <a:pt x="70" y="89"/>
                    <a:pt x="70" y="89"/>
                  </a:cubicBezTo>
                  <a:cubicBezTo>
                    <a:pt x="71" y="89"/>
                    <a:pt x="73" y="90"/>
                    <a:pt x="72" y="88"/>
                  </a:cubicBezTo>
                  <a:cubicBezTo>
                    <a:pt x="72" y="88"/>
                    <a:pt x="73" y="87"/>
                    <a:pt x="73" y="87"/>
                  </a:cubicBezTo>
                  <a:cubicBezTo>
                    <a:pt x="73" y="87"/>
                    <a:pt x="74" y="88"/>
                    <a:pt x="74" y="88"/>
                  </a:cubicBezTo>
                  <a:cubicBezTo>
                    <a:pt x="75" y="88"/>
                    <a:pt x="76" y="87"/>
                    <a:pt x="76" y="87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4"/>
                    <a:pt x="74" y="84"/>
                    <a:pt x="74" y="84"/>
                  </a:cubicBezTo>
                  <a:cubicBezTo>
                    <a:pt x="75" y="85"/>
                    <a:pt x="76" y="85"/>
                    <a:pt x="77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4"/>
                    <a:pt x="77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1"/>
                    <a:pt x="76" y="81"/>
                    <a:pt x="75" y="81"/>
                  </a:cubicBezTo>
                  <a:cubicBezTo>
                    <a:pt x="74" y="82"/>
                    <a:pt x="72" y="83"/>
                    <a:pt x="71" y="83"/>
                  </a:cubicBezTo>
                  <a:cubicBezTo>
                    <a:pt x="70" y="84"/>
                    <a:pt x="69" y="84"/>
                    <a:pt x="68" y="84"/>
                  </a:cubicBezTo>
                  <a:cubicBezTo>
                    <a:pt x="68" y="84"/>
                    <a:pt x="67" y="85"/>
                    <a:pt x="67" y="84"/>
                  </a:cubicBezTo>
                  <a:cubicBezTo>
                    <a:pt x="67" y="84"/>
                    <a:pt x="68" y="84"/>
                    <a:pt x="68" y="84"/>
                  </a:cubicBezTo>
                  <a:cubicBezTo>
                    <a:pt x="70" y="84"/>
                    <a:pt x="71" y="83"/>
                    <a:pt x="73" y="82"/>
                  </a:cubicBezTo>
                  <a:cubicBezTo>
                    <a:pt x="74" y="81"/>
                    <a:pt x="74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9"/>
                    <a:pt x="78" y="80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1" y="82"/>
                    <a:pt x="82" y="82"/>
                    <a:pt x="82" y="82"/>
                  </a:cubicBezTo>
                  <a:cubicBezTo>
                    <a:pt x="82" y="81"/>
                    <a:pt x="82" y="80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0" y="79"/>
                    <a:pt x="80" y="79"/>
                    <a:pt x="80" y="78"/>
                  </a:cubicBezTo>
                  <a:cubicBezTo>
                    <a:pt x="80" y="78"/>
                    <a:pt x="81" y="78"/>
                    <a:pt x="81" y="78"/>
                  </a:cubicBezTo>
                  <a:cubicBezTo>
                    <a:pt x="82" y="79"/>
                    <a:pt x="83" y="78"/>
                    <a:pt x="83" y="79"/>
                  </a:cubicBezTo>
                  <a:cubicBezTo>
                    <a:pt x="84" y="79"/>
                    <a:pt x="84" y="79"/>
                    <a:pt x="84" y="78"/>
                  </a:cubicBezTo>
                  <a:cubicBezTo>
                    <a:pt x="84" y="76"/>
                    <a:pt x="85" y="76"/>
                    <a:pt x="86" y="77"/>
                  </a:cubicBezTo>
                  <a:cubicBezTo>
                    <a:pt x="86" y="77"/>
                    <a:pt x="86" y="77"/>
                    <a:pt x="87" y="77"/>
                  </a:cubicBezTo>
                  <a:cubicBezTo>
                    <a:pt x="87" y="77"/>
                    <a:pt x="87" y="77"/>
                    <a:pt x="88" y="77"/>
                  </a:cubicBezTo>
                  <a:cubicBezTo>
                    <a:pt x="88" y="76"/>
                    <a:pt x="87" y="76"/>
                    <a:pt x="87" y="76"/>
                  </a:cubicBezTo>
                  <a:cubicBezTo>
                    <a:pt x="86" y="76"/>
                    <a:pt x="84" y="75"/>
                    <a:pt x="83" y="76"/>
                  </a:cubicBezTo>
                  <a:cubicBezTo>
                    <a:pt x="80" y="77"/>
                    <a:pt x="78" y="78"/>
                    <a:pt x="75" y="80"/>
                  </a:cubicBezTo>
                  <a:cubicBezTo>
                    <a:pt x="74" y="80"/>
                    <a:pt x="74" y="80"/>
                    <a:pt x="73" y="80"/>
                  </a:cubicBezTo>
                  <a:cubicBezTo>
                    <a:pt x="73" y="80"/>
                    <a:pt x="72" y="81"/>
                    <a:pt x="72" y="80"/>
                  </a:cubicBezTo>
                  <a:cubicBezTo>
                    <a:pt x="72" y="80"/>
                    <a:pt x="72" y="80"/>
                    <a:pt x="73" y="80"/>
                  </a:cubicBezTo>
                  <a:cubicBezTo>
                    <a:pt x="77" y="78"/>
                    <a:pt x="81" y="76"/>
                    <a:pt x="85" y="74"/>
                  </a:cubicBezTo>
                  <a:cubicBezTo>
                    <a:pt x="85" y="74"/>
                    <a:pt x="86" y="74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1"/>
                    <a:pt x="82" y="70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2" y="71"/>
                    <a:pt x="82" y="70"/>
                    <a:pt x="81" y="69"/>
                  </a:cubicBezTo>
                  <a:cubicBezTo>
                    <a:pt x="81" y="68"/>
                    <a:pt x="80" y="68"/>
                    <a:pt x="81" y="67"/>
                  </a:cubicBezTo>
                  <a:cubicBezTo>
                    <a:pt x="82" y="67"/>
                    <a:pt x="82" y="68"/>
                    <a:pt x="82" y="68"/>
                  </a:cubicBezTo>
                  <a:cubicBezTo>
                    <a:pt x="83" y="70"/>
                    <a:pt x="86" y="71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cubicBezTo>
                    <a:pt x="89" y="72"/>
                    <a:pt x="89" y="72"/>
                    <a:pt x="88" y="71"/>
                  </a:cubicBezTo>
                  <a:cubicBezTo>
                    <a:pt x="87" y="70"/>
                    <a:pt x="86" y="70"/>
                    <a:pt x="86" y="68"/>
                  </a:cubicBezTo>
                  <a:cubicBezTo>
                    <a:pt x="86" y="68"/>
                    <a:pt x="85" y="67"/>
                    <a:pt x="86" y="67"/>
                  </a:cubicBezTo>
                  <a:cubicBezTo>
                    <a:pt x="86" y="67"/>
                    <a:pt x="86" y="67"/>
                    <a:pt x="86" y="68"/>
                  </a:cubicBezTo>
                  <a:cubicBezTo>
                    <a:pt x="87" y="68"/>
                    <a:pt x="89" y="69"/>
                    <a:pt x="89" y="71"/>
                  </a:cubicBezTo>
                  <a:cubicBezTo>
                    <a:pt x="90" y="71"/>
                    <a:pt x="90" y="72"/>
                    <a:pt x="91" y="71"/>
                  </a:cubicBezTo>
                  <a:cubicBezTo>
                    <a:pt x="91" y="71"/>
                    <a:pt x="91" y="70"/>
                    <a:pt x="91" y="69"/>
                  </a:cubicBezTo>
                  <a:cubicBezTo>
                    <a:pt x="90" y="68"/>
                    <a:pt x="90" y="68"/>
                    <a:pt x="89" y="67"/>
                  </a:cubicBezTo>
                  <a:cubicBezTo>
                    <a:pt x="89" y="66"/>
                    <a:pt x="88" y="66"/>
                    <a:pt x="89" y="66"/>
                  </a:cubicBezTo>
                  <a:cubicBezTo>
                    <a:pt x="89" y="65"/>
                    <a:pt x="89" y="66"/>
                    <a:pt x="90" y="66"/>
                  </a:cubicBezTo>
                  <a:cubicBezTo>
                    <a:pt x="92" y="70"/>
                    <a:pt x="96" y="71"/>
                    <a:pt x="100" y="72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4"/>
                    <a:pt x="104" y="74"/>
                    <a:pt x="104" y="73"/>
                  </a:cubicBezTo>
                  <a:cubicBezTo>
                    <a:pt x="105" y="73"/>
                    <a:pt x="104" y="73"/>
                    <a:pt x="104" y="72"/>
                  </a:cubicBezTo>
                  <a:cubicBezTo>
                    <a:pt x="103" y="72"/>
                    <a:pt x="102" y="71"/>
                    <a:pt x="102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9" y="71"/>
                    <a:pt x="98" y="68"/>
                    <a:pt x="96" y="69"/>
                  </a:cubicBezTo>
                  <a:cubicBezTo>
                    <a:pt x="95" y="68"/>
                    <a:pt x="95" y="67"/>
                    <a:pt x="94" y="67"/>
                  </a:cubicBezTo>
                  <a:cubicBezTo>
                    <a:pt x="94" y="67"/>
                    <a:pt x="94" y="66"/>
                    <a:pt x="94" y="66"/>
                  </a:cubicBezTo>
                  <a:cubicBezTo>
                    <a:pt x="94" y="66"/>
                    <a:pt x="95" y="66"/>
                    <a:pt x="95" y="66"/>
                  </a:cubicBezTo>
                  <a:cubicBezTo>
                    <a:pt x="97" y="69"/>
                    <a:pt x="98" y="67"/>
                    <a:pt x="100" y="66"/>
                  </a:cubicBezTo>
                  <a:cubicBezTo>
                    <a:pt x="104" y="64"/>
                    <a:pt x="108" y="61"/>
                    <a:pt x="112" y="59"/>
                  </a:cubicBezTo>
                  <a:cubicBezTo>
                    <a:pt x="115" y="57"/>
                    <a:pt x="118" y="55"/>
                    <a:pt x="122" y="54"/>
                  </a:cubicBezTo>
                  <a:cubicBezTo>
                    <a:pt x="126" y="53"/>
                    <a:pt x="129" y="52"/>
                    <a:pt x="133" y="50"/>
                  </a:cubicBezTo>
                  <a:cubicBezTo>
                    <a:pt x="135" y="50"/>
                    <a:pt x="138" y="50"/>
                    <a:pt x="140" y="48"/>
                  </a:cubicBezTo>
                  <a:cubicBezTo>
                    <a:pt x="140" y="48"/>
                    <a:pt x="140" y="48"/>
                    <a:pt x="141" y="48"/>
                  </a:cubicBezTo>
                  <a:cubicBezTo>
                    <a:pt x="145" y="49"/>
                    <a:pt x="148" y="46"/>
                    <a:pt x="152" y="45"/>
                  </a:cubicBezTo>
                  <a:cubicBezTo>
                    <a:pt x="153" y="45"/>
                    <a:pt x="154" y="45"/>
                    <a:pt x="155" y="44"/>
                  </a:cubicBezTo>
                  <a:cubicBezTo>
                    <a:pt x="156" y="44"/>
                    <a:pt x="157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2" y="42"/>
                    <a:pt x="165" y="40"/>
                    <a:pt x="168" y="39"/>
                  </a:cubicBezTo>
                  <a:cubicBezTo>
                    <a:pt x="170" y="39"/>
                    <a:pt x="172" y="37"/>
                    <a:pt x="174" y="37"/>
                  </a:cubicBezTo>
                  <a:cubicBezTo>
                    <a:pt x="177" y="36"/>
                    <a:pt x="179" y="35"/>
                    <a:pt x="181" y="33"/>
                  </a:cubicBezTo>
                  <a:cubicBezTo>
                    <a:pt x="184" y="32"/>
                    <a:pt x="187" y="31"/>
                    <a:pt x="189" y="30"/>
                  </a:cubicBezTo>
                  <a:cubicBezTo>
                    <a:pt x="192" y="29"/>
                    <a:pt x="195" y="28"/>
                    <a:pt x="198" y="28"/>
                  </a:cubicBezTo>
                  <a:cubicBezTo>
                    <a:pt x="198" y="28"/>
                    <a:pt x="199" y="28"/>
                    <a:pt x="199" y="28"/>
                  </a:cubicBezTo>
                  <a:cubicBezTo>
                    <a:pt x="203" y="26"/>
                    <a:pt x="207" y="26"/>
                    <a:pt x="211" y="25"/>
                  </a:cubicBezTo>
                  <a:cubicBezTo>
                    <a:pt x="213" y="25"/>
                    <a:pt x="214" y="24"/>
                    <a:pt x="216" y="24"/>
                  </a:cubicBezTo>
                  <a:cubicBezTo>
                    <a:pt x="217" y="24"/>
                    <a:pt x="217" y="23"/>
                    <a:pt x="217" y="23"/>
                  </a:cubicBezTo>
                  <a:cubicBezTo>
                    <a:pt x="217" y="23"/>
                    <a:pt x="217" y="23"/>
                    <a:pt x="216" y="23"/>
                  </a:cubicBezTo>
                  <a:cubicBezTo>
                    <a:pt x="214" y="23"/>
                    <a:pt x="212" y="22"/>
                    <a:pt x="210" y="23"/>
                  </a:cubicBezTo>
                  <a:cubicBezTo>
                    <a:pt x="210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1" y="22"/>
                    <a:pt x="212" y="21"/>
                    <a:pt x="213" y="22"/>
                  </a:cubicBezTo>
                  <a:cubicBezTo>
                    <a:pt x="213" y="22"/>
                    <a:pt x="213" y="22"/>
                    <a:pt x="214" y="21"/>
                  </a:cubicBezTo>
                  <a:cubicBezTo>
                    <a:pt x="214" y="21"/>
                    <a:pt x="213" y="21"/>
                    <a:pt x="213" y="20"/>
                  </a:cubicBezTo>
                  <a:cubicBezTo>
                    <a:pt x="212" y="19"/>
                    <a:pt x="210" y="19"/>
                    <a:pt x="209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0" y="17"/>
                    <a:pt x="213" y="17"/>
                    <a:pt x="216" y="16"/>
                  </a:cubicBezTo>
                  <a:cubicBezTo>
                    <a:pt x="220" y="16"/>
                    <a:pt x="223" y="15"/>
                    <a:pt x="227" y="14"/>
                  </a:cubicBezTo>
                  <a:cubicBezTo>
                    <a:pt x="233" y="13"/>
                    <a:pt x="239" y="11"/>
                    <a:pt x="245" y="10"/>
                  </a:cubicBezTo>
                  <a:cubicBezTo>
                    <a:pt x="245" y="10"/>
                    <a:pt x="247" y="10"/>
                    <a:pt x="247" y="8"/>
                  </a:cubicBezTo>
                  <a:cubicBezTo>
                    <a:pt x="246" y="8"/>
                    <a:pt x="247" y="8"/>
                    <a:pt x="248" y="8"/>
                  </a:cubicBezTo>
                  <a:cubicBezTo>
                    <a:pt x="252" y="8"/>
                    <a:pt x="257" y="8"/>
                    <a:pt x="262" y="7"/>
                  </a:cubicBezTo>
                  <a:cubicBezTo>
                    <a:pt x="266" y="6"/>
                    <a:pt x="270" y="5"/>
                    <a:pt x="273" y="4"/>
                  </a:cubicBezTo>
                  <a:cubicBezTo>
                    <a:pt x="276" y="4"/>
                    <a:pt x="279" y="4"/>
                    <a:pt x="282" y="3"/>
                  </a:cubicBezTo>
                  <a:cubicBezTo>
                    <a:pt x="287" y="3"/>
                    <a:pt x="291" y="2"/>
                    <a:pt x="296" y="1"/>
                  </a:cubicBezTo>
                  <a:cubicBezTo>
                    <a:pt x="296" y="1"/>
                    <a:pt x="297" y="1"/>
                    <a:pt x="298" y="1"/>
                  </a:cubicBezTo>
                  <a:cubicBezTo>
                    <a:pt x="299" y="2"/>
                    <a:pt x="300" y="2"/>
                    <a:pt x="301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2" y="1"/>
                    <a:pt x="301" y="1"/>
                    <a:pt x="301" y="1"/>
                  </a:cubicBezTo>
                  <a:cubicBezTo>
                    <a:pt x="300" y="2"/>
                    <a:pt x="301" y="3"/>
                    <a:pt x="302" y="3"/>
                  </a:cubicBezTo>
                  <a:cubicBezTo>
                    <a:pt x="304" y="3"/>
                    <a:pt x="305" y="3"/>
                    <a:pt x="307" y="3"/>
                  </a:cubicBezTo>
                  <a:cubicBezTo>
                    <a:pt x="308" y="3"/>
                    <a:pt x="308" y="2"/>
                    <a:pt x="308" y="2"/>
                  </a:cubicBezTo>
                  <a:cubicBezTo>
                    <a:pt x="307" y="1"/>
                    <a:pt x="307" y="1"/>
                    <a:pt x="307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311" y="1"/>
                    <a:pt x="312" y="3"/>
                    <a:pt x="314" y="3"/>
                  </a:cubicBezTo>
                  <a:cubicBezTo>
                    <a:pt x="315" y="3"/>
                    <a:pt x="315" y="4"/>
                    <a:pt x="315" y="4"/>
                  </a:cubicBezTo>
                  <a:cubicBezTo>
                    <a:pt x="315" y="5"/>
                    <a:pt x="315" y="6"/>
                    <a:pt x="316" y="6"/>
                  </a:cubicBezTo>
                  <a:cubicBezTo>
                    <a:pt x="317" y="5"/>
                    <a:pt x="319" y="6"/>
                    <a:pt x="320" y="6"/>
                  </a:cubicBezTo>
                  <a:cubicBezTo>
                    <a:pt x="321" y="6"/>
                    <a:pt x="323" y="6"/>
                    <a:pt x="321" y="8"/>
                  </a:cubicBezTo>
                  <a:cubicBezTo>
                    <a:pt x="322" y="8"/>
                    <a:pt x="321" y="11"/>
                    <a:pt x="323" y="10"/>
                  </a:cubicBezTo>
                  <a:cubicBezTo>
                    <a:pt x="323" y="10"/>
                    <a:pt x="324" y="10"/>
                    <a:pt x="324" y="11"/>
                  </a:cubicBezTo>
                  <a:cubicBezTo>
                    <a:pt x="324" y="11"/>
                    <a:pt x="323" y="11"/>
                    <a:pt x="323" y="11"/>
                  </a:cubicBezTo>
                  <a:cubicBezTo>
                    <a:pt x="323" y="11"/>
                    <a:pt x="322" y="12"/>
                    <a:pt x="321" y="11"/>
                  </a:cubicBezTo>
                  <a:cubicBezTo>
                    <a:pt x="319" y="11"/>
                    <a:pt x="318" y="11"/>
                    <a:pt x="316" y="11"/>
                  </a:cubicBezTo>
                  <a:cubicBezTo>
                    <a:pt x="316" y="11"/>
                    <a:pt x="315" y="11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1"/>
                    <a:pt x="319" y="13"/>
                    <a:pt x="320" y="12"/>
                  </a:cubicBezTo>
                  <a:cubicBezTo>
                    <a:pt x="320" y="12"/>
                    <a:pt x="321" y="12"/>
                    <a:pt x="321" y="12"/>
                  </a:cubicBezTo>
                  <a:cubicBezTo>
                    <a:pt x="321" y="13"/>
                    <a:pt x="320" y="13"/>
                    <a:pt x="320" y="13"/>
                  </a:cubicBezTo>
                  <a:cubicBezTo>
                    <a:pt x="320" y="13"/>
                    <a:pt x="320" y="13"/>
                    <a:pt x="319" y="13"/>
                  </a:cubicBezTo>
                  <a:cubicBezTo>
                    <a:pt x="319" y="13"/>
                    <a:pt x="318" y="13"/>
                    <a:pt x="318" y="14"/>
                  </a:cubicBezTo>
                  <a:cubicBezTo>
                    <a:pt x="318" y="15"/>
                    <a:pt x="319" y="14"/>
                    <a:pt x="319" y="14"/>
                  </a:cubicBezTo>
                  <a:cubicBezTo>
                    <a:pt x="321" y="15"/>
                    <a:pt x="322" y="14"/>
                    <a:pt x="323" y="16"/>
                  </a:cubicBezTo>
                  <a:cubicBezTo>
                    <a:pt x="324" y="16"/>
                    <a:pt x="324" y="16"/>
                    <a:pt x="324" y="15"/>
                  </a:cubicBezTo>
                  <a:cubicBezTo>
                    <a:pt x="324" y="15"/>
                    <a:pt x="325" y="15"/>
                    <a:pt x="325" y="15"/>
                  </a:cubicBezTo>
                  <a:cubicBezTo>
                    <a:pt x="325" y="17"/>
                    <a:pt x="327" y="16"/>
                    <a:pt x="327" y="17"/>
                  </a:cubicBezTo>
                  <a:cubicBezTo>
                    <a:pt x="329" y="17"/>
                    <a:pt x="330" y="17"/>
                    <a:pt x="332" y="17"/>
                  </a:cubicBezTo>
                  <a:cubicBezTo>
                    <a:pt x="334" y="17"/>
                    <a:pt x="335" y="17"/>
                    <a:pt x="337" y="17"/>
                  </a:cubicBezTo>
                  <a:cubicBezTo>
                    <a:pt x="338" y="18"/>
                    <a:pt x="339" y="18"/>
                    <a:pt x="339" y="18"/>
                  </a:cubicBezTo>
                  <a:cubicBezTo>
                    <a:pt x="342" y="18"/>
                    <a:pt x="344" y="19"/>
                    <a:pt x="347" y="19"/>
                  </a:cubicBezTo>
                  <a:cubicBezTo>
                    <a:pt x="348" y="19"/>
                    <a:pt x="350" y="20"/>
                    <a:pt x="351" y="18"/>
                  </a:cubicBezTo>
                  <a:cubicBezTo>
                    <a:pt x="351" y="18"/>
                    <a:pt x="352" y="18"/>
                    <a:pt x="352" y="19"/>
                  </a:cubicBezTo>
                  <a:cubicBezTo>
                    <a:pt x="351" y="20"/>
                    <a:pt x="352" y="20"/>
                    <a:pt x="353" y="21"/>
                  </a:cubicBezTo>
                  <a:cubicBezTo>
                    <a:pt x="354" y="21"/>
                    <a:pt x="355" y="22"/>
                    <a:pt x="354" y="23"/>
                  </a:cubicBezTo>
                  <a:cubicBezTo>
                    <a:pt x="353" y="24"/>
                    <a:pt x="355" y="25"/>
                    <a:pt x="357" y="25"/>
                  </a:cubicBezTo>
                  <a:cubicBezTo>
                    <a:pt x="358" y="25"/>
                    <a:pt x="359" y="24"/>
                    <a:pt x="360" y="24"/>
                  </a:cubicBezTo>
                  <a:cubicBezTo>
                    <a:pt x="361" y="23"/>
                    <a:pt x="362" y="23"/>
                    <a:pt x="363" y="24"/>
                  </a:cubicBezTo>
                  <a:cubicBezTo>
                    <a:pt x="363" y="25"/>
                    <a:pt x="364" y="25"/>
                    <a:pt x="365" y="24"/>
                  </a:cubicBezTo>
                  <a:cubicBezTo>
                    <a:pt x="366" y="24"/>
                    <a:pt x="366" y="24"/>
                    <a:pt x="367" y="25"/>
                  </a:cubicBezTo>
                  <a:cubicBezTo>
                    <a:pt x="367" y="26"/>
                    <a:pt x="367" y="26"/>
                    <a:pt x="368" y="26"/>
                  </a:cubicBezTo>
                  <a:cubicBezTo>
                    <a:pt x="370" y="26"/>
                    <a:pt x="371" y="29"/>
                    <a:pt x="374" y="30"/>
                  </a:cubicBezTo>
                  <a:cubicBezTo>
                    <a:pt x="375" y="30"/>
                    <a:pt x="374" y="31"/>
                    <a:pt x="374" y="31"/>
                  </a:cubicBezTo>
                  <a:cubicBezTo>
                    <a:pt x="374" y="32"/>
                    <a:pt x="373" y="32"/>
                    <a:pt x="373" y="32"/>
                  </a:cubicBezTo>
                  <a:cubicBezTo>
                    <a:pt x="372" y="31"/>
                    <a:pt x="371" y="31"/>
                    <a:pt x="370" y="30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70" y="31"/>
                    <a:pt x="370" y="31"/>
                    <a:pt x="370" y="31"/>
                  </a:cubicBezTo>
                  <a:cubicBezTo>
                    <a:pt x="371" y="32"/>
                    <a:pt x="373" y="33"/>
                    <a:pt x="374" y="34"/>
                  </a:cubicBezTo>
                  <a:cubicBezTo>
                    <a:pt x="376" y="34"/>
                    <a:pt x="378" y="36"/>
                    <a:pt x="379" y="37"/>
                  </a:cubicBezTo>
                  <a:cubicBezTo>
                    <a:pt x="382" y="38"/>
                    <a:pt x="384" y="38"/>
                    <a:pt x="386" y="37"/>
                  </a:cubicBezTo>
                  <a:cubicBezTo>
                    <a:pt x="388" y="37"/>
                    <a:pt x="390" y="38"/>
                    <a:pt x="390" y="39"/>
                  </a:cubicBezTo>
                  <a:cubicBezTo>
                    <a:pt x="390" y="39"/>
                    <a:pt x="390" y="40"/>
                    <a:pt x="390" y="40"/>
                  </a:cubicBezTo>
                  <a:cubicBezTo>
                    <a:pt x="392" y="39"/>
                    <a:pt x="393" y="42"/>
                    <a:pt x="394" y="42"/>
                  </a:cubicBezTo>
                  <a:cubicBezTo>
                    <a:pt x="395" y="42"/>
                    <a:pt x="396" y="42"/>
                    <a:pt x="396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8" y="42"/>
                    <a:pt x="398" y="42"/>
                    <a:pt x="399" y="44"/>
                  </a:cubicBezTo>
                  <a:cubicBezTo>
                    <a:pt x="399" y="45"/>
                    <a:pt x="400" y="46"/>
                    <a:pt x="399" y="47"/>
                  </a:cubicBezTo>
                  <a:cubicBezTo>
                    <a:pt x="398" y="47"/>
                    <a:pt x="396" y="49"/>
                    <a:pt x="395" y="48"/>
                  </a:cubicBezTo>
                  <a:cubicBezTo>
                    <a:pt x="394" y="47"/>
                    <a:pt x="393" y="48"/>
                    <a:pt x="392" y="48"/>
                  </a:cubicBezTo>
                  <a:cubicBezTo>
                    <a:pt x="392" y="48"/>
                    <a:pt x="391" y="48"/>
                    <a:pt x="391" y="47"/>
                  </a:cubicBezTo>
                  <a:cubicBezTo>
                    <a:pt x="391" y="46"/>
                    <a:pt x="390" y="46"/>
                    <a:pt x="390" y="46"/>
                  </a:cubicBezTo>
                  <a:cubicBezTo>
                    <a:pt x="389" y="46"/>
                    <a:pt x="389" y="47"/>
                    <a:pt x="389" y="48"/>
                  </a:cubicBezTo>
                  <a:cubicBezTo>
                    <a:pt x="389" y="49"/>
                    <a:pt x="388" y="49"/>
                    <a:pt x="387" y="48"/>
                  </a:cubicBezTo>
                  <a:cubicBezTo>
                    <a:pt x="386" y="47"/>
                    <a:pt x="385" y="48"/>
                    <a:pt x="383" y="48"/>
                  </a:cubicBezTo>
                  <a:cubicBezTo>
                    <a:pt x="382" y="49"/>
                    <a:pt x="383" y="49"/>
                    <a:pt x="383" y="50"/>
                  </a:cubicBezTo>
                  <a:cubicBezTo>
                    <a:pt x="384" y="50"/>
                    <a:pt x="383" y="51"/>
                    <a:pt x="383" y="52"/>
                  </a:cubicBezTo>
                  <a:cubicBezTo>
                    <a:pt x="383" y="53"/>
                    <a:pt x="384" y="54"/>
                    <a:pt x="384" y="55"/>
                  </a:cubicBezTo>
                  <a:cubicBezTo>
                    <a:pt x="384" y="55"/>
                    <a:pt x="385" y="55"/>
                    <a:pt x="385" y="55"/>
                  </a:cubicBezTo>
                  <a:cubicBezTo>
                    <a:pt x="385" y="57"/>
                    <a:pt x="385" y="57"/>
                    <a:pt x="386" y="57"/>
                  </a:cubicBezTo>
                  <a:cubicBezTo>
                    <a:pt x="388" y="58"/>
                    <a:pt x="389" y="59"/>
                    <a:pt x="390" y="61"/>
                  </a:cubicBezTo>
                  <a:cubicBezTo>
                    <a:pt x="392" y="63"/>
                    <a:pt x="393" y="66"/>
                    <a:pt x="396" y="68"/>
                  </a:cubicBezTo>
                  <a:cubicBezTo>
                    <a:pt x="397" y="68"/>
                    <a:pt x="397" y="69"/>
                    <a:pt x="397" y="70"/>
                  </a:cubicBezTo>
                  <a:cubicBezTo>
                    <a:pt x="398" y="70"/>
                    <a:pt x="398" y="70"/>
                    <a:pt x="398" y="70"/>
                  </a:cubicBezTo>
                  <a:cubicBezTo>
                    <a:pt x="399" y="70"/>
                    <a:pt x="398" y="69"/>
                    <a:pt x="398" y="69"/>
                  </a:cubicBezTo>
                  <a:cubicBezTo>
                    <a:pt x="398" y="69"/>
                    <a:pt x="398" y="68"/>
                    <a:pt x="398" y="68"/>
                  </a:cubicBezTo>
                  <a:cubicBezTo>
                    <a:pt x="399" y="68"/>
                    <a:pt x="399" y="68"/>
                    <a:pt x="399" y="68"/>
                  </a:cubicBezTo>
                  <a:cubicBezTo>
                    <a:pt x="400" y="69"/>
                    <a:pt x="401" y="70"/>
                    <a:pt x="402" y="69"/>
                  </a:cubicBezTo>
                  <a:cubicBezTo>
                    <a:pt x="403" y="69"/>
                    <a:pt x="403" y="70"/>
                    <a:pt x="402" y="71"/>
                  </a:cubicBezTo>
                  <a:cubicBezTo>
                    <a:pt x="402" y="72"/>
                    <a:pt x="402" y="72"/>
                    <a:pt x="403" y="73"/>
                  </a:cubicBezTo>
                  <a:cubicBezTo>
                    <a:pt x="404" y="73"/>
                    <a:pt x="404" y="73"/>
                    <a:pt x="404" y="73"/>
                  </a:cubicBezTo>
                  <a:cubicBezTo>
                    <a:pt x="404" y="74"/>
                    <a:pt x="404" y="74"/>
                    <a:pt x="405" y="74"/>
                  </a:cubicBezTo>
                  <a:cubicBezTo>
                    <a:pt x="405" y="74"/>
                    <a:pt x="405" y="74"/>
                    <a:pt x="405" y="73"/>
                  </a:cubicBezTo>
                  <a:cubicBezTo>
                    <a:pt x="405" y="73"/>
                    <a:pt x="405" y="72"/>
                    <a:pt x="405" y="72"/>
                  </a:cubicBezTo>
                  <a:cubicBezTo>
                    <a:pt x="406" y="72"/>
                    <a:pt x="405" y="73"/>
                    <a:pt x="406" y="73"/>
                  </a:cubicBezTo>
                  <a:cubicBezTo>
                    <a:pt x="408" y="74"/>
                    <a:pt x="407" y="76"/>
                    <a:pt x="407" y="78"/>
                  </a:cubicBezTo>
                  <a:cubicBezTo>
                    <a:pt x="408" y="80"/>
                    <a:pt x="408" y="83"/>
                    <a:pt x="408" y="85"/>
                  </a:cubicBezTo>
                  <a:cubicBezTo>
                    <a:pt x="408" y="88"/>
                    <a:pt x="408" y="89"/>
                    <a:pt x="405" y="89"/>
                  </a:cubicBezTo>
                  <a:cubicBezTo>
                    <a:pt x="404" y="90"/>
                    <a:pt x="403" y="89"/>
                    <a:pt x="404" y="88"/>
                  </a:cubicBezTo>
                  <a:cubicBezTo>
                    <a:pt x="404" y="87"/>
                    <a:pt x="404" y="87"/>
                    <a:pt x="404" y="86"/>
                  </a:cubicBezTo>
                  <a:cubicBezTo>
                    <a:pt x="403" y="86"/>
                    <a:pt x="402" y="87"/>
                    <a:pt x="402" y="87"/>
                  </a:cubicBezTo>
                  <a:cubicBezTo>
                    <a:pt x="402" y="88"/>
                    <a:pt x="402" y="88"/>
                    <a:pt x="402" y="89"/>
                  </a:cubicBezTo>
                  <a:cubicBezTo>
                    <a:pt x="401" y="91"/>
                    <a:pt x="401" y="92"/>
                    <a:pt x="398" y="92"/>
                  </a:cubicBezTo>
                  <a:cubicBezTo>
                    <a:pt x="398" y="92"/>
                    <a:pt x="398" y="92"/>
                    <a:pt x="397" y="92"/>
                  </a:cubicBezTo>
                  <a:cubicBezTo>
                    <a:pt x="397" y="93"/>
                    <a:pt x="398" y="97"/>
                    <a:pt x="399" y="97"/>
                  </a:cubicBezTo>
                  <a:cubicBezTo>
                    <a:pt x="400" y="97"/>
                    <a:pt x="400" y="98"/>
                    <a:pt x="400" y="99"/>
                  </a:cubicBezTo>
                  <a:cubicBezTo>
                    <a:pt x="399" y="101"/>
                    <a:pt x="399" y="103"/>
                    <a:pt x="398" y="105"/>
                  </a:cubicBezTo>
                  <a:cubicBezTo>
                    <a:pt x="398" y="106"/>
                    <a:pt x="398" y="106"/>
                    <a:pt x="399" y="106"/>
                  </a:cubicBezTo>
                  <a:cubicBezTo>
                    <a:pt x="399" y="107"/>
                    <a:pt x="399" y="106"/>
                    <a:pt x="399" y="106"/>
                  </a:cubicBezTo>
                  <a:cubicBezTo>
                    <a:pt x="400" y="105"/>
                    <a:pt x="400" y="105"/>
                    <a:pt x="401" y="105"/>
                  </a:cubicBezTo>
                  <a:cubicBezTo>
                    <a:pt x="401" y="105"/>
                    <a:pt x="402" y="105"/>
                    <a:pt x="402" y="105"/>
                  </a:cubicBezTo>
                  <a:cubicBezTo>
                    <a:pt x="401" y="107"/>
                    <a:pt x="402" y="107"/>
                    <a:pt x="403" y="108"/>
                  </a:cubicBezTo>
                  <a:cubicBezTo>
                    <a:pt x="403" y="108"/>
                    <a:pt x="403" y="109"/>
                    <a:pt x="403" y="109"/>
                  </a:cubicBezTo>
                  <a:cubicBezTo>
                    <a:pt x="402" y="110"/>
                    <a:pt x="399" y="110"/>
                    <a:pt x="399" y="109"/>
                  </a:cubicBezTo>
                  <a:cubicBezTo>
                    <a:pt x="399" y="108"/>
                    <a:pt x="398" y="108"/>
                    <a:pt x="397" y="107"/>
                  </a:cubicBezTo>
                  <a:cubicBezTo>
                    <a:pt x="397" y="107"/>
                    <a:pt x="397" y="106"/>
                    <a:pt x="396" y="106"/>
                  </a:cubicBezTo>
                  <a:cubicBezTo>
                    <a:pt x="395" y="107"/>
                    <a:pt x="394" y="107"/>
                    <a:pt x="394" y="108"/>
                  </a:cubicBezTo>
                  <a:cubicBezTo>
                    <a:pt x="394" y="109"/>
                    <a:pt x="394" y="110"/>
                    <a:pt x="393" y="108"/>
                  </a:cubicBezTo>
                  <a:cubicBezTo>
                    <a:pt x="393" y="108"/>
                    <a:pt x="393" y="108"/>
                    <a:pt x="392" y="108"/>
                  </a:cubicBezTo>
                  <a:cubicBezTo>
                    <a:pt x="390" y="109"/>
                    <a:pt x="387" y="109"/>
                    <a:pt x="384" y="109"/>
                  </a:cubicBezTo>
                  <a:cubicBezTo>
                    <a:pt x="383" y="109"/>
                    <a:pt x="381" y="110"/>
                    <a:pt x="380" y="109"/>
                  </a:cubicBezTo>
                  <a:cubicBezTo>
                    <a:pt x="380" y="109"/>
                    <a:pt x="379" y="109"/>
                    <a:pt x="379" y="109"/>
                  </a:cubicBezTo>
                  <a:cubicBezTo>
                    <a:pt x="379" y="110"/>
                    <a:pt x="378" y="110"/>
                    <a:pt x="377" y="110"/>
                  </a:cubicBezTo>
                  <a:cubicBezTo>
                    <a:pt x="377" y="110"/>
                    <a:pt x="377" y="110"/>
                    <a:pt x="377" y="110"/>
                  </a:cubicBezTo>
                  <a:cubicBezTo>
                    <a:pt x="377" y="110"/>
                    <a:pt x="377" y="110"/>
                    <a:pt x="377" y="111"/>
                  </a:cubicBezTo>
                  <a:cubicBezTo>
                    <a:pt x="379" y="112"/>
                    <a:pt x="381" y="112"/>
                    <a:pt x="383" y="112"/>
                  </a:cubicBezTo>
                  <a:cubicBezTo>
                    <a:pt x="386" y="112"/>
                    <a:pt x="389" y="113"/>
                    <a:pt x="392" y="112"/>
                  </a:cubicBezTo>
                  <a:cubicBezTo>
                    <a:pt x="393" y="111"/>
                    <a:pt x="395" y="111"/>
                    <a:pt x="396" y="112"/>
                  </a:cubicBezTo>
                  <a:cubicBezTo>
                    <a:pt x="396" y="113"/>
                    <a:pt x="397" y="113"/>
                    <a:pt x="396" y="114"/>
                  </a:cubicBezTo>
                  <a:cubicBezTo>
                    <a:pt x="395" y="114"/>
                    <a:pt x="396" y="114"/>
                    <a:pt x="396" y="114"/>
                  </a:cubicBezTo>
                  <a:cubicBezTo>
                    <a:pt x="398" y="114"/>
                    <a:pt x="397" y="115"/>
                    <a:pt x="396" y="116"/>
                  </a:cubicBezTo>
                  <a:cubicBezTo>
                    <a:pt x="396" y="116"/>
                    <a:pt x="395" y="116"/>
                    <a:pt x="396" y="117"/>
                  </a:cubicBezTo>
                  <a:cubicBezTo>
                    <a:pt x="396" y="117"/>
                    <a:pt x="396" y="118"/>
                    <a:pt x="397" y="117"/>
                  </a:cubicBezTo>
                  <a:cubicBezTo>
                    <a:pt x="397" y="117"/>
                    <a:pt x="397" y="117"/>
                    <a:pt x="398" y="117"/>
                  </a:cubicBezTo>
                  <a:cubicBezTo>
                    <a:pt x="398" y="118"/>
                    <a:pt x="399" y="118"/>
                    <a:pt x="398" y="118"/>
                  </a:cubicBezTo>
                  <a:cubicBezTo>
                    <a:pt x="398" y="119"/>
                    <a:pt x="398" y="119"/>
                    <a:pt x="398" y="118"/>
                  </a:cubicBezTo>
                  <a:cubicBezTo>
                    <a:pt x="396" y="118"/>
                    <a:pt x="395" y="119"/>
                    <a:pt x="393" y="119"/>
                  </a:cubicBezTo>
                  <a:cubicBezTo>
                    <a:pt x="391" y="119"/>
                    <a:pt x="389" y="120"/>
                    <a:pt x="387" y="119"/>
                  </a:cubicBezTo>
                  <a:cubicBezTo>
                    <a:pt x="385" y="118"/>
                    <a:pt x="383" y="118"/>
                    <a:pt x="381" y="117"/>
                  </a:cubicBezTo>
                  <a:cubicBezTo>
                    <a:pt x="381" y="117"/>
                    <a:pt x="380" y="117"/>
                    <a:pt x="380" y="118"/>
                  </a:cubicBezTo>
                  <a:cubicBezTo>
                    <a:pt x="380" y="118"/>
                    <a:pt x="381" y="118"/>
                    <a:pt x="381" y="118"/>
                  </a:cubicBezTo>
                  <a:cubicBezTo>
                    <a:pt x="382" y="119"/>
                    <a:pt x="383" y="119"/>
                    <a:pt x="384" y="120"/>
                  </a:cubicBezTo>
                  <a:cubicBezTo>
                    <a:pt x="386" y="120"/>
                    <a:pt x="386" y="122"/>
                    <a:pt x="388" y="123"/>
                  </a:cubicBezTo>
                  <a:cubicBezTo>
                    <a:pt x="388" y="124"/>
                    <a:pt x="388" y="124"/>
                    <a:pt x="388" y="124"/>
                  </a:cubicBezTo>
                  <a:cubicBezTo>
                    <a:pt x="387" y="125"/>
                    <a:pt x="385" y="125"/>
                    <a:pt x="386" y="127"/>
                  </a:cubicBezTo>
                  <a:cubicBezTo>
                    <a:pt x="386" y="127"/>
                    <a:pt x="385" y="127"/>
                    <a:pt x="385" y="127"/>
                  </a:cubicBezTo>
                  <a:cubicBezTo>
                    <a:pt x="383" y="128"/>
                    <a:pt x="381" y="128"/>
                    <a:pt x="379" y="128"/>
                  </a:cubicBezTo>
                  <a:cubicBezTo>
                    <a:pt x="377" y="128"/>
                    <a:pt x="377" y="130"/>
                    <a:pt x="376" y="130"/>
                  </a:cubicBezTo>
                  <a:cubicBezTo>
                    <a:pt x="376" y="130"/>
                    <a:pt x="376" y="130"/>
                    <a:pt x="377" y="130"/>
                  </a:cubicBezTo>
                  <a:cubicBezTo>
                    <a:pt x="377" y="130"/>
                    <a:pt x="377" y="130"/>
                    <a:pt x="378" y="130"/>
                  </a:cubicBezTo>
                  <a:cubicBezTo>
                    <a:pt x="378" y="130"/>
                    <a:pt x="378" y="131"/>
                    <a:pt x="378" y="131"/>
                  </a:cubicBezTo>
                  <a:cubicBezTo>
                    <a:pt x="378" y="131"/>
                    <a:pt x="378" y="131"/>
                    <a:pt x="377" y="131"/>
                  </a:cubicBezTo>
                  <a:cubicBezTo>
                    <a:pt x="375" y="131"/>
                    <a:pt x="373" y="132"/>
                    <a:pt x="371" y="131"/>
                  </a:cubicBezTo>
                  <a:cubicBezTo>
                    <a:pt x="370" y="131"/>
                    <a:pt x="369" y="129"/>
                    <a:pt x="367" y="130"/>
                  </a:cubicBezTo>
                  <a:cubicBezTo>
                    <a:pt x="366" y="131"/>
                    <a:pt x="365" y="130"/>
                    <a:pt x="363" y="130"/>
                  </a:cubicBezTo>
                  <a:cubicBezTo>
                    <a:pt x="362" y="130"/>
                    <a:pt x="360" y="130"/>
                    <a:pt x="359" y="130"/>
                  </a:cubicBezTo>
                  <a:cubicBezTo>
                    <a:pt x="357" y="130"/>
                    <a:pt x="356" y="129"/>
                    <a:pt x="355" y="130"/>
                  </a:cubicBezTo>
                  <a:cubicBezTo>
                    <a:pt x="354" y="131"/>
                    <a:pt x="353" y="129"/>
                    <a:pt x="352" y="129"/>
                  </a:cubicBezTo>
                  <a:cubicBezTo>
                    <a:pt x="352" y="129"/>
                    <a:pt x="351" y="129"/>
                    <a:pt x="351" y="129"/>
                  </a:cubicBezTo>
                  <a:cubicBezTo>
                    <a:pt x="349" y="129"/>
                    <a:pt x="346" y="129"/>
                    <a:pt x="345" y="128"/>
                  </a:cubicBezTo>
                  <a:cubicBezTo>
                    <a:pt x="344" y="128"/>
                    <a:pt x="344" y="127"/>
                    <a:pt x="343" y="127"/>
                  </a:cubicBezTo>
                  <a:cubicBezTo>
                    <a:pt x="343" y="127"/>
                    <a:pt x="342" y="127"/>
                    <a:pt x="342" y="127"/>
                  </a:cubicBezTo>
                  <a:cubicBezTo>
                    <a:pt x="342" y="128"/>
                    <a:pt x="343" y="128"/>
                    <a:pt x="343" y="128"/>
                  </a:cubicBezTo>
                  <a:cubicBezTo>
                    <a:pt x="344" y="129"/>
                    <a:pt x="345" y="130"/>
                    <a:pt x="347" y="130"/>
                  </a:cubicBezTo>
                  <a:cubicBezTo>
                    <a:pt x="347" y="130"/>
                    <a:pt x="347" y="130"/>
                    <a:pt x="348" y="130"/>
                  </a:cubicBezTo>
                  <a:cubicBezTo>
                    <a:pt x="348" y="130"/>
                    <a:pt x="349" y="129"/>
                    <a:pt x="349" y="130"/>
                  </a:cubicBezTo>
                  <a:cubicBezTo>
                    <a:pt x="350" y="131"/>
                    <a:pt x="350" y="131"/>
                    <a:pt x="351" y="131"/>
                  </a:cubicBezTo>
                  <a:cubicBezTo>
                    <a:pt x="352" y="130"/>
                    <a:pt x="352" y="131"/>
                    <a:pt x="353" y="132"/>
                  </a:cubicBezTo>
                  <a:cubicBezTo>
                    <a:pt x="353" y="132"/>
                    <a:pt x="353" y="133"/>
                    <a:pt x="353" y="134"/>
                  </a:cubicBezTo>
                  <a:cubicBezTo>
                    <a:pt x="352" y="134"/>
                    <a:pt x="352" y="133"/>
                    <a:pt x="352" y="133"/>
                  </a:cubicBezTo>
                  <a:cubicBezTo>
                    <a:pt x="351" y="132"/>
                    <a:pt x="351" y="132"/>
                    <a:pt x="350" y="132"/>
                  </a:cubicBezTo>
                  <a:cubicBezTo>
                    <a:pt x="349" y="133"/>
                    <a:pt x="349" y="133"/>
                    <a:pt x="348" y="132"/>
                  </a:cubicBezTo>
                  <a:cubicBezTo>
                    <a:pt x="347" y="131"/>
                    <a:pt x="346" y="132"/>
                    <a:pt x="344" y="132"/>
                  </a:cubicBezTo>
                  <a:cubicBezTo>
                    <a:pt x="344" y="132"/>
                    <a:pt x="344" y="133"/>
                    <a:pt x="344" y="133"/>
                  </a:cubicBezTo>
                  <a:cubicBezTo>
                    <a:pt x="344" y="134"/>
                    <a:pt x="344" y="134"/>
                    <a:pt x="345" y="134"/>
                  </a:cubicBezTo>
                  <a:cubicBezTo>
                    <a:pt x="345" y="134"/>
                    <a:pt x="346" y="134"/>
                    <a:pt x="345" y="135"/>
                  </a:cubicBezTo>
                  <a:cubicBezTo>
                    <a:pt x="345" y="135"/>
                    <a:pt x="345" y="135"/>
                    <a:pt x="344" y="135"/>
                  </a:cubicBezTo>
                  <a:cubicBezTo>
                    <a:pt x="344" y="134"/>
                    <a:pt x="344" y="134"/>
                    <a:pt x="343" y="134"/>
                  </a:cubicBezTo>
                  <a:cubicBezTo>
                    <a:pt x="343" y="134"/>
                    <a:pt x="342" y="134"/>
                    <a:pt x="342" y="135"/>
                  </a:cubicBezTo>
                  <a:cubicBezTo>
                    <a:pt x="342" y="135"/>
                    <a:pt x="342" y="135"/>
                    <a:pt x="342" y="135"/>
                  </a:cubicBezTo>
                  <a:cubicBezTo>
                    <a:pt x="342" y="136"/>
                    <a:pt x="343" y="136"/>
                    <a:pt x="343" y="136"/>
                  </a:cubicBezTo>
                  <a:cubicBezTo>
                    <a:pt x="344" y="135"/>
                    <a:pt x="344" y="135"/>
                    <a:pt x="344" y="136"/>
                  </a:cubicBezTo>
                  <a:cubicBezTo>
                    <a:pt x="345" y="136"/>
                    <a:pt x="344" y="136"/>
                    <a:pt x="344" y="136"/>
                  </a:cubicBezTo>
                  <a:cubicBezTo>
                    <a:pt x="344" y="137"/>
                    <a:pt x="343" y="138"/>
                    <a:pt x="345" y="138"/>
                  </a:cubicBezTo>
                  <a:cubicBezTo>
                    <a:pt x="346" y="139"/>
                    <a:pt x="347" y="139"/>
                    <a:pt x="347" y="141"/>
                  </a:cubicBezTo>
                  <a:cubicBezTo>
                    <a:pt x="347" y="142"/>
                    <a:pt x="348" y="143"/>
                    <a:pt x="349" y="142"/>
                  </a:cubicBezTo>
                  <a:cubicBezTo>
                    <a:pt x="350" y="141"/>
                    <a:pt x="350" y="141"/>
                    <a:pt x="350" y="142"/>
                  </a:cubicBezTo>
                  <a:cubicBezTo>
                    <a:pt x="350" y="142"/>
                    <a:pt x="351" y="143"/>
                    <a:pt x="351" y="143"/>
                  </a:cubicBezTo>
                  <a:cubicBezTo>
                    <a:pt x="352" y="143"/>
                    <a:pt x="352" y="143"/>
                    <a:pt x="352" y="144"/>
                  </a:cubicBezTo>
                  <a:cubicBezTo>
                    <a:pt x="354" y="143"/>
                    <a:pt x="354" y="146"/>
                    <a:pt x="356" y="146"/>
                  </a:cubicBezTo>
                  <a:cubicBezTo>
                    <a:pt x="356" y="146"/>
                    <a:pt x="356" y="146"/>
                    <a:pt x="356" y="147"/>
                  </a:cubicBezTo>
                  <a:cubicBezTo>
                    <a:pt x="357" y="149"/>
                    <a:pt x="359" y="149"/>
                    <a:pt x="360" y="150"/>
                  </a:cubicBezTo>
                  <a:cubicBezTo>
                    <a:pt x="361" y="150"/>
                    <a:pt x="362" y="151"/>
                    <a:pt x="362" y="152"/>
                  </a:cubicBezTo>
                  <a:cubicBezTo>
                    <a:pt x="363" y="154"/>
                    <a:pt x="365" y="154"/>
                    <a:pt x="367" y="154"/>
                  </a:cubicBezTo>
                  <a:cubicBezTo>
                    <a:pt x="371" y="154"/>
                    <a:pt x="374" y="156"/>
                    <a:pt x="377" y="156"/>
                  </a:cubicBezTo>
                  <a:cubicBezTo>
                    <a:pt x="377" y="156"/>
                    <a:pt x="377" y="157"/>
                    <a:pt x="377" y="157"/>
                  </a:cubicBezTo>
                  <a:cubicBezTo>
                    <a:pt x="378" y="160"/>
                    <a:pt x="380" y="161"/>
                    <a:pt x="382" y="162"/>
                  </a:cubicBezTo>
                  <a:cubicBezTo>
                    <a:pt x="383" y="163"/>
                    <a:pt x="383" y="163"/>
                    <a:pt x="382" y="164"/>
                  </a:cubicBezTo>
                  <a:cubicBezTo>
                    <a:pt x="382" y="165"/>
                    <a:pt x="382" y="165"/>
                    <a:pt x="383" y="165"/>
                  </a:cubicBezTo>
                  <a:cubicBezTo>
                    <a:pt x="384" y="165"/>
                    <a:pt x="384" y="166"/>
                    <a:pt x="383" y="166"/>
                  </a:cubicBezTo>
                  <a:cubicBezTo>
                    <a:pt x="382" y="167"/>
                    <a:pt x="382" y="167"/>
                    <a:pt x="382" y="168"/>
                  </a:cubicBezTo>
                  <a:cubicBezTo>
                    <a:pt x="381" y="168"/>
                    <a:pt x="380" y="169"/>
                    <a:pt x="379" y="168"/>
                  </a:cubicBezTo>
                  <a:cubicBezTo>
                    <a:pt x="378" y="167"/>
                    <a:pt x="378" y="166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5"/>
                    <a:pt x="375" y="166"/>
                    <a:pt x="374" y="166"/>
                  </a:cubicBezTo>
                  <a:cubicBezTo>
                    <a:pt x="372" y="166"/>
                    <a:pt x="371" y="166"/>
                    <a:pt x="370" y="166"/>
                  </a:cubicBezTo>
                  <a:cubicBezTo>
                    <a:pt x="370" y="166"/>
                    <a:pt x="369" y="166"/>
                    <a:pt x="369" y="166"/>
                  </a:cubicBezTo>
                  <a:cubicBezTo>
                    <a:pt x="369" y="167"/>
                    <a:pt x="370" y="167"/>
                    <a:pt x="370" y="167"/>
                  </a:cubicBezTo>
                  <a:cubicBezTo>
                    <a:pt x="370" y="166"/>
                    <a:pt x="371" y="166"/>
                    <a:pt x="371" y="167"/>
                  </a:cubicBezTo>
                  <a:cubicBezTo>
                    <a:pt x="372" y="167"/>
                    <a:pt x="373" y="166"/>
                    <a:pt x="372" y="167"/>
                  </a:cubicBezTo>
                  <a:cubicBezTo>
                    <a:pt x="372" y="168"/>
                    <a:pt x="372" y="168"/>
                    <a:pt x="371" y="168"/>
                  </a:cubicBezTo>
                  <a:cubicBezTo>
                    <a:pt x="370" y="168"/>
                    <a:pt x="368" y="168"/>
                    <a:pt x="367" y="168"/>
                  </a:cubicBezTo>
                  <a:cubicBezTo>
                    <a:pt x="366" y="168"/>
                    <a:pt x="364" y="168"/>
                    <a:pt x="364" y="170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70"/>
                    <a:pt x="363" y="170"/>
                    <a:pt x="363" y="169"/>
                  </a:cubicBezTo>
                  <a:cubicBezTo>
                    <a:pt x="362" y="168"/>
                    <a:pt x="360" y="167"/>
                    <a:pt x="359" y="168"/>
                  </a:cubicBezTo>
                  <a:cubicBezTo>
                    <a:pt x="358" y="170"/>
                    <a:pt x="356" y="169"/>
                    <a:pt x="356" y="171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2" y="170"/>
                    <a:pt x="350" y="172"/>
                    <a:pt x="347" y="172"/>
                  </a:cubicBezTo>
                  <a:cubicBezTo>
                    <a:pt x="345" y="172"/>
                    <a:pt x="344" y="173"/>
                    <a:pt x="343" y="173"/>
                  </a:cubicBezTo>
                  <a:cubicBezTo>
                    <a:pt x="340" y="172"/>
                    <a:pt x="338" y="174"/>
                    <a:pt x="336" y="173"/>
                  </a:cubicBezTo>
                  <a:cubicBezTo>
                    <a:pt x="335" y="173"/>
                    <a:pt x="334" y="174"/>
                    <a:pt x="333" y="174"/>
                  </a:cubicBezTo>
                  <a:cubicBezTo>
                    <a:pt x="331" y="174"/>
                    <a:pt x="329" y="174"/>
                    <a:pt x="327" y="174"/>
                  </a:cubicBezTo>
                  <a:cubicBezTo>
                    <a:pt x="326" y="174"/>
                    <a:pt x="325" y="174"/>
                    <a:pt x="324" y="175"/>
                  </a:cubicBezTo>
                  <a:cubicBezTo>
                    <a:pt x="322" y="176"/>
                    <a:pt x="320" y="175"/>
                    <a:pt x="318" y="176"/>
                  </a:cubicBezTo>
                  <a:cubicBezTo>
                    <a:pt x="318" y="176"/>
                    <a:pt x="318" y="176"/>
                    <a:pt x="318" y="176"/>
                  </a:cubicBezTo>
                  <a:cubicBezTo>
                    <a:pt x="317" y="175"/>
                    <a:pt x="315" y="175"/>
                    <a:pt x="314" y="176"/>
                  </a:cubicBezTo>
                  <a:cubicBezTo>
                    <a:pt x="313" y="176"/>
                    <a:pt x="312" y="177"/>
                    <a:pt x="312" y="176"/>
                  </a:cubicBezTo>
                  <a:cubicBezTo>
                    <a:pt x="311" y="175"/>
                    <a:pt x="309" y="175"/>
                    <a:pt x="308" y="176"/>
                  </a:cubicBezTo>
                  <a:cubicBezTo>
                    <a:pt x="308" y="176"/>
                    <a:pt x="308" y="177"/>
                    <a:pt x="307" y="176"/>
                  </a:cubicBezTo>
                  <a:cubicBezTo>
                    <a:pt x="306" y="176"/>
                    <a:pt x="305" y="177"/>
                    <a:pt x="303" y="176"/>
                  </a:cubicBezTo>
                  <a:cubicBezTo>
                    <a:pt x="302" y="176"/>
                    <a:pt x="301" y="176"/>
                    <a:pt x="300" y="178"/>
                  </a:cubicBezTo>
                  <a:cubicBezTo>
                    <a:pt x="300" y="178"/>
                    <a:pt x="299" y="178"/>
                    <a:pt x="299" y="178"/>
                  </a:cubicBezTo>
                  <a:cubicBezTo>
                    <a:pt x="298" y="176"/>
                    <a:pt x="297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4" y="178"/>
                    <a:pt x="293" y="178"/>
                  </a:cubicBezTo>
                  <a:cubicBezTo>
                    <a:pt x="292" y="178"/>
                    <a:pt x="292" y="178"/>
                    <a:pt x="292" y="179"/>
                  </a:cubicBezTo>
                  <a:cubicBezTo>
                    <a:pt x="292" y="179"/>
                    <a:pt x="292" y="180"/>
                    <a:pt x="291" y="180"/>
                  </a:cubicBezTo>
                  <a:cubicBezTo>
                    <a:pt x="289" y="180"/>
                    <a:pt x="287" y="182"/>
                    <a:pt x="285" y="181"/>
                  </a:cubicBezTo>
                  <a:cubicBezTo>
                    <a:pt x="285" y="181"/>
                    <a:pt x="285" y="181"/>
                    <a:pt x="285" y="181"/>
                  </a:cubicBezTo>
                  <a:close/>
                  <a:moveTo>
                    <a:pt x="353" y="166"/>
                  </a:move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lose/>
                  <a:moveTo>
                    <a:pt x="109" y="100"/>
                  </a:move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lose/>
                  <a:moveTo>
                    <a:pt x="160" y="174"/>
                  </a:moveTo>
                  <a:cubicBezTo>
                    <a:pt x="160" y="174"/>
                    <a:pt x="160" y="174"/>
                    <a:pt x="160" y="174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1" y="174"/>
                    <a:pt x="161" y="173"/>
                    <a:pt x="162" y="174"/>
                  </a:cubicBezTo>
                  <a:cubicBezTo>
                    <a:pt x="162" y="174"/>
                    <a:pt x="162" y="174"/>
                    <a:pt x="162" y="174"/>
                  </a:cubicBezTo>
                  <a:cubicBezTo>
                    <a:pt x="160" y="174"/>
                    <a:pt x="160" y="176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60" y="177"/>
                    <a:pt x="161" y="176"/>
                    <a:pt x="162" y="176"/>
                  </a:cubicBezTo>
                  <a:cubicBezTo>
                    <a:pt x="162" y="176"/>
                    <a:pt x="163" y="176"/>
                    <a:pt x="163" y="176"/>
                  </a:cubicBezTo>
                  <a:cubicBezTo>
                    <a:pt x="163" y="177"/>
                    <a:pt x="162" y="177"/>
                    <a:pt x="162" y="177"/>
                  </a:cubicBezTo>
                  <a:cubicBezTo>
                    <a:pt x="162" y="177"/>
                    <a:pt x="162" y="177"/>
                    <a:pt x="161" y="178"/>
                  </a:cubicBezTo>
                  <a:cubicBezTo>
                    <a:pt x="160" y="179"/>
                    <a:pt x="156" y="179"/>
                    <a:pt x="155" y="178"/>
                  </a:cubicBezTo>
                  <a:cubicBezTo>
                    <a:pt x="155" y="177"/>
                    <a:pt x="155" y="177"/>
                    <a:pt x="156" y="177"/>
                  </a:cubicBezTo>
                  <a:cubicBezTo>
                    <a:pt x="157" y="177"/>
                    <a:pt x="158" y="176"/>
                    <a:pt x="159" y="176"/>
                  </a:cubicBezTo>
                  <a:cubicBezTo>
                    <a:pt x="159" y="176"/>
                    <a:pt x="160" y="176"/>
                    <a:pt x="160" y="175"/>
                  </a:cubicBezTo>
                  <a:cubicBezTo>
                    <a:pt x="160" y="175"/>
                    <a:pt x="159" y="175"/>
                    <a:pt x="159" y="175"/>
                  </a:cubicBezTo>
                  <a:cubicBezTo>
                    <a:pt x="158" y="175"/>
                    <a:pt x="157" y="175"/>
                    <a:pt x="156" y="175"/>
                  </a:cubicBezTo>
                  <a:cubicBezTo>
                    <a:pt x="154" y="175"/>
                    <a:pt x="151" y="177"/>
                    <a:pt x="149" y="178"/>
                  </a:cubicBezTo>
                  <a:cubicBezTo>
                    <a:pt x="148" y="179"/>
                    <a:pt x="147" y="179"/>
                    <a:pt x="145" y="180"/>
                  </a:cubicBezTo>
                  <a:cubicBezTo>
                    <a:pt x="144" y="181"/>
                    <a:pt x="142" y="182"/>
                    <a:pt x="141" y="183"/>
                  </a:cubicBezTo>
                  <a:cubicBezTo>
                    <a:pt x="140" y="183"/>
                    <a:pt x="139" y="184"/>
                    <a:pt x="141" y="184"/>
                  </a:cubicBezTo>
                  <a:cubicBezTo>
                    <a:pt x="141" y="184"/>
                    <a:pt x="141" y="185"/>
                    <a:pt x="141" y="185"/>
                  </a:cubicBezTo>
                  <a:cubicBezTo>
                    <a:pt x="140" y="185"/>
                    <a:pt x="139" y="186"/>
                    <a:pt x="138" y="186"/>
                  </a:cubicBezTo>
                  <a:cubicBezTo>
                    <a:pt x="138" y="186"/>
                    <a:pt x="138" y="187"/>
                    <a:pt x="138" y="186"/>
                  </a:cubicBezTo>
                  <a:cubicBezTo>
                    <a:pt x="138" y="185"/>
                    <a:pt x="137" y="185"/>
                    <a:pt x="136" y="185"/>
                  </a:cubicBezTo>
                  <a:cubicBezTo>
                    <a:pt x="135" y="185"/>
                    <a:pt x="134" y="185"/>
                    <a:pt x="135" y="187"/>
                  </a:cubicBezTo>
                  <a:cubicBezTo>
                    <a:pt x="135" y="188"/>
                    <a:pt x="134" y="188"/>
                    <a:pt x="134" y="188"/>
                  </a:cubicBezTo>
                  <a:cubicBezTo>
                    <a:pt x="133" y="189"/>
                    <a:pt x="132" y="189"/>
                    <a:pt x="131" y="190"/>
                  </a:cubicBezTo>
                  <a:cubicBezTo>
                    <a:pt x="131" y="190"/>
                    <a:pt x="131" y="191"/>
                    <a:pt x="131" y="191"/>
                  </a:cubicBezTo>
                  <a:cubicBezTo>
                    <a:pt x="132" y="189"/>
                    <a:pt x="133" y="191"/>
                    <a:pt x="134" y="191"/>
                  </a:cubicBezTo>
                  <a:cubicBezTo>
                    <a:pt x="136" y="190"/>
                    <a:pt x="137" y="190"/>
                    <a:pt x="139" y="190"/>
                  </a:cubicBezTo>
                  <a:cubicBezTo>
                    <a:pt x="140" y="190"/>
                    <a:pt x="141" y="190"/>
                    <a:pt x="142" y="190"/>
                  </a:cubicBezTo>
                  <a:cubicBezTo>
                    <a:pt x="142" y="190"/>
                    <a:pt x="143" y="190"/>
                    <a:pt x="143" y="190"/>
                  </a:cubicBezTo>
                  <a:cubicBezTo>
                    <a:pt x="143" y="189"/>
                    <a:pt x="144" y="188"/>
                    <a:pt x="145" y="188"/>
                  </a:cubicBezTo>
                  <a:cubicBezTo>
                    <a:pt x="145" y="188"/>
                    <a:pt x="145" y="187"/>
                    <a:pt x="145" y="187"/>
                  </a:cubicBezTo>
                  <a:cubicBezTo>
                    <a:pt x="145" y="186"/>
                    <a:pt x="144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cubicBezTo>
                    <a:pt x="142" y="186"/>
                    <a:pt x="144" y="186"/>
                    <a:pt x="144" y="186"/>
                  </a:cubicBezTo>
                  <a:cubicBezTo>
                    <a:pt x="144" y="186"/>
                    <a:pt x="145" y="186"/>
                    <a:pt x="145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6" y="186"/>
                    <a:pt x="147" y="187"/>
                    <a:pt x="148" y="186"/>
                  </a:cubicBezTo>
                  <a:cubicBezTo>
                    <a:pt x="150" y="185"/>
                    <a:pt x="152" y="185"/>
                    <a:pt x="154" y="184"/>
                  </a:cubicBezTo>
                  <a:cubicBezTo>
                    <a:pt x="155" y="183"/>
                    <a:pt x="156" y="183"/>
                    <a:pt x="157" y="182"/>
                  </a:cubicBezTo>
                  <a:cubicBezTo>
                    <a:pt x="159" y="181"/>
                    <a:pt x="160" y="182"/>
                    <a:pt x="162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3" y="181"/>
                    <a:pt x="163" y="180"/>
                    <a:pt x="163" y="180"/>
                  </a:cubicBezTo>
                  <a:cubicBezTo>
                    <a:pt x="163" y="180"/>
                    <a:pt x="163" y="180"/>
                    <a:pt x="162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2" y="181"/>
                    <a:pt x="162" y="181"/>
                    <a:pt x="161" y="180"/>
                  </a:cubicBezTo>
                  <a:cubicBezTo>
                    <a:pt x="161" y="180"/>
                    <a:pt x="161" y="181"/>
                    <a:pt x="160" y="180"/>
                  </a:cubicBezTo>
                  <a:cubicBezTo>
                    <a:pt x="160" y="180"/>
                    <a:pt x="161" y="180"/>
                    <a:pt x="161" y="180"/>
                  </a:cubicBezTo>
                  <a:cubicBezTo>
                    <a:pt x="163" y="179"/>
                    <a:pt x="164" y="180"/>
                    <a:pt x="165" y="180"/>
                  </a:cubicBezTo>
                  <a:cubicBezTo>
                    <a:pt x="166" y="180"/>
                    <a:pt x="168" y="180"/>
                    <a:pt x="167" y="179"/>
                  </a:cubicBezTo>
                  <a:cubicBezTo>
                    <a:pt x="167" y="178"/>
                    <a:pt x="168" y="178"/>
                    <a:pt x="168" y="178"/>
                  </a:cubicBezTo>
                  <a:cubicBezTo>
                    <a:pt x="170" y="178"/>
                    <a:pt x="171" y="177"/>
                    <a:pt x="172" y="177"/>
                  </a:cubicBezTo>
                  <a:cubicBezTo>
                    <a:pt x="174" y="176"/>
                    <a:pt x="175" y="175"/>
                    <a:pt x="177" y="175"/>
                  </a:cubicBezTo>
                  <a:cubicBezTo>
                    <a:pt x="178" y="175"/>
                    <a:pt x="179" y="174"/>
                    <a:pt x="179" y="173"/>
                  </a:cubicBezTo>
                  <a:cubicBezTo>
                    <a:pt x="179" y="172"/>
                    <a:pt x="180" y="172"/>
                    <a:pt x="180" y="173"/>
                  </a:cubicBezTo>
                  <a:cubicBezTo>
                    <a:pt x="182" y="174"/>
                    <a:pt x="183" y="173"/>
                    <a:pt x="185" y="173"/>
                  </a:cubicBezTo>
                  <a:cubicBezTo>
                    <a:pt x="187" y="172"/>
                    <a:pt x="189" y="171"/>
                    <a:pt x="191" y="170"/>
                  </a:cubicBezTo>
                  <a:cubicBezTo>
                    <a:pt x="192" y="170"/>
                    <a:pt x="192" y="170"/>
                    <a:pt x="193" y="170"/>
                  </a:cubicBezTo>
                  <a:cubicBezTo>
                    <a:pt x="194" y="171"/>
                    <a:pt x="194" y="172"/>
                    <a:pt x="195" y="171"/>
                  </a:cubicBezTo>
                  <a:cubicBezTo>
                    <a:pt x="196" y="171"/>
                    <a:pt x="196" y="171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1"/>
                    <a:pt x="198" y="171"/>
                    <a:pt x="197" y="172"/>
                  </a:cubicBezTo>
                  <a:cubicBezTo>
                    <a:pt x="197" y="172"/>
                    <a:pt x="197" y="172"/>
                    <a:pt x="196" y="172"/>
                  </a:cubicBezTo>
                  <a:cubicBezTo>
                    <a:pt x="196" y="172"/>
                    <a:pt x="195" y="173"/>
                    <a:pt x="195" y="174"/>
                  </a:cubicBezTo>
                  <a:cubicBezTo>
                    <a:pt x="197" y="176"/>
                    <a:pt x="195" y="175"/>
                    <a:pt x="194" y="175"/>
                  </a:cubicBezTo>
                  <a:cubicBezTo>
                    <a:pt x="193" y="175"/>
                    <a:pt x="191" y="175"/>
                    <a:pt x="190" y="177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88" y="176"/>
                    <a:pt x="188" y="177"/>
                    <a:pt x="187" y="177"/>
                  </a:cubicBezTo>
                  <a:cubicBezTo>
                    <a:pt x="183" y="179"/>
                    <a:pt x="179" y="179"/>
                    <a:pt x="176" y="182"/>
                  </a:cubicBezTo>
                  <a:cubicBezTo>
                    <a:pt x="175" y="182"/>
                    <a:pt x="175" y="183"/>
                    <a:pt x="174" y="183"/>
                  </a:cubicBezTo>
                  <a:cubicBezTo>
                    <a:pt x="174" y="183"/>
                    <a:pt x="173" y="183"/>
                    <a:pt x="173" y="183"/>
                  </a:cubicBezTo>
                  <a:cubicBezTo>
                    <a:pt x="173" y="184"/>
                    <a:pt x="174" y="184"/>
                    <a:pt x="174" y="184"/>
                  </a:cubicBezTo>
                  <a:cubicBezTo>
                    <a:pt x="175" y="184"/>
                    <a:pt x="175" y="184"/>
                    <a:pt x="176" y="183"/>
                  </a:cubicBezTo>
                  <a:cubicBezTo>
                    <a:pt x="179" y="181"/>
                    <a:pt x="182" y="181"/>
                    <a:pt x="185" y="179"/>
                  </a:cubicBezTo>
                  <a:cubicBezTo>
                    <a:pt x="187" y="179"/>
                    <a:pt x="188" y="179"/>
                    <a:pt x="190" y="179"/>
                  </a:cubicBezTo>
                  <a:cubicBezTo>
                    <a:pt x="194" y="177"/>
                    <a:pt x="198" y="176"/>
                    <a:pt x="202" y="174"/>
                  </a:cubicBezTo>
                  <a:cubicBezTo>
                    <a:pt x="202" y="174"/>
                    <a:pt x="202" y="174"/>
                    <a:pt x="203" y="174"/>
                  </a:cubicBezTo>
                  <a:cubicBezTo>
                    <a:pt x="203" y="175"/>
                    <a:pt x="204" y="174"/>
                    <a:pt x="205" y="174"/>
                  </a:cubicBezTo>
                  <a:cubicBezTo>
                    <a:pt x="206" y="175"/>
                    <a:pt x="207" y="174"/>
                    <a:pt x="208" y="174"/>
                  </a:cubicBezTo>
                  <a:cubicBezTo>
                    <a:pt x="208" y="174"/>
                    <a:pt x="209" y="174"/>
                    <a:pt x="209" y="175"/>
                  </a:cubicBezTo>
                  <a:cubicBezTo>
                    <a:pt x="209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6"/>
                    <a:pt x="209" y="177"/>
                    <a:pt x="210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1" y="173"/>
                    <a:pt x="210" y="173"/>
                    <a:pt x="210" y="173"/>
                  </a:cubicBezTo>
                  <a:cubicBezTo>
                    <a:pt x="209" y="172"/>
                    <a:pt x="208" y="172"/>
                    <a:pt x="207" y="173"/>
                  </a:cubicBezTo>
                  <a:cubicBezTo>
                    <a:pt x="207" y="173"/>
                    <a:pt x="206" y="173"/>
                    <a:pt x="206" y="173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08" y="171"/>
                    <a:pt x="209" y="170"/>
                    <a:pt x="211" y="170"/>
                  </a:cubicBezTo>
                  <a:cubicBezTo>
                    <a:pt x="213" y="170"/>
                    <a:pt x="215" y="169"/>
                    <a:pt x="218" y="168"/>
                  </a:cubicBezTo>
                  <a:cubicBezTo>
                    <a:pt x="219" y="168"/>
                    <a:pt x="219" y="168"/>
                    <a:pt x="220" y="167"/>
                  </a:cubicBezTo>
                  <a:cubicBezTo>
                    <a:pt x="220" y="167"/>
                    <a:pt x="220" y="167"/>
                    <a:pt x="220" y="167"/>
                  </a:cubicBezTo>
                  <a:cubicBezTo>
                    <a:pt x="220" y="167"/>
                    <a:pt x="220" y="167"/>
                    <a:pt x="220" y="167"/>
                  </a:cubicBezTo>
                  <a:cubicBezTo>
                    <a:pt x="218" y="166"/>
                    <a:pt x="216" y="165"/>
                    <a:pt x="213" y="166"/>
                  </a:cubicBezTo>
                  <a:cubicBezTo>
                    <a:pt x="213" y="166"/>
                    <a:pt x="212" y="166"/>
                    <a:pt x="212" y="166"/>
                  </a:cubicBezTo>
                  <a:cubicBezTo>
                    <a:pt x="212" y="167"/>
                    <a:pt x="213" y="166"/>
                    <a:pt x="213" y="167"/>
                  </a:cubicBezTo>
                  <a:cubicBezTo>
                    <a:pt x="214" y="167"/>
                    <a:pt x="214" y="166"/>
                    <a:pt x="214" y="167"/>
                  </a:cubicBezTo>
                  <a:cubicBezTo>
                    <a:pt x="214" y="167"/>
                    <a:pt x="214" y="167"/>
                    <a:pt x="213" y="168"/>
                  </a:cubicBezTo>
                  <a:cubicBezTo>
                    <a:pt x="213" y="168"/>
                    <a:pt x="212" y="168"/>
                    <a:pt x="212" y="168"/>
                  </a:cubicBezTo>
                  <a:cubicBezTo>
                    <a:pt x="211" y="167"/>
                    <a:pt x="209" y="168"/>
                    <a:pt x="208" y="167"/>
                  </a:cubicBezTo>
                  <a:cubicBezTo>
                    <a:pt x="207" y="167"/>
                    <a:pt x="207" y="167"/>
                    <a:pt x="207" y="168"/>
                  </a:cubicBezTo>
                  <a:cubicBezTo>
                    <a:pt x="207" y="169"/>
                    <a:pt x="207" y="169"/>
                    <a:pt x="208" y="168"/>
                  </a:cubicBezTo>
                  <a:cubicBezTo>
                    <a:pt x="209" y="168"/>
                    <a:pt x="210" y="168"/>
                    <a:pt x="211" y="168"/>
                  </a:cubicBezTo>
                  <a:cubicBezTo>
                    <a:pt x="211" y="168"/>
                    <a:pt x="212" y="168"/>
                    <a:pt x="212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1" y="170"/>
                    <a:pt x="211" y="170"/>
                    <a:pt x="210" y="170"/>
                  </a:cubicBezTo>
                  <a:cubicBezTo>
                    <a:pt x="209" y="170"/>
                    <a:pt x="207" y="170"/>
                    <a:pt x="205" y="169"/>
                  </a:cubicBezTo>
                  <a:cubicBezTo>
                    <a:pt x="205" y="169"/>
                    <a:pt x="204" y="170"/>
                    <a:pt x="204" y="169"/>
                  </a:cubicBezTo>
                  <a:cubicBezTo>
                    <a:pt x="204" y="169"/>
                    <a:pt x="205" y="169"/>
                    <a:pt x="205" y="169"/>
                  </a:cubicBezTo>
                  <a:cubicBezTo>
                    <a:pt x="205" y="169"/>
                    <a:pt x="206" y="169"/>
                    <a:pt x="206" y="168"/>
                  </a:cubicBezTo>
                  <a:cubicBezTo>
                    <a:pt x="206" y="168"/>
                    <a:pt x="205" y="168"/>
                    <a:pt x="205" y="168"/>
                  </a:cubicBezTo>
                  <a:cubicBezTo>
                    <a:pt x="204" y="168"/>
                    <a:pt x="202" y="168"/>
                    <a:pt x="201" y="169"/>
                  </a:cubicBezTo>
                  <a:cubicBezTo>
                    <a:pt x="200" y="169"/>
                    <a:pt x="199" y="169"/>
                    <a:pt x="199" y="169"/>
                  </a:cubicBezTo>
                  <a:cubicBezTo>
                    <a:pt x="198" y="167"/>
                    <a:pt x="197" y="168"/>
                    <a:pt x="196" y="169"/>
                  </a:cubicBezTo>
                  <a:cubicBezTo>
                    <a:pt x="196" y="169"/>
                    <a:pt x="195" y="169"/>
                    <a:pt x="195" y="170"/>
                  </a:cubicBezTo>
                  <a:cubicBezTo>
                    <a:pt x="195" y="170"/>
                    <a:pt x="194" y="170"/>
                    <a:pt x="193" y="170"/>
                  </a:cubicBezTo>
                  <a:cubicBezTo>
                    <a:pt x="193" y="169"/>
                    <a:pt x="194" y="169"/>
                    <a:pt x="194" y="169"/>
                  </a:cubicBezTo>
                  <a:cubicBezTo>
                    <a:pt x="194" y="169"/>
                    <a:pt x="195" y="169"/>
                    <a:pt x="195" y="169"/>
                  </a:cubicBezTo>
                  <a:cubicBezTo>
                    <a:pt x="195" y="169"/>
                    <a:pt x="195" y="169"/>
                    <a:pt x="195" y="168"/>
                  </a:cubicBezTo>
                  <a:cubicBezTo>
                    <a:pt x="195" y="168"/>
                    <a:pt x="195" y="168"/>
                    <a:pt x="194" y="168"/>
                  </a:cubicBezTo>
                  <a:cubicBezTo>
                    <a:pt x="194" y="168"/>
                    <a:pt x="194" y="168"/>
                    <a:pt x="194" y="168"/>
                  </a:cubicBezTo>
                  <a:cubicBezTo>
                    <a:pt x="193" y="168"/>
                    <a:pt x="193" y="168"/>
                    <a:pt x="193" y="168"/>
                  </a:cubicBezTo>
                  <a:cubicBezTo>
                    <a:pt x="192" y="167"/>
                    <a:pt x="193" y="167"/>
                    <a:pt x="193" y="167"/>
                  </a:cubicBezTo>
                  <a:cubicBezTo>
                    <a:pt x="194" y="165"/>
                    <a:pt x="195" y="166"/>
                    <a:pt x="196" y="165"/>
                  </a:cubicBezTo>
                  <a:cubicBezTo>
                    <a:pt x="198" y="164"/>
                    <a:pt x="199" y="163"/>
                    <a:pt x="201" y="163"/>
                  </a:cubicBezTo>
                  <a:cubicBezTo>
                    <a:pt x="204" y="162"/>
                    <a:pt x="207" y="161"/>
                    <a:pt x="209" y="160"/>
                  </a:cubicBezTo>
                  <a:cubicBezTo>
                    <a:pt x="214" y="158"/>
                    <a:pt x="218" y="157"/>
                    <a:pt x="223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4" y="154"/>
                    <a:pt x="223" y="155"/>
                    <a:pt x="223" y="155"/>
                  </a:cubicBezTo>
                  <a:cubicBezTo>
                    <a:pt x="222" y="154"/>
                    <a:pt x="220" y="155"/>
                    <a:pt x="219" y="155"/>
                  </a:cubicBezTo>
                  <a:cubicBezTo>
                    <a:pt x="219" y="156"/>
                    <a:pt x="218" y="156"/>
                    <a:pt x="218" y="155"/>
                  </a:cubicBezTo>
                  <a:cubicBezTo>
                    <a:pt x="217" y="154"/>
                    <a:pt x="217" y="155"/>
                    <a:pt x="216" y="155"/>
                  </a:cubicBezTo>
                  <a:cubicBezTo>
                    <a:pt x="215" y="155"/>
                    <a:pt x="214" y="157"/>
                    <a:pt x="213" y="157"/>
                  </a:cubicBezTo>
                  <a:cubicBezTo>
                    <a:pt x="210" y="157"/>
                    <a:pt x="206" y="159"/>
                    <a:pt x="203" y="159"/>
                  </a:cubicBezTo>
                  <a:cubicBezTo>
                    <a:pt x="202" y="158"/>
                    <a:pt x="202" y="158"/>
                    <a:pt x="202" y="157"/>
                  </a:cubicBezTo>
                  <a:cubicBezTo>
                    <a:pt x="202" y="156"/>
                    <a:pt x="202" y="156"/>
                    <a:pt x="201" y="156"/>
                  </a:cubicBezTo>
                  <a:cubicBezTo>
                    <a:pt x="198" y="155"/>
                    <a:pt x="196" y="157"/>
                    <a:pt x="194" y="158"/>
                  </a:cubicBezTo>
                  <a:cubicBezTo>
                    <a:pt x="194" y="158"/>
                    <a:pt x="194" y="159"/>
                    <a:pt x="195" y="158"/>
                  </a:cubicBezTo>
                  <a:cubicBezTo>
                    <a:pt x="194" y="159"/>
                    <a:pt x="194" y="159"/>
                    <a:pt x="193" y="159"/>
                  </a:cubicBezTo>
                  <a:cubicBezTo>
                    <a:pt x="193" y="159"/>
                    <a:pt x="191" y="158"/>
                    <a:pt x="191" y="160"/>
                  </a:cubicBezTo>
                  <a:cubicBezTo>
                    <a:pt x="191" y="161"/>
                    <a:pt x="190" y="161"/>
                    <a:pt x="189" y="161"/>
                  </a:cubicBezTo>
                  <a:cubicBezTo>
                    <a:pt x="189" y="161"/>
                    <a:pt x="188" y="161"/>
                    <a:pt x="187" y="162"/>
                  </a:cubicBezTo>
                  <a:cubicBezTo>
                    <a:pt x="187" y="163"/>
                    <a:pt x="186" y="163"/>
                    <a:pt x="184" y="163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3" y="163"/>
                    <a:pt x="181" y="163"/>
                    <a:pt x="180" y="165"/>
                  </a:cubicBezTo>
                  <a:cubicBezTo>
                    <a:pt x="180" y="165"/>
                    <a:pt x="179" y="166"/>
                    <a:pt x="179" y="164"/>
                  </a:cubicBezTo>
                  <a:cubicBezTo>
                    <a:pt x="178" y="164"/>
                    <a:pt x="178" y="163"/>
                    <a:pt x="178" y="163"/>
                  </a:cubicBezTo>
                  <a:cubicBezTo>
                    <a:pt x="177" y="164"/>
                    <a:pt x="177" y="164"/>
                    <a:pt x="177" y="165"/>
                  </a:cubicBezTo>
                  <a:cubicBezTo>
                    <a:pt x="178" y="165"/>
                    <a:pt x="178" y="166"/>
                    <a:pt x="178" y="166"/>
                  </a:cubicBezTo>
                  <a:cubicBezTo>
                    <a:pt x="178" y="167"/>
                    <a:pt x="178" y="167"/>
                    <a:pt x="17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65"/>
                    <a:pt x="177" y="165"/>
                    <a:pt x="176" y="166"/>
                  </a:cubicBezTo>
                  <a:cubicBezTo>
                    <a:pt x="176" y="166"/>
                    <a:pt x="175" y="167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5"/>
                    <a:pt x="175" y="165"/>
                  </a:cubicBezTo>
                  <a:cubicBezTo>
                    <a:pt x="174" y="165"/>
                    <a:pt x="174" y="165"/>
                    <a:pt x="173" y="166"/>
                  </a:cubicBezTo>
                  <a:cubicBezTo>
                    <a:pt x="173" y="168"/>
                    <a:pt x="170" y="169"/>
                    <a:pt x="168" y="168"/>
                  </a:cubicBezTo>
                  <a:cubicBezTo>
                    <a:pt x="168" y="168"/>
                    <a:pt x="167" y="168"/>
                    <a:pt x="167" y="169"/>
                  </a:cubicBezTo>
                  <a:cubicBezTo>
                    <a:pt x="167" y="171"/>
                    <a:pt x="165" y="170"/>
                    <a:pt x="163" y="171"/>
                  </a:cubicBezTo>
                  <a:cubicBezTo>
                    <a:pt x="162" y="171"/>
                    <a:pt x="161" y="172"/>
                    <a:pt x="160" y="173"/>
                  </a:cubicBezTo>
                  <a:cubicBezTo>
                    <a:pt x="160" y="174"/>
                    <a:pt x="160" y="174"/>
                    <a:pt x="160" y="174"/>
                  </a:cubicBezTo>
                  <a:close/>
                  <a:moveTo>
                    <a:pt x="196" y="139"/>
                  </a:move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7" y="139"/>
                    <a:pt x="197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6" y="138"/>
                    <a:pt x="196" y="139"/>
                    <a:pt x="196" y="139"/>
                  </a:cubicBezTo>
                  <a:close/>
                  <a:moveTo>
                    <a:pt x="109" y="86"/>
                  </a:moveTo>
                  <a:cubicBezTo>
                    <a:pt x="109" y="86"/>
                    <a:pt x="109" y="86"/>
                    <a:pt x="108" y="86"/>
                  </a:cubicBezTo>
                  <a:cubicBezTo>
                    <a:pt x="108" y="86"/>
                    <a:pt x="108" y="87"/>
                    <a:pt x="108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10" y="86"/>
                    <a:pt x="110" y="86"/>
                    <a:pt x="110" y="85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0" y="85"/>
                    <a:pt x="109" y="85"/>
                    <a:pt x="109" y="86"/>
                  </a:cubicBezTo>
                  <a:close/>
                  <a:moveTo>
                    <a:pt x="338" y="133"/>
                  </a:moveTo>
                  <a:cubicBezTo>
                    <a:pt x="338" y="133"/>
                    <a:pt x="338" y="133"/>
                    <a:pt x="337" y="133"/>
                  </a:cubicBezTo>
                  <a:cubicBezTo>
                    <a:pt x="337" y="134"/>
                    <a:pt x="338" y="134"/>
                    <a:pt x="338" y="134"/>
                  </a:cubicBezTo>
                  <a:cubicBezTo>
                    <a:pt x="338" y="134"/>
                    <a:pt x="338" y="133"/>
                    <a:pt x="338" y="133"/>
                  </a:cubicBezTo>
                  <a:cubicBezTo>
                    <a:pt x="338" y="134"/>
                    <a:pt x="339" y="134"/>
                    <a:pt x="339" y="133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339" y="133"/>
                    <a:pt x="338" y="133"/>
                  </a:cubicBezTo>
                  <a:close/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75"/>
                    <a:pt x="90" y="74"/>
                    <a:pt x="90" y="74"/>
                  </a:cubicBezTo>
                  <a:cubicBezTo>
                    <a:pt x="90" y="74"/>
                    <a:pt x="89" y="74"/>
                    <a:pt x="89" y="74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lose/>
                  <a:moveTo>
                    <a:pt x="268" y="150"/>
                  </a:moveTo>
                  <a:cubicBezTo>
                    <a:pt x="268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8" y="150"/>
                    <a:pt x="268" y="150"/>
                  </a:cubicBezTo>
                  <a:cubicBezTo>
                    <a:pt x="268" y="151"/>
                    <a:pt x="269" y="151"/>
                    <a:pt x="269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69" y="150"/>
                    <a:pt x="269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lose/>
                  <a:moveTo>
                    <a:pt x="299" y="174"/>
                  </a:moveTo>
                  <a:cubicBezTo>
                    <a:pt x="299" y="174"/>
                    <a:pt x="299" y="174"/>
                    <a:pt x="300" y="174"/>
                  </a:cubicBezTo>
                  <a:cubicBezTo>
                    <a:pt x="300" y="174"/>
                    <a:pt x="300" y="174"/>
                    <a:pt x="300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8" y="173"/>
                    <a:pt x="298" y="173"/>
                    <a:pt x="297" y="174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8" y="174"/>
                    <a:pt x="298" y="174"/>
                    <a:pt x="299" y="174"/>
                  </a:cubicBezTo>
                  <a:cubicBezTo>
                    <a:pt x="299" y="174"/>
                    <a:pt x="299" y="174"/>
                    <a:pt x="299" y="174"/>
                  </a:cubicBezTo>
                  <a:close/>
                  <a:moveTo>
                    <a:pt x="193" y="95"/>
                  </a:moveTo>
                  <a:cubicBezTo>
                    <a:pt x="193" y="95"/>
                    <a:pt x="194" y="95"/>
                    <a:pt x="194" y="95"/>
                  </a:cubicBezTo>
                  <a:cubicBezTo>
                    <a:pt x="194" y="95"/>
                    <a:pt x="194" y="94"/>
                    <a:pt x="194" y="94"/>
                  </a:cubicBezTo>
                  <a:cubicBezTo>
                    <a:pt x="193" y="94"/>
                    <a:pt x="193" y="95"/>
                    <a:pt x="193" y="95"/>
                  </a:cubicBezTo>
                  <a:cubicBezTo>
                    <a:pt x="192" y="94"/>
                    <a:pt x="192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2" y="96"/>
                    <a:pt x="193" y="95"/>
                    <a:pt x="193" y="95"/>
                  </a:cubicBezTo>
                  <a:close/>
                  <a:moveTo>
                    <a:pt x="319" y="9"/>
                  </a:moveTo>
                  <a:cubicBezTo>
                    <a:pt x="320" y="9"/>
                    <a:pt x="320" y="9"/>
                    <a:pt x="320" y="9"/>
                  </a:cubicBezTo>
                  <a:cubicBezTo>
                    <a:pt x="321" y="9"/>
                    <a:pt x="320" y="9"/>
                    <a:pt x="320" y="9"/>
                  </a:cubicBezTo>
                  <a:cubicBezTo>
                    <a:pt x="320" y="8"/>
                    <a:pt x="320" y="8"/>
                    <a:pt x="319" y="9"/>
                  </a:cubicBezTo>
                  <a:cubicBezTo>
                    <a:pt x="319" y="7"/>
                    <a:pt x="318" y="9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8" y="9"/>
                    <a:pt x="319" y="9"/>
                    <a:pt x="319" y="9"/>
                  </a:cubicBezTo>
                  <a:close/>
                  <a:moveTo>
                    <a:pt x="341" y="134"/>
                  </a:moveTo>
                  <a:cubicBezTo>
                    <a:pt x="341" y="133"/>
                    <a:pt x="341" y="133"/>
                    <a:pt x="341" y="133"/>
                  </a:cubicBezTo>
                  <a:cubicBezTo>
                    <a:pt x="341" y="133"/>
                    <a:pt x="340" y="133"/>
                    <a:pt x="340" y="133"/>
                  </a:cubicBezTo>
                  <a:cubicBezTo>
                    <a:pt x="340" y="134"/>
                    <a:pt x="341" y="133"/>
                    <a:pt x="341" y="134"/>
                  </a:cubicBezTo>
                  <a:cubicBezTo>
                    <a:pt x="341" y="134"/>
                    <a:pt x="341" y="134"/>
                    <a:pt x="341" y="134"/>
                  </a:cubicBezTo>
                  <a:cubicBezTo>
                    <a:pt x="342" y="134"/>
                    <a:pt x="343" y="132"/>
                    <a:pt x="344" y="132"/>
                  </a:cubicBezTo>
                  <a:cubicBezTo>
                    <a:pt x="344" y="132"/>
                    <a:pt x="344" y="132"/>
                    <a:pt x="344" y="131"/>
                  </a:cubicBezTo>
                  <a:cubicBezTo>
                    <a:pt x="344" y="131"/>
                    <a:pt x="343" y="131"/>
                    <a:pt x="343" y="131"/>
                  </a:cubicBezTo>
                  <a:cubicBezTo>
                    <a:pt x="342" y="132"/>
                    <a:pt x="342" y="133"/>
                    <a:pt x="341" y="134"/>
                  </a:cubicBezTo>
                  <a:close/>
                  <a:moveTo>
                    <a:pt x="160" y="200"/>
                  </a:moveTo>
                  <a:cubicBezTo>
                    <a:pt x="160" y="200"/>
                    <a:pt x="160" y="200"/>
                    <a:pt x="160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59" y="199"/>
                    <a:pt x="159" y="199"/>
                    <a:pt x="158" y="199"/>
                  </a:cubicBezTo>
                  <a:cubicBezTo>
                    <a:pt x="158" y="199"/>
                    <a:pt x="157" y="199"/>
                    <a:pt x="157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1"/>
                    <a:pt x="158" y="200"/>
                    <a:pt x="158" y="200"/>
                  </a:cubicBezTo>
                  <a:cubicBezTo>
                    <a:pt x="159" y="200"/>
                    <a:pt x="159" y="200"/>
                    <a:pt x="160" y="200"/>
                  </a:cubicBezTo>
                  <a:close/>
                  <a:moveTo>
                    <a:pt x="206" y="35"/>
                  </a:moveTo>
                  <a:cubicBezTo>
                    <a:pt x="206" y="35"/>
                    <a:pt x="206" y="35"/>
                    <a:pt x="207" y="35"/>
                  </a:cubicBezTo>
                  <a:cubicBezTo>
                    <a:pt x="207" y="35"/>
                    <a:pt x="207" y="35"/>
                    <a:pt x="206" y="35"/>
                  </a:cubicBezTo>
                  <a:cubicBezTo>
                    <a:pt x="206" y="35"/>
                    <a:pt x="206" y="35"/>
                    <a:pt x="206" y="36"/>
                  </a:cubicBezTo>
                  <a:cubicBezTo>
                    <a:pt x="205" y="35"/>
                    <a:pt x="201" y="36"/>
                    <a:pt x="201" y="36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3" y="36"/>
                    <a:pt x="204" y="37"/>
                    <a:pt x="206" y="35"/>
                  </a:cubicBezTo>
                  <a:close/>
                  <a:moveTo>
                    <a:pt x="336" y="168"/>
                  </a:move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7" y="169"/>
                    <a:pt x="339" y="169"/>
                    <a:pt x="340" y="169"/>
                  </a:cubicBezTo>
                  <a:cubicBezTo>
                    <a:pt x="340" y="169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cubicBezTo>
                    <a:pt x="339" y="168"/>
                    <a:pt x="337" y="167"/>
                    <a:pt x="336" y="168"/>
                  </a:cubicBezTo>
                  <a:close/>
                  <a:moveTo>
                    <a:pt x="40" y="88"/>
                  </a:moveTo>
                  <a:cubicBezTo>
                    <a:pt x="39" y="89"/>
                    <a:pt x="39" y="89"/>
                    <a:pt x="38" y="89"/>
                  </a:cubicBezTo>
                  <a:cubicBezTo>
                    <a:pt x="37" y="90"/>
                    <a:pt x="36" y="90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6" y="92"/>
                    <a:pt x="36" y="91"/>
                  </a:cubicBezTo>
                  <a:cubicBezTo>
                    <a:pt x="37" y="91"/>
                    <a:pt x="39" y="90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2" y="87"/>
                    <a:pt x="41" y="87"/>
                    <a:pt x="41" y="87"/>
                  </a:cubicBezTo>
                  <a:cubicBezTo>
                    <a:pt x="41" y="87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lose/>
                  <a:moveTo>
                    <a:pt x="304" y="141"/>
                  </a:moveTo>
                  <a:cubicBezTo>
                    <a:pt x="302" y="141"/>
                    <a:pt x="300" y="142"/>
                    <a:pt x="298" y="142"/>
                  </a:cubicBezTo>
                  <a:cubicBezTo>
                    <a:pt x="297" y="142"/>
                    <a:pt x="297" y="142"/>
                    <a:pt x="297" y="143"/>
                  </a:cubicBezTo>
                  <a:cubicBezTo>
                    <a:pt x="297" y="143"/>
                    <a:pt x="297" y="143"/>
                    <a:pt x="298" y="143"/>
                  </a:cubicBezTo>
                  <a:cubicBezTo>
                    <a:pt x="300" y="143"/>
                    <a:pt x="302" y="142"/>
                    <a:pt x="304" y="141"/>
                  </a:cubicBezTo>
                  <a:cubicBezTo>
                    <a:pt x="305" y="141"/>
                    <a:pt x="306" y="141"/>
                    <a:pt x="307" y="141"/>
                  </a:cubicBezTo>
                  <a:cubicBezTo>
                    <a:pt x="309" y="141"/>
                    <a:pt x="311" y="140"/>
                    <a:pt x="313" y="140"/>
                  </a:cubicBezTo>
                  <a:cubicBezTo>
                    <a:pt x="314" y="140"/>
                    <a:pt x="315" y="141"/>
                    <a:pt x="316" y="140"/>
                  </a:cubicBezTo>
                  <a:cubicBezTo>
                    <a:pt x="317" y="140"/>
                    <a:pt x="318" y="140"/>
                    <a:pt x="318" y="139"/>
                  </a:cubicBezTo>
                  <a:cubicBezTo>
                    <a:pt x="317" y="139"/>
                    <a:pt x="317" y="139"/>
                    <a:pt x="316" y="139"/>
                  </a:cubicBezTo>
                  <a:cubicBezTo>
                    <a:pt x="316" y="139"/>
                    <a:pt x="316" y="139"/>
                    <a:pt x="315" y="139"/>
                  </a:cubicBezTo>
                  <a:cubicBezTo>
                    <a:pt x="314" y="139"/>
                    <a:pt x="313" y="138"/>
                    <a:pt x="311" y="139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09" y="139"/>
                    <a:pt x="309" y="138"/>
                    <a:pt x="308" y="139"/>
                  </a:cubicBezTo>
                  <a:cubicBezTo>
                    <a:pt x="308" y="141"/>
                    <a:pt x="306" y="140"/>
                    <a:pt x="304" y="141"/>
                  </a:cubicBezTo>
                  <a:close/>
                  <a:moveTo>
                    <a:pt x="220" y="163"/>
                  </a:moveTo>
                  <a:cubicBezTo>
                    <a:pt x="220" y="163"/>
                    <a:pt x="220" y="163"/>
                    <a:pt x="220" y="163"/>
                  </a:cubicBezTo>
                  <a:cubicBezTo>
                    <a:pt x="220" y="163"/>
                    <a:pt x="220" y="162"/>
                    <a:pt x="220" y="162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20" y="162"/>
                    <a:pt x="220" y="161"/>
                    <a:pt x="221" y="161"/>
                  </a:cubicBezTo>
                  <a:cubicBezTo>
                    <a:pt x="224" y="161"/>
                    <a:pt x="226" y="161"/>
                    <a:pt x="229" y="161"/>
                  </a:cubicBezTo>
                  <a:cubicBezTo>
                    <a:pt x="229" y="160"/>
                    <a:pt x="230" y="160"/>
                    <a:pt x="230" y="160"/>
                  </a:cubicBezTo>
                  <a:cubicBezTo>
                    <a:pt x="230" y="160"/>
                    <a:pt x="230" y="160"/>
                    <a:pt x="230" y="159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28" y="160"/>
                    <a:pt x="226" y="160"/>
                    <a:pt x="225" y="160"/>
                  </a:cubicBezTo>
                  <a:cubicBezTo>
                    <a:pt x="221" y="159"/>
                    <a:pt x="218" y="160"/>
                    <a:pt x="215" y="162"/>
                  </a:cubicBezTo>
                  <a:cubicBezTo>
                    <a:pt x="215" y="162"/>
                    <a:pt x="215" y="162"/>
                    <a:pt x="215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7" y="162"/>
                    <a:pt x="218" y="163"/>
                    <a:pt x="220" y="163"/>
                  </a:cubicBezTo>
                  <a:close/>
                  <a:moveTo>
                    <a:pt x="314" y="171"/>
                  </a:moveTo>
                  <a:cubicBezTo>
                    <a:pt x="312" y="171"/>
                    <a:pt x="311" y="171"/>
                    <a:pt x="310" y="17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09" y="171"/>
                    <a:pt x="309" y="172"/>
                    <a:pt x="309" y="172"/>
                  </a:cubicBezTo>
                  <a:cubicBezTo>
                    <a:pt x="310" y="172"/>
                    <a:pt x="311" y="173"/>
                    <a:pt x="312" y="173"/>
                  </a:cubicBezTo>
                  <a:cubicBezTo>
                    <a:pt x="313" y="172"/>
                    <a:pt x="315" y="173"/>
                    <a:pt x="316" y="172"/>
                  </a:cubicBezTo>
                  <a:cubicBezTo>
                    <a:pt x="318" y="172"/>
                    <a:pt x="319" y="172"/>
                    <a:pt x="321" y="171"/>
                  </a:cubicBezTo>
                  <a:cubicBezTo>
                    <a:pt x="321" y="170"/>
                    <a:pt x="322" y="170"/>
                    <a:pt x="322" y="171"/>
                  </a:cubicBezTo>
                  <a:cubicBezTo>
                    <a:pt x="324" y="173"/>
                    <a:pt x="325" y="171"/>
                    <a:pt x="327" y="171"/>
                  </a:cubicBezTo>
                  <a:cubicBezTo>
                    <a:pt x="327" y="171"/>
                    <a:pt x="327" y="170"/>
                    <a:pt x="327" y="170"/>
                  </a:cubicBezTo>
                  <a:cubicBezTo>
                    <a:pt x="327" y="169"/>
                    <a:pt x="327" y="170"/>
                    <a:pt x="327" y="170"/>
                  </a:cubicBezTo>
                  <a:cubicBezTo>
                    <a:pt x="326" y="171"/>
                    <a:pt x="326" y="170"/>
                    <a:pt x="325" y="170"/>
                  </a:cubicBezTo>
                  <a:cubicBezTo>
                    <a:pt x="324" y="169"/>
                    <a:pt x="322" y="169"/>
                    <a:pt x="321" y="170"/>
                  </a:cubicBezTo>
                  <a:cubicBezTo>
                    <a:pt x="319" y="170"/>
                    <a:pt x="316" y="169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lose/>
                  <a:moveTo>
                    <a:pt x="180" y="108"/>
                  </a:moveTo>
                  <a:cubicBezTo>
                    <a:pt x="179" y="108"/>
                    <a:pt x="179" y="107"/>
                    <a:pt x="179" y="107"/>
                  </a:cubicBezTo>
                  <a:cubicBezTo>
                    <a:pt x="177" y="108"/>
                    <a:pt x="175" y="107"/>
                    <a:pt x="174" y="109"/>
                  </a:cubicBezTo>
                  <a:cubicBezTo>
                    <a:pt x="174" y="109"/>
                    <a:pt x="173" y="109"/>
                    <a:pt x="173" y="109"/>
                  </a:cubicBezTo>
                  <a:cubicBezTo>
                    <a:pt x="172" y="109"/>
                    <a:pt x="171" y="110"/>
                    <a:pt x="171" y="111"/>
                  </a:cubicBezTo>
                  <a:cubicBezTo>
                    <a:pt x="170" y="111"/>
                    <a:pt x="171" y="111"/>
                    <a:pt x="170" y="111"/>
                  </a:cubicBezTo>
                  <a:cubicBezTo>
                    <a:pt x="168" y="111"/>
                    <a:pt x="167" y="114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3" y="114"/>
                    <a:pt x="162" y="114"/>
                    <a:pt x="161" y="115"/>
                  </a:cubicBezTo>
                  <a:cubicBezTo>
                    <a:pt x="160" y="115"/>
                    <a:pt x="160" y="115"/>
                    <a:pt x="160" y="116"/>
                  </a:cubicBezTo>
                  <a:cubicBezTo>
                    <a:pt x="160" y="115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4"/>
                    <a:pt x="163" y="115"/>
                  </a:cubicBezTo>
                  <a:cubicBezTo>
                    <a:pt x="164" y="115"/>
                    <a:pt x="165" y="115"/>
                    <a:pt x="166" y="114"/>
                  </a:cubicBezTo>
                  <a:cubicBezTo>
                    <a:pt x="168" y="114"/>
                    <a:pt x="169" y="112"/>
                    <a:pt x="171" y="112"/>
                  </a:cubicBezTo>
                  <a:cubicBezTo>
                    <a:pt x="174" y="112"/>
                    <a:pt x="177" y="110"/>
                    <a:pt x="180" y="108"/>
                  </a:cubicBezTo>
                  <a:cubicBezTo>
                    <a:pt x="181" y="108"/>
                    <a:pt x="181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1" y="107"/>
                    <a:pt x="180" y="106"/>
                    <a:pt x="180" y="108"/>
                  </a:cubicBezTo>
                  <a:close/>
                  <a:moveTo>
                    <a:pt x="225" y="166"/>
                  </a:moveTo>
                  <a:cubicBezTo>
                    <a:pt x="226" y="166"/>
                    <a:pt x="227" y="164"/>
                    <a:pt x="228" y="165"/>
                  </a:cubicBezTo>
                  <a:cubicBezTo>
                    <a:pt x="229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36" y="167"/>
                    <a:pt x="238" y="166"/>
                    <a:pt x="240" y="16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1" y="165"/>
                    <a:pt x="240" y="165"/>
                    <a:pt x="240" y="165"/>
                  </a:cubicBezTo>
                  <a:cubicBezTo>
                    <a:pt x="239" y="165"/>
                    <a:pt x="237" y="164"/>
                    <a:pt x="235" y="165"/>
                  </a:cubicBezTo>
                  <a:cubicBezTo>
                    <a:pt x="234" y="165"/>
                    <a:pt x="234" y="164"/>
                    <a:pt x="234" y="163"/>
                  </a:cubicBezTo>
                  <a:cubicBezTo>
                    <a:pt x="234" y="163"/>
                    <a:pt x="233" y="163"/>
                    <a:pt x="233" y="163"/>
                  </a:cubicBezTo>
                  <a:cubicBezTo>
                    <a:pt x="230" y="163"/>
                    <a:pt x="227" y="163"/>
                    <a:pt x="224" y="164"/>
                  </a:cubicBezTo>
                  <a:cubicBezTo>
                    <a:pt x="223" y="164"/>
                    <a:pt x="222" y="164"/>
                    <a:pt x="222" y="163"/>
                  </a:cubicBezTo>
                  <a:cubicBezTo>
                    <a:pt x="222" y="163"/>
                    <a:pt x="222" y="162"/>
                    <a:pt x="222" y="163"/>
                  </a:cubicBezTo>
                  <a:cubicBezTo>
                    <a:pt x="221" y="163"/>
                    <a:pt x="221" y="163"/>
                    <a:pt x="221" y="164"/>
                  </a:cubicBezTo>
                  <a:cubicBezTo>
                    <a:pt x="222" y="165"/>
                    <a:pt x="222" y="165"/>
                    <a:pt x="223" y="165"/>
                  </a:cubicBezTo>
                  <a:cubicBezTo>
                    <a:pt x="224" y="164"/>
                    <a:pt x="225" y="165"/>
                    <a:pt x="226" y="165"/>
                  </a:cubicBezTo>
                  <a:cubicBezTo>
                    <a:pt x="226" y="165"/>
                    <a:pt x="224" y="166"/>
                    <a:pt x="225" y="166"/>
                  </a:cubicBezTo>
                  <a:cubicBezTo>
                    <a:pt x="225" y="166"/>
                    <a:pt x="225" y="166"/>
                    <a:pt x="225" y="166"/>
                  </a:cubicBezTo>
                  <a:close/>
                  <a:moveTo>
                    <a:pt x="214" y="95"/>
                  </a:moveTo>
                  <a:cubicBezTo>
                    <a:pt x="213" y="95"/>
                    <a:pt x="213" y="95"/>
                    <a:pt x="213" y="96"/>
                  </a:cubicBezTo>
                  <a:cubicBezTo>
                    <a:pt x="213" y="96"/>
                    <a:pt x="213" y="96"/>
                    <a:pt x="214" y="96"/>
                  </a:cubicBezTo>
                  <a:cubicBezTo>
                    <a:pt x="216" y="96"/>
                    <a:pt x="218" y="95"/>
                    <a:pt x="221" y="95"/>
                  </a:cubicBezTo>
                  <a:cubicBezTo>
                    <a:pt x="222" y="95"/>
                    <a:pt x="224" y="94"/>
                    <a:pt x="224" y="94"/>
                  </a:cubicBezTo>
                  <a:cubicBezTo>
                    <a:pt x="224" y="91"/>
                    <a:pt x="226" y="92"/>
                    <a:pt x="227" y="92"/>
                  </a:cubicBezTo>
                  <a:cubicBezTo>
                    <a:pt x="228" y="93"/>
                    <a:pt x="230" y="93"/>
                    <a:pt x="231" y="93"/>
                  </a:cubicBezTo>
                  <a:cubicBezTo>
                    <a:pt x="232" y="92"/>
                    <a:pt x="233" y="92"/>
                    <a:pt x="233" y="92"/>
                  </a:cubicBezTo>
                  <a:cubicBezTo>
                    <a:pt x="233" y="91"/>
                    <a:pt x="232" y="91"/>
                    <a:pt x="231" y="91"/>
                  </a:cubicBezTo>
                  <a:cubicBezTo>
                    <a:pt x="231" y="91"/>
                    <a:pt x="231" y="91"/>
                    <a:pt x="230" y="91"/>
                  </a:cubicBezTo>
                  <a:cubicBezTo>
                    <a:pt x="229" y="91"/>
                    <a:pt x="227" y="91"/>
                    <a:pt x="225" y="91"/>
                  </a:cubicBezTo>
                  <a:cubicBezTo>
                    <a:pt x="223" y="91"/>
                    <a:pt x="221" y="92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3"/>
                    <a:pt x="217" y="93"/>
                    <a:pt x="216" y="93"/>
                  </a:cubicBezTo>
                  <a:cubicBezTo>
                    <a:pt x="215" y="94"/>
                    <a:pt x="214" y="94"/>
                    <a:pt x="214" y="95"/>
                  </a:cubicBezTo>
                  <a:close/>
                  <a:moveTo>
                    <a:pt x="121" y="62"/>
                  </a:moveTo>
                  <a:cubicBezTo>
                    <a:pt x="124" y="63"/>
                    <a:pt x="126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30" y="59"/>
                    <a:pt x="131" y="59"/>
                  </a:cubicBezTo>
                  <a:cubicBezTo>
                    <a:pt x="132" y="59"/>
                    <a:pt x="133" y="59"/>
                    <a:pt x="134" y="58"/>
                  </a:cubicBezTo>
                  <a:cubicBezTo>
                    <a:pt x="135" y="58"/>
                    <a:pt x="135" y="58"/>
                    <a:pt x="135" y="59"/>
                  </a:cubicBezTo>
                  <a:cubicBezTo>
                    <a:pt x="135" y="59"/>
                    <a:pt x="135" y="59"/>
                    <a:pt x="134" y="59"/>
                  </a:cubicBezTo>
                  <a:cubicBezTo>
                    <a:pt x="134" y="59"/>
                    <a:pt x="133" y="59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4" y="60"/>
                    <a:pt x="136" y="60"/>
                    <a:pt x="137" y="60"/>
                  </a:cubicBezTo>
                  <a:cubicBezTo>
                    <a:pt x="139" y="59"/>
                    <a:pt x="141" y="59"/>
                    <a:pt x="143" y="58"/>
                  </a:cubicBezTo>
                  <a:cubicBezTo>
                    <a:pt x="145" y="58"/>
                    <a:pt x="147" y="58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51" y="54"/>
                    <a:pt x="154" y="53"/>
                    <a:pt x="157" y="51"/>
                  </a:cubicBezTo>
                  <a:cubicBezTo>
                    <a:pt x="159" y="50"/>
                    <a:pt x="161" y="50"/>
                    <a:pt x="164" y="48"/>
                  </a:cubicBezTo>
                  <a:cubicBezTo>
                    <a:pt x="165" y="48"/>
                    <a:pt x="166" y="47"/>
                    <a:pt x="167" y="47"/>
                  </a:cubicBezTo>
                  <a:cubicBezTo>
                    <a:pt x="170" y="46"/>
                    <a:pt x="172" y="44"/>
                    <a:pt x="175" y="43"/>
                  </a:cubicBezTo>
                  <a:cubicBezTo>
                    <a:pt x="179" y="43"/>
                    <a:pt x="182" y="41"/>
                    <a:pt x="186" y="40"/>
                  </a:cubicBezTo>
                  <a:cubicBezTo>
                    <a:pt x="188" y="40"/>
                    <a:pt x="189" y="39"/>
                    <a:pt x="191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1" y="38"/>
                  </a:cubicBezTo>
                  <a:cubicBezTo>
                    <a:pt x="190" y="38"/>
                    <a:pt x="189" y="38"/>
                    <a:pt x="188" y="38"/>
                  </a:cubicBezTo>
                  <a:cubicBezTo>
                    <a:pt x="186" y="39"/>
                    <a:pt x="183" y="39"/>
                    <a:pt x="180" y="40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2" y="41"/>
                    <a:pt x="169" y="43"/>
                    <a:pt x="167" y="43"/>
                  </a:cubicBezTo>
                  <a:cubicBezTo>
                    <a:pt x="163" y="44"/>
                    <a:pt x="160" y="45"/>
                    <a:pt x="156" y="47"/>
                  </a:cubicBezTo>
                  <a:cubicBezTo>
                    <a:pt x="154" y="48"/>
                    <a:pt x="151" y="47"/>
                    <a:pt x="149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50"/>
                    <a:pt x="149" y="49"/>
                    <a:pt x="149" y="49"/>
                  </a:cubicBezTo>
                  <a:cubicBezTo>
                    <a:pt x="149" y="49"/>
                    <a:pt x="150" y="49"/>
                    <a:pt x="150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0"/>
                    <a:pt x="151" y="50"/>
                    <a:pt x="150" y="50"/>
                  </a:cubicBezTo>
                  <a:cubicBezTo>
                    <a:pt x="149" y="51"/>
                    <a:pt x="147" y="50"/>
                    <a:pt x="145" y="51"/>
                  </a:cubicBezTo>
                  <a:cubicBezTo>
                    <a:pt x="143" y="54"/>
                    <a:pt x="140" y="54"/>
                    <a:pt x="137" y="55"/>
                  </a:cubicBezTo>
                  <a:cubicBezTo>
                    <a:pt x="136" y="56"/>
                    <a:pt x="134" y="57"/>
                    <a:pt x="132" y="57"/>
                  </a:cubicBezTo>
                  <a:cubicBezTo>
                    <a:pt x="130" y="57"/>
                    <a:pt x="129" y="58"/>
                    <a:pt x="128" y="59"/>
                  </a:cubicBezTo>
                  <a:cubicBezTo>
                    <a:pt x="127" y="60"/>
                    <a:pt x="126" y="61"/>
                    <a:pt x="125" y="59"/>
                  </a:cubicBezTo>
                  <a:cubicBezTo>
                    <a:pt x="124" y="59"/>
                    <a:pt x="124" y="60"/>
                    <a:pt x="123" y="60"/>
                  </a:cubicBezTo>
                  <a:cubicBezTo>
                    <a:pt x="120" y="61"/>
                    <a:pt x="118" y="62"/>
                    <a:pt x="115" y="63"/>
                  </a:cubicBezTo>
                  <a:cubicBezTo>
                    <a:pt x="113" y="63"/>
                    <a:pt x="110" y="64"/>
                    <a:pt x="108" y="64"/>
                  </a:cubicBezTo>
                  <a:cubicBezTo>
                    <a:pt x="107" y="64"/>
                    <a:pt x="107" y="65"/>
                    <a:pt x="106" y="66"/>
                  </a:cubicBezTo>
                  <a:cubicBezTo>
                    <a:pt x="105" y="67"/>
                    <a:pt x="104" y="68"/>
                    <a:pt x="102" y="67"/>
                  </a:cubicBezTo>
                  <a:cubicBezTo>
                    <a:pt x="102" y="67"/>
                    <a:pt x="101" y="68"/>
                    <a:pt x="101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9"/>
                    <a:pt x="100" y="69"/>
                    <a:pt x="101" y="69"/>
                  </a:cubicBezTo>
                  <a:cubicBezTo>
                    <a:pt x="102" y="70"/>
                    <a:pt x="104" y="70"/>
                    <a:pt x="106" y="71"/>
                  </a:cubicBezTo>
                  <a:cubicBezTo>
                    <a:pt x="106" y="71"/>
                    <a:pt x="106" y="71"/>
                    <a:pt x="106" y="70"/>
                  </a:cubicBezTo>
                  <a:cubicBezTo>
                    <a:pt x="106" y="69"/>
                    <a:pt x="106" y="69"/>
                    <a:pt x="107" y="70"/>
                  </a:cubicBezTo>
                  <a:cubicBezTo>
                    <a:pt x="108" y="70"/>
                    <a:pt x="109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2"/>
                    <a:pt x="112" y="71"/>
                    <a:pt x="113" y="71"/>
                  </a:cubicBezTo>
                  <a:cubicBezTo>
                    <a:pt x="114" y="70"/>
                    <a:pt x="115" y="69"/>
                    <a:pt x="115" y="68"/>
                  </a:cubicBezTo>
                  <a:cubicBezTo>
                    <a:pt x="116" y="67"/>
                    <a:pt x="116" y="66"/>
                    <a:pt x="117" y="66"/>
                  </a:cubicBezTo>
                  <a:cubicBezTo>
                    <a:pt x="118" y="65"/>
                    <a:pt x="118" y="64"/>
                    <a:pt x="117" y="63"/>
                  </a:cubicBezTo>
                  <a:cubicBezTo>
                    <a:pt x="117" y="63"/>
                    <a:pt x="117" y="62"/>
                    <a:pt x="118" y="62"/>
                  </a:cubicBezTo>
                  <a:cubicBezTo>
                    <a:pt x="118" y="62"/>
                    <a:pt x="119" y="62"/>
                    <a:pt x="119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20" y="65"/>
                    <a:pt x="121" y="66"/>
                    <a:pt x="121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7"/>
                    <a:pt x="123" y="67"/>
                    <a:pt x="124" y="67"/>
                  </a:cubicBezTo>
                  <a:cubicBezTo>
                    <a:pt x="126" y="64"/>
                    <a:pt x="130" y="64"/>
                    <a:pt x="133" y="63"/>
                  </a:cubicBezTo>
                  <a:cubicBezTo>
                    <a:pt x="134" y="63"/>
                    <a:pt x="135" y="62"/>
                    <a:pt x="135" y="62"/>
                  </a:cubicBezTo>
                  <a:cubicBezTo>
                    <a:pt x="136" y="62"/>
                    <a:pt x="136" y="61"/>
                    <a:pt x="136" y="61"/>
                  </a:cubicBezTo>
                  <a:cubicBezTo>
                    <a:pt x="136" y="61"/>
                    <a:pt x="135" y="61"/>
                    <a:pt x="135" y="61"/>
                  </a:cubicBezTo>
                  <a:cubicBezTo>
                    <a:pt x="133" y="62"/>
                    <a:pt x="131" y="63"/>
                    <a:pt x="129" y="63"/>
                  </a:cubicBezTo>
                  <a:cubicBezTo>
                    <a:pt x="127" y="63"/>
                    <a:pt x="125" y="64"/>
                    <a:pt x="124" y="64"/>
                  </a:cubicBezTo>
                  <a:cubicBezTo>
                    <a:pt x="122" y="64"/>
                    <a:pt x="121" y="64"/>
                    <a:pt x="122" y="62"/>
                  </a:cubicBezTo>
                  <a:lnTo>
                    <a:pt x="121" y="62"/>
                  </a:lnTo>
                  <a:close/>
                  <a:moveTo>
                    <a:pt x="235" y="150"/>
                  </a:moveTo>
                  <a:cubicBezTo>
                    <a:pt x="234" y="150"/>
                    <a:pt x="234" y="151"/>
                    <a:pt x="234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2"/>
                    <a:pt x="233" y="152"/>
                    <a:pt x="234" y="151"/>
                  </a:cubicBezTo>
                  <a:cubicBezTo>
                    <a:pt x="235" y="151"/>
                    <a:pt x="236" y="151"/>
                    <a:pt x="238" y="151"/>
                  </a:cubicBezTo>
                  <a:cubicBezTo>
                    <a:pt x="241" y="150"/>
                    <a:pt x="243" y="149"/>
                    <a:pt x="246" y="148"/>
                  </a:cubicBezTo>
                  <a:cubicBezTo>
                    <a:pt x="252" y="147"/>
                    <a:pt x="257" y="146"/>
                    <a:pt x="263" y="145"/>
                  </a:cubicBezTo>
                  <a:cubicBezTo>
                    <a:pt x="264" y="144"/>
                    <a:pt x="265" y="145"/>
                    <a:pt x="265" y="144"/>
                  </a:cubicBezTo>
                  <a:cubicBezTo>
                    <a:pt x="267" y="142"/>
                    <a:pt x="270" y="143"/>
                    <a:pt x="272" y="141"/>
                  </a:cubicBezTo>
                  <a:cubicBezTo>
                    <a:pt x="273" y="141"/>
                    <a:pt x="274" y="141"/>
                    <a:pt x="275" y="140"/>
                  </a:cubicBezTo>
                  <a:cubicBezTo>
                    <a:pt x="280" y="139"/>
                    <a:pt x="286" y="139"/>
                    <a:pt x="291" y="137"/>
                  </a:cubicBezTo>
                  <a:cubicBezTo>
                    <a:pt x="297" y="136"/>
                    <a:pt x="304" y="135"/>
                    <a:pt x="310" y="134"/>
                  </a:cubicBezTo>
                  <a:cubicBezTo>
                    <a:pt x="315" y="133"/>
                    <a:pt x="320" y="133"/>
                    <a:pt x="325" y="132"/>
                  </a:cubicBezTo>
                  <a:cubicBezTo>
                    <a:pt x="327" y="131"/>
                    <a:pt x="329" y="132"/>
                    <a:pt x="331" y="131"/>
                  </a:cubicBezTo>
                  <a:cubicBezTo>
                    <a:pt x="334" y="130"/>
                    <a:pt x="337" y="133"/>
                    <a:pt x="340" y="131"/>
                  </a:cubicBezTo>
                  <a:cubicBezTo>
                    <a:pt x="340" y="131"/>
                    <a:pt x="340" y="132"/>
                    <a:pt x="341" y="132"/>
                  </a:cubicBezTo>
                  <a:cubicBezTo>
                    <a:pt x="341" y="132"/>
                    <a:pt x="342" y="132"/>
                    <a:pt x="342" y="132"/>
                  </a:cubicBezTo>
                  <a:cubicBezTo>
                    <a:pt x="342" y="131"/>
                    <a:pt x="342" y="131"/>
                    <a:pt x="342" y="130"/>
                  </a:cubicBezTo>
                  <a:cubicBezTo>
                    <a:pt x="342" y="130"/>
                    <a:pt x="341" y="130"/>
                    <a:pt x="341" y="130"/>
                  </a:cubicBezTo>
                  <a:cubicBezTo>
                    <a:pt x="339" y="130"/>
                    <a:pt x="338" y="131"/>
                    <a:pt x="336" y="130"/>
                  </a:cubicBezTo>
                  <a:cubicBezTo>
                    <a:pt x="335" y="129"/>
                    <a:pt x="334" y="128"/>
                    <a:pt x="333" y="128"/>
                  </a:cubicBezTo>
                  <a:cubicBezTo>
                    <a:pt x="331" y="128"/>
                    <a:pt x="329" y="127"/>
                    <a:pt x="328" y="128"/>
                  </a:cubicBezTo>
                  <a:cubicBezTo>
                    <a:pt x="326" y="128"/>
                    <a:pt x="325" y="128"/>
                    <a:pt x="324" y="128"/>
                  </a:cubicBezTo>
                  <a:cubicBezTo>
                    <a:pt x="323" y="128"/>
                    <a:pt x="323" y="127"/>
                    <a:pt x="322" y="128"/>
                  </a:cubicBezTo>
                  <a:cubicBezTo>
                    <a:pt x="320" y="129"/>
                    <a:pt x="319" y="129"/>
                    <a:pt x="317" y="129"/>
                  </a:cubicBezTo>
                  <a:cubicBezTo>
                    <a:pt x="316" y="130"/>
                    <a:pt x="314" y="130"/>
                    <a:pt x="313" y="128"/>
                  </a:cubicBezTo>
                  <a:cubicBezTo>
                    <a:pt x="313" y="128"/>
                    <a:pt x="313" y="127"/>
                    <a:pt x="313" y="127"/>
                  </a:cubicBezTo>
                  <a:cubicBezTo>
                    <a:pt x="312" y="127"/>
                    <a:pt x="312" y="127"/>
                    <a:pt x="311" y="127"/>
                  </a:cubicBezTo>
                  <a:cubicBezTo>
                    <a:pt x="311" y="128"/>
                    <a:pt x="311" y="128"/>
                    <a:pt x="312" y="128"/>
                  </a:cubicBezTo>
                  <a:cubicBezTo>
                    <a:pt x="312" y="128"/>
                    <a:pt x="312" y="129"/>
                    <a:pt x="312" y="129"/>
                  </a:cubicBezTo>
                  <a:cubicBezTo>
                    <a:pt x="310" y="130"/>
                    <a:pt x="308" y="130"/>
                    <a:pt x="306" y="129"/>
                  </a:cubicBezTo>
                  <a:cubicBezTo>
                    <a:pt x="306" y="129"/>
                    <a:pt x="306" y="128"/>
                    <a:pt x="306" y="128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6" y="130"/>
                    <a:pt x="306" y="130"/>
                    <a:pt x="305" y="131"/>
                  </a:cubicBezTo>
                  <a:cubicBezTo>
                    <a:pt x="305" y="131"/>
                    <a:pt x="304" y="131"/>
                    <a:pt x="304" y="131"/>
                  </a:cubicBezTo>
                  <a:cubicBezTo>
                    <a:pt x="303" y="130"/>
                    <a:pt x="302" y="130"/>
                    <a:pt x="301" y="130"/>
                  </a:cubicBezTo>
                  <a:cubicBezTo>
                    <a:pt x="301" y="131"/>
                    <a:pt x="300" y="131"/>
                    <a:pt x="300" y="131"/>
                  </a:cubicBezTo>
                  <a:cubicBezTo>
                    <a:pt x="298" y="130"/>
                    <a:pt x="298" y="130"/>
                    <a:pt x="298" y="132"/>
                  </a:cubicBezTo>
                  <a:cubicBezTo>
                    <a:pt x="298" y="133"/>
                    <a:pt x="297" y="133"/>
                    <a:pt x="296" y="133"/>
                  </a:cubicBezTo>
                  <a:cubicBezTo>
                    <a:pt x="293" y="133"/>
                    <a:pt x="290" y="134"/>
                    <a:pt x="287" y="134"/>
                  </a:cubicBezTo>
                  <a:cubicBezTo>
                    <a:pt x="287" y="133"/>
                    <a:pt x="286" y="134"/>
                    <a:pt x="286" y="134"/>
                  </a:cubicBezTo>
                  <a:cubicBezTo>
                    <a:pt x="285" y="135"/>
                    <a:pt x="284" y="135"/>
                    <a:pt x="283" y="135"/>
                  </a:cubicBezTo>
                  <a:cubicBezTo>
                    <a:pt x="283" y="135"/>
                    <a:pt x="282" y="135"/>
                    <a:pt x="282" y="135"/>
                  </a:cubicBezTo>
                  <a:cubicBezTo>
                    <a:pt x="281" y="136"/>
                    <a:pt x="281" y="136"/>
                    <a:pt x="280" y="136"/>
                  </a:cubicBezTo>
                  <a:cubicBezTo>
                    <a:pt x="279" y="136"/>
                    <a:pt x="279" y="136"/>
                    <a:pt x="278" y="136"/>
                  </a:cubicBezTo>
                  <a:cubicBezTo>
                    <a:pt x="277" y="136"/>
                    <a:pt x="275" y="138"/>
                    <a:pt x="273" y="137"/>
                  </a:cubicBezTo>
                  <a:cubicBezTo>
                    <a:pt x="273" y="137"/>
                    <a:pt x="272" y="137"/>
                    <a:pt x="272" y="138"/>
                  </a:cubicBezTo>
                  <a:cubicBezTo>
                    <a:pt x="272" y="138"/>
                    <a:pt x="273" y="138"/>
                    <a:pt x="273" y="138"/>
                  </a:cubicBezTo>
                  <a:cubicBezTo>
                    <a:pt x="273" y="139"/>
                    <a:pt x="273" y="139"/>
                    <a:pt x="274" y="139"/>
                  </a:cubicBezTo>
                  <a:cubicBezTo>
                    <a:pt x="274" y="139"/>
                    <a:pt x="274" y="138"/>
                    <a:pt x="274" y="139"/>
                  </a:cubicBezTo>
                  <a:cubicBezTo>
                    <a:pt x="274" y="139"/>
                    <a:pt x="274" y="139"/>
                    <a:pt x="274" y="139"/>
                  </a:cubicBezTo>
                  <a:cubicBezTo>
                    <a:pt x="273" y="139"/>
                    <a:pt x="273" y="139"/>
                    <a:pt x="272" y="140"/>
                  </a:cubicBezTo>
                  <a:cubicBezTo>
                    <a:pt x="271" y="141"/>
                    <a:pt x="269" y="140"/>
                    <a:pt x="268" y="140"/>
                  </a:cubicBezTo>
                  <a:cubicBezTo>
                    <a:pt x="264" y="141"/>
                    <a:pt x="260" y="142"/>
                    <a:pt x="257" y="144"/>
                  </a:cubicBezTo>
                  <a:cubicBezTo>
                    <a:pt x="255" y="145"/>
                    <a:pt x="252" y="147"/>
                    <a:pt x="249" y="147"/>
                  </a:cubicBezTo>
                  <a:cubicBezTo>
                    <a:pt x="248" y="147"/>
                    <a:pt x="247" y="146"/>
                    <a:pt x="245" y="147"/>
                  </a:cubicBezTo>
                  <a:cubicBezTo>
                    <a:pt x="243" y="148"/>
                    <a:pt x="241" y="148"/>
                    <a:pt x="238" y="149"/>
                  </a:cubicBezTo>
                  <a:cubicBezTo>
                    <a:pt x="238" y="149"/>
                    <a:pt x="237" y="148"/>
                    <a:pt x="237" y="149"/>
                  </a:cubicBezTo>
                  <a:cubicBezTo>
                    <a:pt x="236" y="150"/>
                    <a:pt x="236" y="150"/>
                    <a:pt x="235" y="150"/>
                  </a:cubicBezTo>
                  <a:close/>
                  <a:moveTo>
                    <a:pt x="216" y="179"/>
                  </a:moveTo>
                  <a:cubicBezTo>
                    <a:pt x="217" y="179"/>
                    <a:pt x="218" y="179"/>
                    <a:pt x="218" y="178"/>
                  </a:cubicBezTo>
                  <a:cubicBezTo>
                    <a:pt x="218" y="177"/>
                    <a:pt x="217" y="178"/>
                    <a:pt x="217" y="178"/>
                  </a:cubicBezTo>
                  <a:cubicBezTo>
                    <a:pt x="216" y="178"/>
                    <a:pt x="216" y="177"/>
                    <a:pt x="215" y="177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7" y="176"/>
                    <a:pt x="218" y="176"/>
                    <a:pt x="220" y="176"/>
                  </a:cubicBezTo>
                  <a:cubicBezTo>
                    <a:pt x="220" y="175"/>
                    <a:pt x="221" y="175"/>
                    <a:pt x="221" y="176"/>
                  </a:cubicBezTo>
                  <a:cubicBezTo>
                    <a:pt x="221" y="176"/>
                    <a:pt x="221" y="176"/>
                    <a:pt x="220" y="176"/>
                  </a:cubicBezTo>
                  <a:cubicBezTo>
                    <a:pt x="220" y="177"/>
                    <a:pt x="219" y="177"/>
                    <a:pt x="219" y="177"/>
                  </a:cubicBezTo>
                  <a:cubicBezTo>
                    <a:pt x="219" y="177"/>
                    <a:pt x="220" y="177"/>
                    <a:pt x="220" y="177"/>
                  </a:cubicBezTo>
                  <a:cubicBezTo>
                    <a:pt x="221" y="178"/>
                    <a:pt x="221" y="177"/>
                    <a:pt x="222" y="177"/>
                  </a:cubicBezTo>
                  <a:cubicBezTo>
                    <a:pt x="222" y="176"/>
                    <a:pt x="222" y="175"/>
                    <a:pt x="221" y="175"/>
                  </a:cubicBezTo>
                  <a:cubicBezTo>
                    <a:pt x="221" y="174"/>
                    <a:pt x="221" y="174"/>
                    <a:pt x="220" y="174"/>
                  </a:cubicBezTo>
                  <a:cubicBezTo>
                    <a:pt x="217" y="175"/>
                    <a:pt x="215" y="177"/>
                    <a:pt x="212" y="177"/>
                  </a:cubicBezTo>
                  <a:cubicBezTo>
                    <a:pt x="211" y="176"/>
                    <a:pt x="210" y="177"/>
                    <a:pt x="209" y="177"/>
                  </a:cubicBezTo>
                  <a:cubicBezTo>
                    <a:pt x="208" y="176"/>
                    <a:pt x="206" y="178"/>
                    <a:pt x="205" y="176"/>
                  </a:cubicBezTo>
                  <a:cubicBezTo>
                    <a:pt x="205" y="176"/>
                    <a:pt x="204" y="176"/>
                    <a:pt x="204" y="176"/>
                  </a:cubicBezTo>
                  <a:cubicBezTo>
                    <a:pt x="201" y="178"/>
                    <a:pt x="199" y="178"/>
                    <a:pt x="196" y="179"/>
                  </a:cubicBezTo>
                  <a:cubicBezTo>
                    <a:pt x="193" y="181"/>
                    <a:pt x="189" y="181"/>
                    <a:pt x="185" y="182"/>
                  </a:cubicBezTo>
                  <a:cubicBezTo>
                    <a:pt x="183" y="183"/>
                    <a:pt x="182" y="184"/>
                    <a:pt x="180" y="184"/>
                  </a:cubicBezTo>
                  <a:cubicBezTo>
                    <a:pt x="180" y="185"/>
                    <a:pt x="179" y="184"/>
                    <a:pt x="179" y="185"/>
                  </a:cubicBezTo>
                  <a:cubicBezTo>
                    <a:pt x="179" y="185"/>
                    <a:pt x="180" y="185"/>
                    <a:pt x="180" y="185"/>
                  </a:cubicBezTo>
                  <a:cubicBezTo>
                    <a:pt x="182" y="185"/>
                    <a:pt x="184" y="185"/>
                    <a:pt x="186" y="184"/>
                  </a:cubicBezTo>
                  <a:cubicBezTo>
                    <a:pt x="188" y="184"/>
                    <a:pt x="190" y="184"/>
                    <a:pt x="192" y="183"/>
                  </a:cubicBezTo>
                  <a:cubicBezTo>
                    <a:pt x="194" y="182"/>
                    <a:pt x="196" y="182"/>
                    <a:pt x="197" y="180"/>
                  </a:cubicBezTo>
                  <a:cubicBezTo>
                    <a:pt x="198" y="180"/>
                    <a:pt x="200" y="180"/>
                    <a:pt x="201" y="178"/>
                  </a:cubicBezTo>
                  <a:cubicBezTo>
                    <a:pt x="201" y="178"/>
                    <a:pt x="202" y="178"/>
                    <a:pt x="202" y="178"/>
                  </a:cubicBezTo>
                  <a:cubicBezTo>
                    <a:pt x="204" y="178"/>
                    <a:pt x="205" y="179"/>
                    <a:pt x="207" y="179"/>
                  </a:cubicBezTo>
                  <a:cubicBezTo>
                    <a:pt x="210" y="180"/>
                    <a:pt x="213" y="181"/>
                    <a:pt x="216" y="179"/>
                  </a:cubicBezTo>
                  <a:close/>
                  <a:moveTo>
                    <a:pt x="259" y="153"/>
                  </a:moveTo>
                  <a:cubicBezTo>
                    <a:pt x="259" y="153"/>
                    <a:pt x="259" y="153"/>
                    <a:pt x="259" y="153"/>
                  </a:cubicBezTo>
                  <a:cubicBezTo>
                    <a:pt x="260" y="153"/>
                    <a:pt x="260" y="153"/>
                    <a:pt x="261" y="152"/>
                  </a:cubicBezTo>
                  <a:cubicBezTo>
                    <a:pt x="261" y="152"/>
                    <a:pt x="262" y="152"/>
                    <a:pt x="262" y="152"/>
                  </a:cubicBezTo>
                  <a:cubicBezTo>
                    <a:pt x="262" y="151"/>
                    <a:pt x="261" y="151"/>
                    <a:pt x="261" y="151"/>
                  </a:cubicBezTo>
                  <a:cubicBezTo>
                    <a:pt x="260" y="151"/>
                    <a:pt x="258" y="151"/>
                    <a:pt x="257" y="151"/>
                  </a:cubicBezTo>
                  <a:cubicBezTo>
                    <a:pt x="256" y="152"/>
                    <a:pt x="257" y="150"/>
                    <a:pt x="256" y="150"/>
                  </a:cubicBezTo>
                  <a:cubicBezTo>
                    <a:pt x="255" y="150"/>
                    <a:pt x="256" y="152"/>
                    <a:pt x="254" y="152"/>
                  </a:cubicBezTo>
                  <a:cubicBezTo>
                    <a:pt x="254" y="152"/>
                    <a:pt x="254" y="152"/>
                    <a:pt x="254" y="152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254" y="151"/>
                    <a:pt x="254" y="151"/>
                    <a:pt x="254" y="150"/>
                  </a:cubicBezTo>
                  <a:cubicBezTo>
                    <a:pt x="254" y="150"/>
                    <a:pt x="253" y="150"/>
                    <a:pt x="253" y="150"/>
                  </a:cubicBezTo>
                  <a:cubicBezTo>
                    <a:pt x="252" y="150"/>
                    <a:pt x="252" y="150"/>
                    <a:pt x="251" y="150"/>
                  </a:cubicBezTo>
                  <a:cubicBezTo>
                    <a:pt x="250" y="150"/>
                    <a:pt x="249" y="151"/>
                    <a:pt x="248" y="152"/>
                  </a:cubicBezTo>
                  <a:cubicBezTo>
                    <a:pt x="247" y="152"/>
                    <a:pt x="248" y="153"/>
                    <a:pt x="248" y="153"/>
                  </a:cubicBezTo>
                  <a:cubicBezTo>
                    <a:pt x="247" y="153"/>
                    <a:pt x="246" y="154"/>
                    <a:pt x="245" y="153"/>
                  </a:cubicBezTo>
                  <a:cubicBezTo>
                    <a:pt x="244" y="152"/>
                    <a:pt x="243" y="152"/>
                    <a:pt x="243" y="153"/>
                  </a:cubicBezTo>
                  <a:cubicBezTo>
                    <a:pt x="242" y="154"/>
                    <a:pt x="242" y="154"/>
                    <a:pt x="241" y="154"/>
                  </a:cubicBezTo>
                  <a:cubicBezTo>
                    <a:pt x="240" y="154"/>
                    <a:pt x="240" y="154"/>
                    <a:pt x="239" y="155"/>
                  </a:cubicBezTo>
                  <a:cubicBezTo>
                    <a:pt x="239" y="155"/>
                    <a:pt x="238" y="155"/>
                    <a:pt x="239" y="155"/>
                  </a:cubicBezTo>
                  <a:cubicBezTo>
                    <a:pt x="239" y="156"/>
                    <a:pt x="239" y="156"/>
                    <a:pt x="240" y="156"/>
                  </a:cubicBezTo>
                  <a:cubicBezTo>
                    <a:pt x="242" y="155"/>
                    <a:pt x="244" y="155"/>
                    <a:pt x="246" y="154"/>
                  </a:cubicBezTo>
                  <a:cubicBezTo>
                    <a:pt x="246" y="154"/>
                    <a:pt x="247" y="154"/>
                    <a:pt x="247" y="154"/>
                  </a:cubicBezTo>
                  <a:cubicBezTo>
                    <a:pt x="247" y="155"/>
                    <a:pt x="246" y="155"/>
                    <a:pt x="246" y="155"/>
                  </a:cubicBezTo>
                  <a:cubicBezTo>
                    <a:pt x="246" y="155"/>
                    <a:pt x="245" y="155"/>
                    <a:pt x="245" y="156"/>
                  </a:cubicBezTo>
                  <a:cubicBezTo>
                    <a:pt x="245" y="156"/>
                    <a:pt x="246" y="156"/>
                    <a:pt x="246" y="156"/>
                  </a:cubicBezTo>
                  <a:cubicBezTo>
                    <a:pt x="248" y="155"/>
                    <a:pt x="250" y="155"/>
                    <a:pt x="252" y="155"/>
                  </a:cubicBezTo>
                  <a:cubicBezTo>
                    <a:pt x="254" y="154"/>
                    <a:pt x="257" y="154"/>
                    <a:pt x="259" y="153"/>
                  </a:cubicBezTo>
                  <a:close/>
                  <a:moveTo>
                    <a:pt x="271" y="148"/>
                  </a:moveTo>
                  <a:cubicBezTo>
                    <a:pt x="271" y="148"/>
                    <a:pt x="270" y="148"/>
                    <a:pt x="270" y="149"/>
                  </a:cubicBezTo>
                  <a:cubicBezTo>
                    <a:pt x="270" y="150"/>
                    <a:pt x="271" y="150"/>
                    <a:pt x="271" y="150"/>
                  </a:cubicBezTo>
                  <a:cubicBezTo>
                    <a:pt x="273" y="150"/>
                    <a:pt x="274" y="150"/>
                    <a:pt x="276" y="150"/>
                  </a:cubicBezTo>
                  <a:cubicBezTo>
                    <a:pt x="277" y="150"/>
                    <a:pt x="279" y="149"/>
                    <a:pt x="281" y="150"/>
                  </a:cubicBezTo>
                  <a:cubicBezTo>
                    <a:pt x="281" y="150"/>
                    <a:pt x="282" y="149"/>
                    <a:pt x="282" y="149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80" y="149"/>
                    <a:pt x="278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7" y="147"/>
                    <a:pt x="277" y="146"/>
                  </a:cubicBezTo>
                  <a:cubicBezTo>
                    <a:pt x="277" y="146"/>
                    <a:pt x="276" y="146"/>
                    <a:pt x="276" y="146"/>
                  </a:cubicBezTo>
                  <a:cubicBezTo>
                    <a:pt x="276" y="146"/>
                    <a:pt x="276" y="146"/>
                    <a:pt x="275" y="146"/>
                  </a:cubicBezTo>
                  <a:cubicBezTo>
                    <a:pt x="276" y="146"/>
                    <a:pt x="276" y="145"/>
                    <a:pt x="276" y="145"/>
                  </a:cubicBezTo>
                  <a:cubicBezTo>
                    <a:pt x="277" y="146"/>
                    <a:pt x="278" y="146"/>
                    <a:pt x="278" y="146"/>
                  </a:cubicBezTo>
                  <a:cubicBezTo>
                    <a:pt x="279" y="144"/>
                    <a:pt x="281" y="145"/>
                    <a:pt x="282" y="145"/>
                  </a:cubicBezTo>
                  <a:cubicBezTo>
                    <a:pt x="282" y="145"/>
                    <a:pt x="283" y="145"/>
                    <a:pt x="284" y="145"/>
                  </a:cubicBezTo>
                  <a:cubicBezTo>
                    <a:pt x="284" y="145"/>
                    <a:pt x="284" y="144"/>
                    <a:pt x="284" y="144"/>
                  </a:cubicBezTo>
                  <a:cubicBezTo>
                    <a:pt x="283" y="144"/>
                    <a:pt x="283" y="143"/>
                    <a:pt x="282" y="143"/>
                  </a:cubicBezTo>
                  <a:cubicBezTo>
                    <a:pt x="280" y="143"/>
                    <a:pt x="277" y="144"/>
                    <a:pt x="274" y="144"/>
                  </a:cubicBezTo>
                  <a:cubicBezTo>
                    <a:pt x="273" y="144"/>
                    <a:pt x="271" y="145"/>
                    <a:pt x="269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69" y="147"/>
                    <a:pt x="270" y="148"/>
                    <a:pt x="272" y="147"/>
                  </a:cubicBezTo>
                  <a:cubicBezTo>
                    <a:pt x="272" y="147"/>
                    <a:pt x="272" y="147"/>
                    <a:pt x="272" y="148"/>
                  </a:cubicBezTo>
                  <a:cubicBezTo>
                    <a:pt x="272" y="148"/>
                    <a:pt x="272" y="148"/>
                    <a:pt x="272" y="148"/>
                  </a:cubicBezTo>
                  <a:cubicBezTo>
                    <a:pt x="271" y="148"/>
                    <a:pt x="271" y="148"/>
                    <a:pt x="271" y="148"/>
                  </a:cubicBezTo>
                  <a:close/>
                  <a:moveTo>
                    <a:pt x="228" y="170"/>
                  </a:moveTo>
                  <a:cubicBezTo>
                    <a:pt x="230" y="170"/>
                    <a:pt x="231" y="169"/>
                    <a:pt x="232" y="168"/>
                  </a:cubicBezTo>
                  <a:cubicBezTo>
                    <a:pt x="232" y="168"/>
                    <a:pt x="233" y="168"/>
                    <a:pt x="232" y="168"/>
                  </a:cubicBezTo>
                  <a:cubicBezTo>
                    <a:pt x="232" y="168"/>
                    <a:pt x="232" y="167"/>
                    <a:pt x="232" y="167"/>
                  </a:cubicBezTo>
                  <a:cubicBezTo>
                    <a:pt x="231" y="167"/>
                    <a:pt x="231" y="168"/>
                    <a:pt x="230" y="167"/>
                  </a:cubicBezTo>
                  <a:cubicBezTo>
                    <a:pt x="228" y="166"/>
                    <a:pt x="227" y="167"/>
                    <a:pt x="227" y="169"/>
                  </a:cubicBezTo>
                  <a:cubicBezTo>
                    <a:pt x="227" y="169"/>
                    <a:pt x="227" y="169"/>
                    <a:pt x="226" y="169"/>
                  </a:cubicBezTo>
                  <a:cubicBezTo>
                    <a:pt x="225" y="169"/>
                    <a:pt x="223" y="170"/>
                    <a:pt x="222" y="169"/>
                  </a:cubicBezTo>
                  <a:cubicBezTo>
                    <a:pt x="221" y="169"/>
                    <a:pt x="220" y="170"/>
                    <a:pt x="219" y="170"/>
                  </a:cubicBezTo>
                  <a:cubicBezTo>
                    <a:pt x="219" y="170"/>
                    <a:pt x="218" y="171"/>
                    <a:pt x="219" y="171"/>
                  </a:cubicBezTo>
                  <a:cubicBezTo>
                    <a:pt x="219" y="172"/>
                    <a:pt x="219" y="172"/>
                    <a:pt x="220" y="172"/>
                  </a:cubicBezTo>
                  <a:cubicBezTo>
                    <a:pt x="223" y="171"/>
                    <a:pt x="226" y="171"/>
                    <a:pt x="228" y="170"/>
                  </a:cubicBezTo>
                  <a:close/>
                  <a:moveTo>
                    <a:pt x="324" y="136"/>
                  </a:moveTo>
                  <a:cubicBezTo>
                    <a:pt x="324" y="136"/>
                    <a:pt x="323" y="136"/>
                    <a:pt x="323" y="136"/>
                  </a:cubicBezTo>
                  <a:cubicBezTo>
                    <a:pt x="323" y="137"/>
                    <a:pt x="324" y="137"/>
                    <a:pt x="324" y="137"/>
                  </a:cubicBezTo>
                  <a:cubicBezTo>
                    <a:pt x="325" y="137"/>
                    <a:pt x="325" y="137"/>
                    <a:pt x="326" y="137"/>
                  </a:cubicBezTo>
                  <a:cubicBezTo>
                    <a:pt x="327" y="136"/>
                    <a:pt x="328" y="137"/>
                    <a:pt x="329" y="137"/>
                  </a:cubicBezTo>
                  <a:cubicBezTo>
                    <a:pt x="331" y="138"/>
                    <a:pt x="332" y="138"/>
                    <a:pt x="333" y="137"/>
                  </a:cubicBezTo>
                  <a:cubicBezTo>
                    <a:pt x="334" y="137"/>
                    <a:pt x="334" y="137"/>
                    <a:pt x="334" y="137"/>
                  </a:cubicBezTo>
                  <a:cubicBezTo>
                    <a:pt x="333" y="136"/>
                    <a:pt x="333" y="135"/>
                    <a:pt x="334" y="135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32" y="135"/>
                    <a:pt x="331" y="135"/>
                    <a:pt x="329" y="135"/>
                  </a:cubicBezTo>
                  <a:cubicBezTo>
                    <a:pt x="327" y="135"/>
                    <a:pt x="326" y="136"/>
                    <a:pt x="324" y="136"/>
                  </a:cubicBezTo>
                  <a:close/>
                  <a:moveTo>
                    <a:pt x="263" y="129"/>
                  </a:moveTo>
                  <a:cubicBezTo>
                    <a:pt x="262" y="129"/>
                    <a:pt x="262" y="130"/>
                    <a:pt x="262" y="130"/>
                  </a:cubicBezTo>
                  <a:cubicBezTo>
                    <a:pt x="261" y="130"/>
                    <a:pt x="261" y="130"/>
                    <a:pt x="261" y="131"/>
                  </a:cubicBezTo>
                  <a:cubicBezTo>
                    <a:pt x="261" y="132"/>
                    <a:pt x="262" y="131"/>
                    <a:pt x="262" y="131"/>
                  </a:cubicBezTo>
                  <a:cubicBezTo>
                    <a:pt x="263" y="130"/>
                    <a:pt x="264" y="130"/>
                    <a:pt x="265" y="129"/>
                  </a:cubicBezTo>
                  <a:cubicBezTo>
                    <a:pt x="268" y="128"/>
                    <a:pt x="270" y="128"/>
                    <a:pt x="272" y="127"/>
                  </a:cubicBezTo>
                  <a:cubicBezTo>
                    <a:pt x="273" y="127"/>
                    <a:pt x="274" y="127"/>
                    <a:pt x="273" y="126"/>
                  </a:cubicBezTo>
                  <a:cubicBezTo>
                    <a:pt x="273" y="126"/>
                    <a:pt x="273" y="126"/>
                    <a:pt x="272" y="126"/>
                  </a:cubicBezTo>
                  <a:cubicBezTo>
                    <a:pt x="270" y="126"/>
                    <a:pt x="269" y="126"/>
                    <a:pt x="267" y="126"/>
                  </a:cubicBezTo>
                  <a:cubicBezTo>
                    <a:pt x="266" y="126"/>
                    <a:pt x="266" y="127"/>
                    <a:pt x="266" y="127"/>
                  </a:cubicBezTo>
                  <a:cubicBezTo>
                    <a:pt x="266" y="129"/>
                    <a:pt x="264" y="129"/>
                    <a:pt x="263" y="129"/>
                  </a:cubicBezTo>
                  <a:close/>
                  <a:moveTo>
                    <a:pt x="374" y="111"/>
                  </a:moveTo>
                  <a:cubicBezTo>
                    <a:pt x="374" y="111"/>
                    <a:pt x="374" y="111"/>
                    <a:pt x="374" y="111"/>
                  </a:cubicBezTo>
                  <a:cubicBezTo>
                    <a:pt x="374" y="112"/>
                    <a:pt x="374" y="113"/>
                    <a:pt x="375" y="113"/>
                  </a:cubicBezTo>
                  <a:cubicBezTo>
                    <a:pt x="376" y="113"/>
                    <a:pt x="378" y="114"/>
                    <a:pt x="379" y="115"/>
                  </a:cubicBezTo>
                  <a:cubicBezTo>
                    <a:pt x="380" y="116"/>
                    <a:pt x="381" y="116"/>
                    <a:pt x="382" y="116"/>
                  </a:cubicBezTo>
                  <a:cubicBezTo>
                    <a:pt x="383" y="116"/>
                    <a:pt x="383" y="116"/>
                    <a:pt x="383" y="116"/>
                  </a:cubicBezTo>
                  <a:cubicBezTo>
                    <a:pt x="384" y="116"/>
                    <a:pt x="385" y="116"/>
                    <a:pt x="386" y="116"/>
                  </a:cubicBezTo>
                  <a:cubicBezTo>
                    <a:pt x="385" y="115"/>
                    <a:pt x="384" y="115"/>
                    <a:pt x="383" y="115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2" y="114"/>
                    <a:pt x="381" y="115"/>
                    <a:pt x="380" y="114"/>
                  </a:cubicBezTo>
                  <a:cubicBezTo>
                    <a:pt x="379" y="113"/>
                    <a:pt x="378" y="112"/>
                    <a:pt x="377" y="111"/>
                  </a:cubicBezTo>
                  <a:cubicBezTo>
                    <a:pt x="376" y="111"/>
                    <a:pt x="375" y="111"/>
                    <a:pt x="374" y="111"/>
                  </a:cubicBezTo>
                  <a:close/>
                  <a:moveTo>
                    <a:pt x="265" y="165"/>
                  </a:moveTo>
                  <a:cubicBezTo>
                    <a:pt x="266" y="165"/>
                    <a:pt x="266" y="164"/>
                    <a:pt x="266" y="164"/>
                  </a:cubicBezTo>
                  <a:cubicBezTo>
                    <a:pt x="266" y="163"/>
                    <a:pt x="266" y="164"/>
                    <a:pt x="265" y="164"/>
                  </a:cubicBezTo>
                  <a:cubicBezTo>
                    <a:pt x="265" y="164"/>
                    <a:pt x="264" y="163"/>
                    <a:pt x="264" y="163"/>
                  </a:cubicBezTo>
                  <a:cubicBezTo>
                    <a:pt x="265" y="160"/>
                    <a:pt x="263" y="162"/>
                    <a:pt x="262" y="162"/>
                  </a:cubicBezTo>
                  <a:cubicBezTo>
                    <a:pt x="261" y="162"/>
                    <a:pt x="261" y="162"/>
                    <a:pt x="260" y="162"/>
                  </a:cubicBezTo>
                  <a:cubicBezTo>
                    <a:pt x="258" y="162"/>
                    <a:pt x="258" y="163"/>
                    <a:pt x="259" y="164"/>
                  </a:cubicBezTo>
                  <a:cubicBezTo>
                    <a:pt x="259" y="164"/>
                    <a:pt x="259" y="165"/>
                    <a:pt x="260" y="164"/>
                  </a:cubicBezTo>
                  <a:cubicBezTo>
                    <a:pt x="261" y="164"/>
                    <a:pt x="262" y="164"/>
                    <a:pt x="263" y="164"/>
                  </a:cubicBezTo>
                  <a:cubicBezTo>
                    <a:pt x="263" y="165"/>
                    <a:pt x="264" y="165"/>
                    <a:pt x="265" y="165"/>
                  </a:cubicBezTo>
                  <a:close/>
                  <a:moveTo>
                    <a:pt x="284" y="176"/>
                  </a:moveTo>
                  <a:cubicBezTo>
                    <a:pt x="284" y="176"/>
                    <a:pt x="283" y="176"/>
                    <a:pt x="283" y="177"/>
                  </a:cubicBezTo>
                  <a:cubicBezTo>
                    <a:pt x="284" y="177"/>
                    <a:pt x="284" y="178"/>
                    <a:pt x="285" y="177"/>
                  </a:cubicBezTo>
                  <a:cubicBezTo>
                    <a:pt x="286" y="177"/>
                    <a:pt x="286" y="178"/>
                    <a:pt x="287" y="177"/>
                  </a:cubicBezTo>
                  <a:cubicBezTo>
                    <a:pt x="288" y="177"/>
                    <a:pt x="290" y="177"/>
                    <a:pt x="291" y="176"/>
                  </a:cubicBezTo>
                  <a:cubicBezTo>
                    <a:pt x="291" y="176"/>
                    <a:pt x="291" y="175"/>
                    <a:pt x="291" y="175"/>
                  </a:cubicBezTo>
                  <a:cubicBezTo>
                    <a:pt x="291" y="175"/>
                    <a:pt x="290" y="175"/>
                    <a:pt x="290" y="175"/>
                  </a:cubicBezTo>
                  <a:cubicBezTo>
                    <a:pt x="288" y="175"/>
                    <a:pt x="286" y="175"/>
                    <a:pt x="284" y="176"/>
                  </a:cubicBezTo>
                  <a:close/>
                  <a:moveTo>
                    <a:pt x="137" y="66"/>
                  </a:moveTo>
                  <a:cubicBezTo>
                    <a:pt x="136" y="67"/>
                    <a:pt x="136" y="67"/>
                    <a:pt x="13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6" y="67"/>
                    <a:pt x="138" y="67"/>
                    <a:pt x="138" y="67"/>
                  </a:cubicBezTo>
                  <a:cubicBezTo>
                    <a:pt x="140" y="65"/>
                    <a:pt x="142" y="64"/>
                    <a:pt x="145" y="64"/>
                  </a:cubicBezTo>
                  <a:cubicBezTo>
                    <a:pt x="145" y="64"/>
                    <a:pt x="146" y="63"/>
                    <a:pt x="146" y="63"/>
                  </a:cubicBezTo>
                  <a:cubicBezTo>
                    <a:pt x="146" y="62"/>
                    <a:pt x="145" y="63"/>
                    <a:pt x="144" y="63"/>
                  </a:cubicBezTo>
                  <a:cubicBezTo>
                    <a:pt x="142" y="64"/>
                    <a:pt x="139" y="65"/>
                    <a:pt x="137" y="66"/>
                  </a:cubicBezTo>
                  <a:close/>
                  <a:moveTo>
                    <a:pt x="203" y="138"/>
                  </a:moveTo>
                  <a:cubicBezTo>
                    <a:pt x="203" y="139"/>
                    <a:pt x="202" y="138"/>
                    <a:pt x="202" y="139"/>
                  </a:cubicBezTo>
                  <a:cubicBezTo>
                    <a:pt x="203" y="139"/>
                    <a:pt x="203" y="139"/>
                    <a:pt x="204" y="139"/>
                  </a:cubicBezTo>
                  <a:cubicBezTo>
                    <a:pt x="206" y="139"/>
                    <a:pt x="208" y="138"/>
                    <a:pt x="210" y="138"/>
                  </a:cubicBezTo>
                  <a:cubicBezTo>
                    <a:pt x="211" y="138"/>
                    <a:pt x="211" y="137"/>
                    <a:pt x="211" y="137"/>
                  </a:cubicBezTo>
                  <a:cubicBezTo>
                    <a:pt x="211" y="137"/>
                    <a:pt x="211" y="137"/>
                    <a:pt x="210" y="137"/>
                  </a:cubicBezTo>
                  <a:cubicBezTo>
                    <a:pt x="209" y="137"/>
                    <a:pt x="208" y="136"/>
                    <a:pt x="207" y="137"/>
                  </a:cubicBezTo>
                  <a:cubicBezTo>
                    <a:pt x="206" y="138"/>
                    <a:pt x="205" y="138"/>
                    <a:pt x="203" y="138"/>
                  </a:cubicBezTo>
                  <a:close/>
                  <a:moveTo>
                    <a:pt x="265" y="181"/>
                  </a:moveTo>
                  <a:cubicBezTo>
                    <a:pt x="264" y="181"/>
                    <a:pt x="264" y="181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6" y="182"/>
                    <a:pt x="267" y="181"/>
                    <a:pt x="269" y="181"/>
                  </a:cubicBezTo>
                  <a:cubicBezTo>
                    <a:pt x="270" y="181"/>
                    <a:pt x="270" y="181"/>
                    <a:pt x="270" y="180"/>
                  </a:cubicBezTo>
                  <a:cubicBezTo>
                    <a:pt x="270" y="179"/>
                    <a:pt x="269" y="179"/>
                    <a:pt x="269" y="179"/>
                  </a:cubicBezTo>
                  <a:cubicBezTo>
                    <a:pt x="267" y="180"/>
                    <a:pt x="266" y="180"/>
                    <a:pt x="265" y="181"/>
                  </a:cubicBezTo>
                  <a:close/>
                  <a:moveTo>
                    <a:pt x="166" y="187"/>
                  </a:move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68" y="187"/>
                    <a:pt x="168" y="186"/>
                  </a:cubicBezTo>
                  <a:cubicBezTo>
                    <a:pt x="168" y="186"/>
                    <a:pt x="167" y="186"/>
                    <a:pt x="167" y="186"/>
                  </a:cubicBezTo>
                  <a:cubicBezTo>
                    <a:pt x="165" y="186"/>
                    <a:pt x="164" y="185"/>
                    <a:pt x="162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61" y="187"/>
                    <a:pt x="161" y="187"/>
                    <a:pt x="162" y="187"/>
                  </a:cubicBezTo>
                  <a:cubicBezTo>
                    <a:pt x="163" y="187"/>
                    <a:pt x="165" y="188"/>
                    <a:pt x="166" y="187"/>
                  </a:cubicBezTo>
                  <a:close/>
                  <a:moveTo>
                    <a:pt x="227" y="137"/>
                  </a:moveTo>
                  <a:cubicBezTo>
                    <a:pt x="227" y="135"/>
                    <a:pt x="226" y="135"/>
                    <a:pt x="225" y="136"/>
                  </a:cubicBezTo>
                  <a:cubicBezTo>
                    <a:pt x="224" y="136"/>
                    <a:pt x="223" y="137"/>
                    <a:pt x="222" y="138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1" y="139"/>
                    <a:pt x="221" y="139"/>
                    <a:pt x="222" y="139"/>
                  </a:cubicBezTo>
                  <a:cubicBezTo>
                    <a:pt x="223" y="139"/>
                    <a:pt x="224" y="138"/>
                    <a:pt x="225" y="137"/>
                  </a:cubicBezTo>
                  <a:cubicBezTo>
                    <a:pt x="225" y="137"/>
                    <a:pt x="226" y="137"/>
                    <a:pt x="225" y="138"/>
                  </a:cubicBezTo>
                  <a:cubicBezTo>
                    <a:pt x="225" y="139"/>
                    <a:pt x="226" y="139"/>
                    <a:pt x="226" y="139"/>
                  </a:cubicBezTo>
                  <a:cubicBezTo>
                    <a:pt x="227" y="138"/>
                    <a:pt x="227" y="138"/>
                    <a:pt x="227" y="137"/>
                  </a:cubicBezTo>
                  <a:close/>
                  <a:moveTo>
                    <a:pt x="399" y="87"/>
                  </a:moveTo>
                  <a:cubicBezTo>
                    <a:pt x="398" y="87"/>
                    <a:pt x="397" y="90"/>
                    <a:pt x="397" y="90"/>
                  </a:cubicBezTo>
                  <a:cubicBezTo>
                    <a:pt x="398" y="92"/>
                    <a:pt x="399" y="90"/>
                    <a:pt x="400" y="90"/>
                  </a:cubicBezTo>
                  <a:cubicBezTo>
                    <a:pt x="401" y="91"/>
                    <a:pt x="401" y="89"/>
                    <a:pt x="401" y="89"/>
                  </a:cubicBezTo>
                  <a:cubicBezTo>
                    <a:pt x="400" y="88"/>
                    <a:pt x="399" y="88"/>
                    <a:pt x="399" y="87"/>
                  </a:cubicBezTo>
                  <a:close/>
                  <a:moveTo>
                    <a:pt x="236" y="170"/>
                  </a:moveTo>
                  <a:cubicBezTo>
                    <a:pt x="236" y="170"/>
                    <a:pt x="235" y="170"/>
                    <a:pt x="235" y="171"/>
                  </a:cubicBezTo>
                  <a:cubicBezTo>
                    <a:pt x="235" y="171"/>
                    <a:pt x="236" y="172"/>
                    <a:pt x="236" y="172"/>
                  </a:cubicBezTo>
                  <a:cubicBezTo>
                    <a:pt x="238" y="171"/>
                    <a:pt x="239" y="172"/>
                    <a:pt x="240" y="170"/>
                  </a:cubicBezTo>
                  <a:cubicBezTo>
                    <a:pt x="240" y="169"/>
                    <a:pt x="241" y="169"/>
                    <a:pt x="241" y="169"/>
                  </a:cubicBezTo>
                  <a:cubicBezTo>
                    <a:pt x="241" y="168"/>
                    <a:pt x="240" y="168"/>
                    <a:pt x="240" y="169"/>
                  </a:cubicBezTo>
                  <a:cubicBezTo>
                    <a:pt x="239" y="169"/>
                    <a:pt x="237" y="170"/>
                    <a:pt x="236" y="170"/>
                  </a:cubicBezTo>
                  <a:close/>
                  <a:moveTo>
                    <a:pt x="38" y="130"/>
                  </a:moveTo>
                  <a:cubicBezTo>
                    <a:pt x="39" y="131"/>
                    <a:pt x="41" y="131"/>
                    <a:pt x="42" y="132"/>
                  </a:cubicBezTo>
                  <a:cubicBezTo>
                    <a:pt x="42" y="132"/>
                    <a:pt x="43" y="132"/>
                    <a:pt x="43" y="132"/>
                  </a:cubicBezTo>
                  <a:cubicBezTo>
                    <a:pt x="43" y="132"/>
                    <a:pt x="43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8"/>
                    <a:pt x="39" y="127"/>
                    <a:pt x="39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263" y="149"/>
                  </a:moveTo>
                  <a:cubicBezTo>
                    <a:pt x="263" y="149"/>
                    <a:pt x="264" y="149"/>
                    <a:pt x="264" y="148"/>
                  </a:cubicBezTo>
                  <a:cubicBezTo>
                    <a:pt x="264" y="147"/>
                    <a:pt x="263" y="147"/>
                    <a:pt x="263" y="147"/>
                  </a:cubicBezTo>
                  <a:cubicBezTo>
                    <a:pt x="262" y="147"/>
                    <a:pt x="262" y="147"/>
                    <a:pt x="261" y="148"/>
                  </a:cubicBezTo>
                  <a:cubicBezTo>
                    <a:pt x="261" y="148"/>
                    <a:pt x="261" y="148"/>
                    <a:pt x="260" y="148"/>
                  </a:cubicBezTo>
                  <a:cubicBezTo>
                    <a:pt x="260" y="148"/>
                    <a:pt x="259" y="148"/>
                    <a:pt x="259" y="149"/>
                  </a:cubicBezTo>
                  <a:cubicBezTo>
                    <a:pt x="259" y="149"/>
                    <a:pt x="259" y="150"/>
                    <a:pt x="259" y="150"/>
                  </a:cubicBezTo>
                  <a:cubicBezTo>
                    <a:pt x="260" y="150"/>
                    <a:pt x="260" y="151"/>
                    <a:pt x="261" y="150"/>
                  </a:cubicBezTo>
                  <a:cubicBezTo>
                    <a:pt x="262" y="149"/>
                    <a:pt x="262" y="149"/>
                    <a:pt x="263" y="149"/>
                  </a:cubicBezTo>
                  <a:close/>
                  <a:moveTo>
                    <a:pt x="330" y="169"/>
                  </a:moveTo>
                  <a:cubicBezTo>
                    <a:pt x="329" y="169"/>
                    <a:pt x="329" y="169"/>
                    <a:pt x="328" y="169"/>
                  </a:cubicBezTo>
                  <a:cubicBezTo>
                    <a:pt x="329" y="169"/>
                    <a:pt x="329" y="169"/>
                    <a:pt x="329" y="170"/>
                  </a:cubicBezTo>
                  <a:cubicBezTo>
                    <a:pt x="331" y="170"/>
                    <a:pt x="333" y="169"/>
                    <a:pt x="334" y="171"/>
                  </a:cubicBezTo>
                  <a:cubicBezTo>
                    <a:pt x="334" y="171"/>
                    <a:pt x="335" y="171"/>
                    <a:pt x="335" y="170"/>
                  </a:cubicBezTo>
                  <a:cubicBezTo>
                    <a:pt x="335" y="170"/>
                    <a:pt x="335" y="170"/>
                    <a:pt x="335" y="169"/>
                  </a:cubicBezTo>
                  <a:cubicBezTo>
                    <a:pt x="333" y="167"/>
                    <a:pt x="331" y="169"/>
                    <a:pt x="330" y="169"/>
                  </a:cubicBezTo>
                  <a:close/>
                  <a:moveTo>
                    <a:pt x="127" y="109"/>
                  </a:moveTo>
                  <a:cubicBezTo>
                    <a:pt x="129" y="108"/>
                    <a:pt x="130" y="107"/>
                    <a:pt x="132" y="106"/>
                  </a:cubicBezTo>
                  <a:cubicBezTo>
                    <a:pt x="132" y="106"/>
                    <a:pt x="132" y="106"/>
                    <a:pt x="132" y="105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4"/>
                    <a:pt x="131" y="105"/>
                    <a:pt x="131" y="105"/>
                  </a:cubicBezTo>
                  <a:cubicBezTo>
                    <a:pt x="131" y="106"/>
                    <a:pt x="130" y="106"/>
                    <a:pt x="130" y="106"/>
                  </a:cubicBezTo>
                  <a:cubicBezTo>
                    <a:pt x="129" y="106"/>
                    <a:pt x="128" y="107"/>
                    <a:pt x="127" y="108"/>
                  </a:cubicBezTo>
                  <a:cubicBezTo>
                    <a:pt x="126" y="108"/>
                    <a:pt x="126" y="108"/>
                    <a:pt x="126" y="109"/>
                  </a:cubicBezTo>
                  <a:cubicBezTo>
                    <a:pt x="126" y="109"/>
                    <a:pt x="127" y="109"/>
                    <a:pt x="127" y="109"/>
                  </a:cubicBezTo>
                  <a:close/>
                  <a:moveTo>
                    <a:pt x="42" y="84"/>
                  </a:moveTo>
                  <a:cubicBezTo>
                    <a:pt x="43" y="84"/>
                    <a:pt x="44" y="83"/>
                    <a:pt x="45" y="83"/>
                  </a:cubicBezTo>
                  <a:cubicBezTo>
                    <a:pt x="45" y="83"/>
                    <a:pt x="46" y="82"/>
                    <a:pt x="46" y="82"/>
                  </a:cubicBezTo>
                  <a:cubicBezTo>
                    <a:pt x="46" y="82"/>
                    <a:pt x="46" y="81"/>
                    <a:pt x="45" y="81"/>
                  </a:cubicBezTo>
                  <a:cubicBezTo>
                    <a:pt x="45" y="81"/>
                    <a:pt x="44" y="81"/>
                    <a:pt x="44" y="82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1" y="84"/>
                    <a:pt x="39" y="83"/>
                    <a:pt x="40" y="84"/>
                  </a:cubicBezTo>
                  <a:cubicBezTo>
                    <a:pt x="40" y="86"/>
                    <a:pt x="41" y="84"/>
                    <a:pt x="42" y="84"/>
                  </a:cubicBezTo>
                  <a:close/>
                  <a:moveTo>
                    <a:pt x="191" y="139"/>
                  </a:moveTo>
                  <a:cubicBezTo>
                    <a:pt x="191" y="139"/>
                    <a:pt x="190" y="139"/>
                    <a:pt x="190" y="140"/>
                  </a:cubicBezTo>
                  <a:cubicBezTo>
                    <a:pt x="190" y="140"/>
                    <a:pt x="190" y="140"/>
                    <a:pt x="191" y="141"/>
                  </a:cubicBezTo>
                  <a:cubicBezTo>
                    <a:pt x="192" y="141"/>
                    <a:pt x="194" y="140"/>
                    <a:pt x="195" y="13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5" y="139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39"/>
                  </a:cubicBezTo>
                  <a:close/>
                  <a:moveTo>
                    <a:pt x="238" y="133"/>
                  </a:moveTo>
                  <a:cubicBezTo>
                    <a:pt x="238" y="133"/>
                    <a:pt x="237" y="133"/>
                    <a:pt x="237" y="133"/>
                  </a:cubicBezTo>
                  <a:cubicBezTo>
                    <a:pt x="237" y="134"/>
                    <a:pt x="238" y="134"/>
                    <a:pt x="238" y="134"/>
                  </a:cubicBezTo>
                  <a:cubicBezTo>
                    <a:pt x="239" y="134"/>
                    <a:pt x="240" y="133"/>
                    <a:pt x="240" y="134"/>
                  </a:cubicBezTo>
                  <a:cubicBezTo>
                    <a:pt x="241" y="134"/>
                    <a:pt x="242" y="133"/>
                    <a:pt x="243" y="132"/>
                  </a:cubicBezTo>
                  <a:cubicBezTo>
                    <a:pt x="243" y="132"/>
                    <a:pt x="243" y="132"/>
                    <a:pt x="243" y="132"/>
                  </a:cubicBezTo>
                  <a:cubicBezTo>
                    <a:pt x="243" y="132"/>
                    <a:pt x="243" y="132"/>
                    <a:pt x="242" y="132"/>
                  </a:cubicBezTo>
                  <a:cubicBezTo>
                    <a:pt x="241" y="132"/>
                    <a:pt x="240" y="132"/>
                    <a:pt x="238" y="133"/>
                  </a:cubicBezTo>
                  <a:close/>
                  <a:moveTo>
                    <a:pt x="214" y="136"/>
                  </a:moveTo>
                  <a:cubicBezTo>
                    <a:pt x="214" y="137"/>
                    <a:pt x="214" y="137"/>
                    <a:pt x="214" y="137"/>
                  </a:cubicBezTo>
                  <a:cubicBezTo>
                    <a:pt x="215" y="136"/>
                    <a:pt x="216" y="136"/>
                    <a:pt x="217" y="137"/>
                  </a:cubicBezTo>
                  <a:cubicBezTo>
                    <a:pt x="218" y="137"/>
                    <a:pt x="219" y="136"/>
                    <a:pt x="219" y="135"/>
                  </a:cubicBezTo>
                  <a:cubicBezTo>
                    <a:pt x="219" y="135"/>
                    <a:pt x="218" y="135"/>
                    <a:pt x="218" y="135"/>
                  </a:cubicBezTo>
                  <a:cubicBezTo>
                    <a:pt x="217" y="136"/>
                    <a:pt x="217" y="135"/>
                    <a:pt x="216" y="135"/>
                  </a:cubicBezTo>
                  <a:cubicBezTo>
                    <a:pt x="215" y="135"/>
                    <a:pt x="214" y="136"/>
                    <a:pt x="214" y="136"/>
                  </a:cubicBezTo>
                  <a:close/>
                  <a:moveTo>
                    <a:pt x="278" y="179"/>
                  </a:moveTo>
                  <a:cubicBezTo>
                    <a:pt x="278" y="179"/>
                    <a:pt x="280" y="179"/>
                    <a:pt x="279" y="178"/>
                  </a:cubicBezTo>
                  <a:cubicBezTo>
                    <a:pt x="279" y="177"/>
                    <a:pt x="277" y="177"/>
                    <a:pt x="276" y="178"/>
                  </a:cubicBezTo>
                  <a:cubicBezTo>
                    <a:pt x="276" y="178"/>
                    <a:pt x="275" y="178"/>
                    <a:pt x="275" y="179"/>
                  </a:cubicBezTo>
                  <a:cubicBezTo>
                    <a:pt x="276" y="181"/>
                    <a:pt x="277" y="179"/>
                    <a:pt x="278" y="179"/>
                  </a:cubicBezTo>
                  <a:close/>
                  <a:moveTo>
                    <a:pt x="189" y="174"/>
                  </a:moveTo>
                  <a:cubicBezTo>
                    <a:pt x="190" y="174"/>
                    <a:pt x="190" y="174"/>
                    <a:pt x="190" y="174"/>
                  </a:cubicBezTo>
                  <a:cubicBezTo>
                    <a:pt x="190" y="173"/>
                    <a:pt x="190" y="173"/>
                    <a:pt x="190" y="173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88" y="174"/>
                    <a:pt x="187" y="174"/>
                    <a:pt x="186" y="174"/>
                  </a:cubicBezTo>
                  <a:cubicBezTo>
                    <a:pt x="186" y="175"/>
                    <a:pt x="185" y="175"/>
                    <a:pt x="185" y="175"/>
                  </a:cubicBezTo>
                  <a:cubicBezTo>
                    <a:pt x="185" y="176"/>
                    <a:pt x="186" y="176"/>
                    <a:pt x="186" y="175"/>
                  </a:cubicBezTo>
                  <a:cubicBezTo>
                    <a:pt x="187" y="175"/>
                    <a:pt x="188" y="174"/>
                    <a:pt x="189" y="174"/>
                  </a:cubicBezTo>
                  <a:close/>
                  <a:moveTo>
                    <a:pt x="357" y="167"/>
                  </a:moveTo>
                  <a:cubicBezTo>
                    <a:pt x="357" y="166"/>
                    <a:pt x="358" y="167"/>
                    <a:pt x="358" y="166"/>
                  </a:cubicBezTo>
                  <a:cubicBezTo>
                    <a:pt x="358" y="166"/>
                    <a:pt x="357" y="166"/>
                    <a:pt x="357" y="166"/>
                  </a:cubicBezTo>
                  <a:cubicBezTo>
                    <a:pt x="357" y="166"/>
                    <a:pt x="356" y="166"/>
                    <a:pt x="356" y="166"/>
                  </a:cubicBezTo>
                  <a:cubicBezTo>
                    <a:pt x="355" y="166"/>
                    <a:pt x="354" y="165"/>
                    <a:pt x="354" y="166"/>
                  </a:cubicBezTo>
                  <a:cubicBezTo>
                    <a:pt x="354" y="167"/>
                    <a:pt x="355" y="167"/>
                    <a:pt x="356" y="167"/>
                  </a:cubicBezTo>
                  <a:cubicBezTo>
                    <a:pt x="356" y="167"/>
                    <a:pt x="357" y="167"/>
                    <a:pt x="357" y="167"/>
                  </a:cubicBezTo>
                  <a:close/>
                  <a:moveTo>
                    <a:pt x="328" y="139"/>
                  </a:moveTo>
                  <a:cubicBezTo>
                    <a:pt x="328" y="138"/>
                    <a:pt x="329" y="138"/>
                    <a:pt x="329" y="138"/>
                  </a:cubicBezTo>
                  <a:cubicBezTo>
                    <a:pt x="329" y="137"/>
                    <a:pt x="328" y="138"/>
                    <a:pt x="328" y="138"/>
                  </a:cubicBezTo>
                  <a:cubicBezTo>
                    <a:pt x="327" y="138"/>
                    <a:pt x="326" y="137"/>
                    <a:pt x="325" y="137"/>
                  </a:cubicBezTo>
                  <a:cubicBezTo>
                    <a:pt x="325" y="137"/>
                    <a:pt x="325" y="138"/>
                    <a:pt x="325" y="138"/>
                  </a:cubicBezTo>
                  <a:cubicBezTo>
                    <a:pt x="325" y="139"/>
                    <a:pt x="325" y="139"/>
                    <a:pt x="325" y="139"/>
                  </a:cubicBezTo>
                  <a:cubicBezTo>
                    <a:pt x="326" y="139"/>
                    <a:pt x="327" y="139"/>
                    <a:pt x="328" y="139"/>
                  </a:cubicBezTo>
                  <a:close/>
                  <a:moveTo>
                    <a:pt x="79" y="82"/>
                  </a:moveTo>
                  <a:cubicBezTo>
                    <a:pt x="78" y="82"/>
                    <a:pt x="78" y="83"/>
                    <a:pt x="78" y="83"/>
                  </a:cubicBezTo>
                  <a:cubicBezTo>
                    <a:pt x="79" y="84"/>
                    <a:pt x="80" y="84"/>
                    <a:pt x="80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3"/>
                    <a:pt x="79" y="82"/>
                    <a:pt x="79" y="82"/>
                  </a:cubicBezTo>
                  <a:close/>
                  <a:moveTo>
                    <a:pt x="115" y="81"/>
                  </a:moveTo>
                  <a:cubicBezTo>
                    <a:pt x="116" y="81"/>
                    <a:pt x="117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7" y="79"/>
                  </a:cubicBezTo>
                  <a:cubicBezTo>
                    <a:pt x="116" y="79"/>
                    <a:pt x="115" y="80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4" y="82"/>
                    <a:pt x="114" y="82"/>
                  </a:cubicBezTo>
                  <a:cubicBezTo>
                    <a:pt x="114" y="81"/>
                    <a:pt x="115" y="81"/>
                    <a:pt x="115" y="81"/>
                  </a:cubicBezTo>
                  <a:close/>
                  <a:moveTo>
                    <a:pt x="164" y="107"/>
                  </a:move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8"/>
                  </a:cubicBezTo>
                  <a:cubicBezTo>
                    <a:pt x="162" y="108"/>
                    <a:pt x="163" y="107"/>
                    <a:pt x="163" y="107"/>
                  </a:cubicBezTo>
                  <a:cubicBezTo>
                    <a:pt x="164" y="108"/>
                    <a:pt x="165" y="106"/>
                    <a:pt x="165" y="108"/>
                  </a:cubicBezTo>
                  <a:cubicBezTo>
                    <a:pt x="165" y="108"/>
                    <a:pt x="166" y="108"/>
                    <a:pt x="166" y="108"/>
                  </a:cubicBezTo>
                  <a:cubicBezTo>
                    <a:pt x="165" y="107"/>
                    <a:pt x="167" y="106"/>
                    <a:pt x="166" y="106"/>
                  </a:cubicBezTo>
                  <a:cubicBezTo>
                    <a:pt x="165" y="105"/>
                    <a:pt x="165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lose/>
                  <a:moveTo>
                    <a:pt x="304" y="172"/>
                  </a:move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4" y="173"/>
                  </a:cubicBezTo>
                  <a:cubicBezTo>
                    <a:pt x="305" y="174"/>
                    <a:pt x="306" y="172"/>
                    <a:pt x="308" y="173"/>
                  </a:cubicBezTo>
                  <a:cubicBezTo>
                    <a:pt x="308" y="173"/>
                    <a:pt x="308" y="172"/>
                    <a:pt x="308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6" y="172"/>
                    <a:pt x="305" y="173"/>
                    <a:pt x="304" y="172"/>
                  </a:cubicBezTo>
                  <a:close/>
                  <a:moveTo>
                    <a:pt x="297" y="150"/>
                  </a:moveTo>
                  <a:cubicBezTo>
                    <a:pt x="297" y="150"/>
                    <a:pt x="297" y="151"/>
                    <a:pt x="296" y="151"/>
                  </a:cubicBezTo>
                  <a:cubicBezTo>
                    <a:pt x="296" y="151"/>
                    <a:pt x="296" y="151"/>
                    <a:pt x="297" y="151"/>
                  </a:cubicBezTo>
                  <a:cubicBezTo>
                    <a:pt x="297" y="151"/>
                    <a:pt x="298" y="152"/>
                    <a:pt x="299" y="152"/>
                  </a:cubicBezTo>
                  <a:cubicBezTo>
                    <a:pt x="299" y="152"/>
                    <a:pt x="300" y="152"/>
                    <a:pt x="300" y="151"/>
                  </a:cubicBezTo>
                  <a:cubicBezTo>
                    <a:pt x="300" y="150"/>
                    <a:pt x="299" y="150"/>
                    <a:pt x="299" y="150"/>
                  </a:cubicBezTo>
                  <a:cubicBezTo>
                    <a:pt x="298" y="150"/>
                    <a:pt x="298" y="151"/>
                    <a:pt x="297" y="150"/>
                  </a:cubicBezTo>
                  <a:close/>
                  <a:moveTo>
                    <a:pt x="46" y="83"/>
                  </a:moveTo>
                  <a:cubicBezTo>
                    <a:pt x="47" y="84"/>
                    <a:pt x="45" y="84"/>
                    <a:pt x="45" y="85"/>
                  </a:cubicBezTo>
                  <a:cubicBezTo>
                    <a:pt x="46" y="85"/>
                    <a:pt x="46" y="85"/>
                    <a:pt x="47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3"/>
                    <a:pt x="47" y="83"/>
                    <a:pt x="46" y="83"/>
                  </a:cubicBezTo>
                  <a:close/>
                  <a:moveTo>
                    <a:pt x="273" y="180"/>
                  </a:moveTo>
                  <a:cubicBezTo>
                    <a:pt x="274" y="180"/>
                    <a:pt x="275" y="180"/>
                    <a:pt x="274" y="179"/>
                  </a:cubicBezTo>
                  <a:cubicBezTo>
                    <a:pt x="274" y="178"/>
                    <a:pt x="273" y="178"/>
                    <a:pt x="273" y="179"/>
                  </a:cubicBezTo>
                  <a:cubicBezTo>
                    <a:pt x="272" y="179"/>
                    <a:pt x="271" y="179"/>
                    <a:pt x="272" y="180"/>
                  </a:cubicBezTo>
                  <a:cubicBezTo>
                    <a:pt x="272" y="180"/>
                    <a:pt x="272" y="180"/>
                    <a:pt x="273" y="180"/>
                  </a:cubicBezTo>
                  <a:close/>
                  <a:moveTo>
                    <a:pt x="348" y="167"/>
                  </a:moveTo>
                  <a:cubicBezTo>
                    <a:pt x="348" y="167"/>
                    <a:pt x="348" y="167"/>
                    <a:pt x="348" y="167"/>
                  </a:cubicBezTo>
                  <a:cubicBezTo>
                    <a:pt x="347" y="168"/>
                    <a:pt x="345" y="167"/>
                    <a:pt x="344" y="167"/>
                  </a:cubicBezTo>
                  <a:cubicBezTo>
                    <a:pt x="344" y="167"/>
                    <a:pt x="343" y="167"/>
                    <a:pt x="344" y="168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6" y="168"/>
                    <a:pt x="347" y="168"/>
                    <a:pt x="348" y="168"/>
                  </a:cubicBezTo>
                  <a:cubicBezTo>
                    <a:pt x="348" y="168"/>
                    <a:pt x="348" y="168"/>
                    <a:pt x="348" y="167"/>
                  </a:cubicBezTo>
                  <a:close/>
                  <a:moveTo>
                    <a:pt x="164" y="203"/>
                  </a:moveTo>
                  <a:cubicBezTo>
                    <a:pt x="164" y="203"/>
                    <a:pt x="164" y="202"/>
                    <a:pt x="165" y="202"/>
                  </a:cubicBezTo>
                  <a:cubicBezTo>
                    <a:pt x="165" y="201"/>
                    <a:pt x="165" y="200"/>
                    <a:pt x="165" y="200"/>
                  </a:cubicBezTo>
                  <a:cubicBezTo>
                    <a:pt x="164" y="200"/>
                    <a:pt x="163" y="200"/>
                    <a:pt x="163" y="201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3" y="203"/>
                    <a:pt x="163" y="203"/>
                  </a:cubicBezTo>
                  <a:cubicBezTo>
                    <a:pt x="163" y="203"/>
                    <a:pt x="164" y="203"/>
                    <a:pt x="164" y="203"/>
                  </a:cubicBezTo>
                  <a:close/>
                  <a:moveTo>
                    <a:pt x="293" y="174"/>
                  </a:moveTo>
                  <a:cubicBezTo>
                    <a:pt x="293" y="174"/>
                    <a:pt x="292" y="174"/>
                    <a:pt x="293" y="175"/>
                  </a:cubicBezTo>
                  <a:cubicBezTo>
                    <a:pt x="293" y="175"/>
                    <a:pt x="293" y="175"/>
                    <a:pt x="293" y="175"/>
                  </a:cubicBezTo>
                  <a:cubicBezTo>
                    <a:pt x="294" y="175"/>
                    <a:pt x="294" y="175"/>
                    <a:pt x="295" y="175"/>
                  </a:cubicBezTo>
                  <a:cubicBezTo>
                    <a:pt x="295" y="175"/>
                    <a:pt x="296" y="175"/>
                    <a:pt x="296" y="174"/>
                  </a:cubicBezTo>
                  <a:cubicBezTo>
                    <a:pt x="296" y="173"/>
                    <a:pt x="295" y="174"/>
                    <a:pt x="295" y="174"/>
                  </a:cubicBezTo>
                  <a:cubicBezTo>
                    <a:pt x="294" y="174"/>
                    <a:pt x="294" y="174"/>
                    <a:pt x="293" y="174"/>
                  </a:cubicBezTo>
                  <a:close/>
                  <a:moveTo>
                    <a:pt x="302" y="174"/>
                  </a:moveTo>
                  <a:cubicBezTo>
                    <a:pt x="302" y="173"/>
                    <a:pt x="303" y="173"/>
                    <a:pt x="303" y="173"/>
                  </a:cubicBezTo>
                  <a:cubicBezTo>
                    <a:pt x="302" y="172"/>
                    <a:pt x="302" y="172"/>
                    <a:pt x="301" y="172"/>
                  </a:cubicBezTo>
                  <a:cubicBezTo>
                    <a:pt x="300" y="172"/>
                    <a:pt x="300" y="172"/>
                    <a:pt x="300" y="173"/>
                  </a:cubicBezTo>
                  <a:cubicBezTo>
                    <a:pt x="301" y="174"/>
                    <a:pt x="301" y="174"/>
                    <a:pt x="302" y="174"/>
                  </a:cubicBezTo>
                  <a:close/>
                  <a:moveTo>
                    <a:pt x="153" y="185"/>
                  </a:moveTo>
                  <a:cubicBezTo>
                    <a:pt x="153" y="185"/>
                    <a:pt x="152" y="185"/>
                    <a:pt x="152" y="186"/>
                  </a:cubicBezTo>
                  <a:cubicBezTo>
                    <a:pt x="153" y="186"/>
                    <a:pt x="153" y="186"/>
                    <a:pt x="154" y="186"/>
                  </a:cubicBezTo>
                  <a:cubicBezTo>
                    <a:pt x="154" y="186"/>
                    <a:pt x="155" y="186"/>
                    <a:pt x="155" y="185"/>
                  </a:cubicBezTo>
                  <a:cubicBezTo>
                    <a:pt x="154" y="184"/>
                    <a:pt x="154" y="185"/>
                    <a:pt x="153" y="185"/>
                  </a:cubicBezTo>
                  <a:close/>
                  <a:moveTo>
                    <a:pt x="45" y="96"/>
                  </a:moveTo>
                  <a:cubicBezTo>
                    <a:pt x="47" y="95"/>
                    <a:pt x="46" y="94"/>
                    <a:pt x="47" y="93"/>
                  </a:cubicBezTo>
                  <a:cubicBezTo>
                    <a:pt x="47" y="93"/>
                    <a:pt x="48" y="93"/>
                    <a:pt x="48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6" y="95"/>
                    <a:pt x="45" y="95"/>
                  </a:cubicBezTo>
                  <a:cubicBezTo>
                    <a:pt x="45" y="95"/>
                    <a:pt x="44" y="96"/>
                    <a:pt x="44" y="96"/>
                  </a:cubicBezTo>
                  <a:cubicBezTo>
                    <a:pt x="45" y="96"/>
                    <a:pt x="45" y="96"/>
                    <a:pt x="45" y="96"/>
                  </a:cubicBezTo>
                  <a:close/>
                  <a:moveTo>
                    <a:pt x="211" y="35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11" y="34"/>
                    <a:pt x="210" y="34"/>
                    <a:pt x="210" y="34"/>
                  </a:cubicBezTo>
                  <a:cubicBezTo>
                    <a:pt x="209" y="34"/>
                    <a:pt x="208" y="34"/>
                    <a:pt x="208" y="3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8" y="35"/>
                    <a:pt x="209" y="35"/>
                    <a:pt x="210" y="35"/>
                  </a:cubicBezTo>
                  <a:cubicBezTo>
                    <a:pt x="210" y="35"/>
                    <a:pt x="210" y="35"/>
                    <a:pt x="211" y="35"/>
                  </a:cubicBezTo>
                  <a:close/>
                  <a:moveTo>
                    <a:pt x="294" y="142"/>
                  </a:moveTo>
                  <a:cubicBezTo>
                    <a:pt x="293" y="143"/>
                    <a:pt x="293" y="143"/>
                    <a:pt x="293" y="143"/>
                  </a:cubicBezTo>
                  <a:cubicBezTo>
                    <a:pt x="293" y="143"/>
                    <a:pt x="294" y="144"/>
                    <a:pt x="295" y="143"/>
                  </a:cubicBezTo>
                  <a:cubicBezTo>
                    <a:pt x="295" y="143"/>
                    <a:pt x="296" y="143"/>
                    <a:pt x="295" y="143"/>
                  </a:cubicBezTo>
                  <a:cubicBezTo>
                    <a:pt x="295" y="142"/>
                    <a:pt x="294" y="142"/>
                    <a:pt x="294" y="142"/>
                  </a:cubicBezTo>
                  <a:close/>
                  <a:moveTo>
                    <a:pt x="103" y="105"/>
                  </a:moveTo>
                  <a:cubicBezTo>
                    <a:pt x="103" y="104"/>
                    <a:pt x="102" y="104"/>
                    <a:pt x="102" y="105"/>
                  </a:cubicBezTo>
                  <a:cubicBezTo>
                    <a:pt x="102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6"/>
                  </a:cubicBezTo>
                  <a:cubicBezTo>
                    <a:pt x="102" y="106"/>
                    <a:pt x="103" y="105"/>
                    <a:pt x="103" y="105"/>
                  </a:cubicBezTo>
                  <a:close/>
                  <a:moveTo>
                    <a:pt x="35" y="87"/>
                  </a:moveTo>
                  <a:cubicBezTo>
                    <a:pt x="36" y="87"/>
                    <a:pt x="35" y="86"/>
                    <a:pt x="36" y="86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4" y="86"/>
                    <a:pt x="34" y="87"/>
                    <a:pt x="33" y="88"/>
                  </a:cubicBezTo>
                  <a:cubicBezTo>
                    <a:pt x="33" y="88"/>
                    <a:pt x="34" y="87"/>
                    <a:pt x="35" y="87"/>
                  </a:cubicBezTo>
                  <a:close/>
                  <a:moveTo>
                    <a:pt x="128" y="58"/>
                  </a:moveTo>
                  <a:cubicBezTo>
                    <a:pt x="128" y="57"/>
                    <a:pt x="127" y="57"/>
                    <a:pt x="127" y="57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6" y="59"/>
                    <a:pt x="127" y="59"/>
                  </a:cubicBezTo>
                  <a:cubicBezTo>
                    <a:pt x="127" y="58"/>
                    <a:pt x="128" y="58"/>
                    <a:pt x="128" y="58"/>
                  </a:cubicBezTo>
                  <a:close/>
                  <a:moveTo>
                    <a:pt x="250" y="187"/>
                  </a:moveTo>
                  <a:cubicBezTo>
                    <a:pt x="251" y="187"/>
                    <a:pt x="252" y="187"/>
                    <a:pt x="251" y="186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0" y="186"/>
                    <a:pt x="249" y="187"/>
                    <a:pt x="249" y="188"/>
                  </a:cubicBezTo>
                  <a:cubicBezTo>
                    <a:pt x="249" y="188"/>
                    <a:pt x="250" y="188"/>
                    <a:pt x="250" y="187"/>
                  </a:cubicBezTo>
                  <a:close/>
                  <a:moveTo>
                    <a:pt x="322" y="140"/>
                  </a:moveTo>
                  <a:cubicBezTo>
                    <a:pt x="322" y="139"/>
                    <a:pt x="323" y="139"/>
                    <a:pt x="322" y="139"/>
                  </a:cubicBezTo>
                  <a:cubicBezTo>
                    <a:pt x="322" y="137"/>
                    <a:pt x="321" y="140"/>
                    <a:pt x="320" y="139"/>
                  </a:cubicBezTo>
                  <a:cubicBezTo>
                    <a:pt x="319" y="139"/>
                    <a:pt x="319" y="139"/>
                    <a:pt x="319" y="139"/>
                  </a:cubicBezTo>
                  <a:cubicBezTo>
                    <a:pt x="320" y="140"/>
                    <a:pt x="321" y="139"/>
                    <a:pt x="322" y="140"/>
                  </a:cubicBezTo>
                  <a:close/>
                  <a:moveTo>
                    <a:pt x="361" y="166"/>
                  </a:moveTo>
                  <a:cubicBezTo>
                    <a:pt x="360" y="166"/>
                    <a:pt x="360" y="166"/>
                    <a:pt x="359" y="166"/>
                  </a:cubicBezTo>
                  <a:cubicBezTo>
                    <a:pt x="359" y="166"/>
                    <a:pt x="359" y="166"/>
                    <a:pt x="359" y="167"/>
                  </a:cubicBezTo>
                  <a:cubicBezTo>
                    <a:pt x="359" y="167"/>
                    <a:pt x="360" y="167"/>
                    <a:pt x="360" y="167"/>
                  </a:cubicBezTo>
                  <a:cubicBezTo>
                    <a:pt x="360" y="167"/>
                    <a:pt x="361" y="167"/>
                    <a:pt x="361" y="166"/>
                  </a:cubicBezTo>
                  <a:close/>
                  <a:moveTo>
                    <a:pt x="251" y="131"/>
                  </a:moveTo>
                  <a:cubicBezTo>
                    <a:pt x="251" y="131"/>
                    <a:pt x="250" y="131"/>
                    <a:pt x="251" y="132"/>
                  </a:cubicBezTo>
                  <a:cubicBezTo>
                    <a:pt x="251" y="132"/>
                    <a:pt x="251" y="132"/>
                    <a:pt x="252" y="132"/>
                  </a:cubicBezTo>
                  <a:cubicBezTo>
                    <a:pt x="252" y="132"/>
                    <a:pt x="252" y="131"/>
                    <a:pt x="252" y="131"/>
                  </a:cubicBezTo>
                  <a:cubicBezTo>
                    <a:pt x="252" y="130"/>
                    <a:pt x="252" y="130"/>
                    <a:pt x="251" y="131"/>
                  </a:cubicBezTo>
                  <a:close/>
                  <a:moveTo>
                    <a:pt x="353" y="167"/>
                  </a:moveTo>
                  <a:cubicBezTo>
                    <a:pt x="353" y="167"/>
                    <a:pt x="352" y="168"/>
                    <a:pt x="352" y="168"/>
                  </a:cubicBezTo>
                  <a:cubicBezTo>
                    <a:pt x="353" y="168"/>
                    <a:pt x="353" y="169"/>
                    <a:pt x="354" y="169"/>
                  </a:cubicBezTo>
                  <a:cubicBezTo>
                    <a:pt x="354" y="169"/>
                    <a:pt x="354" y="169"/>
                    <a:pt x="354" y="168"/>
                  </a:cubicBezTo>
                  <a:cubicBezTo>
                    <a:pt x="354" y="168"/>
                    <a:pt x="353" y="167"/>
                    <a:pt x="353" y="167"/>
                  </a:cubicBezTo>
                  <a:close/>
                  <a:moveTo>
                    <a:pt x="257" y="130"/>
                  </a:moveTo>
                  <a:cubicBezTo>
                    <a:pt x="257" y="129"/>
                    <a:pt x="258" y="129"/>
                    <a:pt x="258" y="129"/>
                  </a:cubicBezTo>
                  <a:cubicBezTo>
                    <a:pt x="258" y="128"/>
                    <a:pt x="257" y="129"/>
                    <a:pt x="257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30"/>
                    <a:pt x="257" y="130"/>
                    <a:pt x="257" y="130"/>
                  </a:cubicBezTo>
                  <a:close/>
                  <a:moveTo>
                    <a:pt x="195" y="96"/>
                  </a:moveTo>
                  <a:cubicBezTo>
                    <a:pt x="194" y="96"/>
                    <a:pt x="194" y="96"/>
                    <a:pt x="194" y="96"/>
                  </a:cubicBezTo>
                  <a:cubicBezTo>
                    <a:pt x="194" y="96"/>
                    <a:pt x="193" y="97"/>
                    <a:pt x="193" y="97"/>
                  </a:cubicBezTo>
                  <a:cubicBezTo>
                    <a:pt x="193" y="98"/>
                    <a:pt x="194" y="98"/>
                    <a:pt x="194" y="97"/>
                  </a:cubicBezTo>
                  <a:cubicBezTo>
                    <a:pt x="195" y="97"/>
                    <a:pt x="195" y="97"/>
                    <a:pt x="195" y="96"/>
                  </a:cubicBezTo>
                  <a:close/>
                  <a:moveTo>
                    <a:pt x="233" y="134"/>
                  </a:moveTo>
                  <a:cubicBezTo>
                    <a:pt x="233" y="135"/>
                    <a:pt x="232" y="134"/>
                    <a:pt x="233" y="135"/>
                  </a:cubicBezTo>
                  <a:cubicBezTo>
                    <a:pt x="233" y="135"/>
                    <a:pt x="233" y="136"/>
                    <a:pt x="233" y="135"/>
                  </a:cubicBezTo>
                  <a:cubicBezTo>
                    <a:pt x="234" y="135"/>
                    <a:pt x="235" y="135"/>
                    <a:pt x="234" y="134"/>
                  </a:cubicBezTo>
                  <a:cubicBezTo>
                    <a:pt x="234" y="134"/>
                    <a:pt x="234" y="134"/>
                    <a:pt x="233" y="134"/>
                  </a:cubicBezTo>
                  <a:close/>
                  <a:moveTo>
                    <a:pt x="164" y="194"/>
                  </a:moveTo>
                  <a:cubicBezTo>
                    <a:pt x="164" y="194"/>
                    <a:pt x="164" y="194"/>
                    <a:pt x="164" y="194"/>
                  </a:cubicBezTo>
                  <a:cubicBezTo>
                    <a:pt x="164" y="194"/>
                    <a:pt x="163" y="194"/>
                    <a:pt x="162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195"/>
                    <a:pt x="163" y="194"/>
                    <a:pt x="164" y="194"/>
                  </a:cubicBezTo>
                  <a:close/>
                  <a:moveTo>
                    <a:pt x="398" y="45"/>
                  </a:moveTo>
                  <a:cubicBezTo>
                    <a:pt x="398" y="45"/>
                    <a:pt x="397" y="44"/>
                    <a:pt x="397" y="44"/>
                  </a:cubicBezTo>
                  <a:cubicBezTo>
                    <a:pt x="396" y="45"/>
                    <a:pt x="396" y="45"/>
                    <a:pt x="397" y="45"/>
                  </a:cubicBezTo>
                  <a:cubicBezTo>
                    <a:pt x="397" y="46"/>
                    <a:pt x="397" y="46"/>
                    <a:pt x="397" y="46"/>
                  </a:cubicBezTo>
                  <a:cubicBezTo>
                    <a:pt x="398" y="46"/>
                    <a:pt x="398" y="45"/>
                    <a:pt x="398" y="45"/>
                  </a:cubicBezTo>
                  <a:close/>
                  <a:moveTo>
                    <a:pt x="223" y="166"/>
                  </a:moveTo>
                  <a:cubicBezTo>
                    <a:pt x="223" y="166"/>
                    <a:pt x="223" y="166"/>
                    <a:pt x="222" y="166"/>
                  </a:cubicBezTo>
                  <a:cubicBezTo>
                    <a:pt x="222" y="166"/>
                    <a:pt x="222" y="166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3" y="167"/>
                    <a:pt x="224" y="166"/>
                    <a:pt x="223" y="166"/>
                  </a:cubicBezTo>
                  <a:close/>
                  <a:moveTo>
                    <a:pt x="121" y="189"/>
                  </a:moveTo>
                  <a:cubicBezTo>
                    <a:pt x="120" y="189"/>
                    <a:pt x="120" y="189"/>
                    <a:pt x="120" y="189"/>
                  </a:cubicBezTo>
                  <a:cubicBezTo>
                    <a:pt x="120" y="190"/>
                    <a:pt x="121" y="190"/>
                    <a:pt x="121" y="190"/>
                  </a:cubicBezTo>
                  <a:cubicBezTo>
                    <a:pt x="122" y="190"/>
                    <a:pt x="121" y="189"/>
                    <a:pt x="121" y="189"/>
                  </a:cubicBezTo>
                  <a:cubicBezTo>
                    <a:pt x="121" y="189"/>
                    <a:pt x="121" y="188"/>
                    <a:pt x="121" y="189"/>
                  </a:cubicBezTo>
                  <a:close/>
                  <a:moveTo>
                    <a:pt x="205" y="155"/>
                  </a:moveTo>
                  <a:cubicBezTo>
                    <a:pt x="205" y="155"/>
                    <a:pt x="204" y="155"/>
                    <a:pt x="204" y="155"/>
                  </a:cubicBezTo>
                  <a:cubicBezTo>
                    <a:pt x="204" y="155"/>
                    <a:pt x="203" y="156"/>
                    <a:pt x="204" y="156"/>
                  </a:cubicBezTo>
                  <a:cubicBezTo>
                    <a:pt x="204" y="156"/>
                    <a:pt x="204" y="156"/>
                    <a:pt x="205" y="156"/>
                  </a:cubicBezTo>
                  <a:cubicBezTo>
                    <a:pt x="205" y="156"/>
                    <a:pt x="205" y="156"/>
                    <a:pt x="205" y="155"/>
                  </a:cubicBezTo>
                  <a:close/>
                  <a:moveTo>
                    <a:pt x="93" y="72"/>
                  </a:moveTo>
                  <a:cubicBezTo>
                    <a:pt x="93" y="72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3"/>
                    <a:pt x="93" y="73"/>
                  </a:cubicBezTo>
                  <a:cubicBezTo>
                    <a:pt x="93" y="73"/>
                    <a:pt x="93" y="73"/>
                    <a:pt x="93" y="72"/>
                  </a:cubicBezTo>
                  <a:close/>
                  <a:moveTo>
                    <a:pt x="115" y="78"/>
                  </a:moveTo>
                  <a:cubicBezTo>
                    <a:pt x="116" y="78"/>
                    <a:pt x="116" y="78"/>
                    <a:pt x="116" y="78"/>
                  </a:cubicBezTo>
                  <a:cubicBezTo>
                    <a:pt x="116" y="77"/>
                    <a:pt x="115" y="77"/>
                    <a:pt x="115" y="77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lose/>
                  <a:moveTo>
                    <a:pt x="352" y="127"/>
                  </a:moveTo>
                  <a:cubicBezTo>
                    <a:pt x="351" y="127"/>
                    <a:pt x="351" y="127"/>
                    <a:pt x="352" y="128"/>
                  </a:cubicBezTo>
                  <a:cubicBezTo>
                    <a:pt x="352" y="128"/>
                    <a:pt x="352" y="128"/>
                    <a:pt x="352" y="128"/>
                  </a:cubicBezTo>
                  <a:cubicBezTo>
                    <a:pt x="353" y="128"/>
                    <a:pt x="353" y="128"/>
                    <a:pt x="353" y="127"/>
                  </a:cubicBezTo>
                  <a:cubicBezTo>
                    <a:pt x="352" y="127"/>
                    <a:pt x="352" y="127"/>
                    <a:pt x="352" y="127"/>
                  </a:cubicBezTo>
                  <a:close/>
                  <a:moveTo>
                    <a:pt x="172" y="190"/>
                  </a:move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90"/>
                    <a:pt x="171" y="190"/>
                  </a:cubicBezTo>
                  <a:cubicBezTo>
                    <a:pt x="171" y="190"/>
                    <a:pt x="170" y="190"/>
                    <a:pt x="170" y="191"/>
                  </a:cubicBezTo>
                  <a:cubicBezTo>
                    <a:pt x="170" y="191"/>
                    <a:pt x="171" y="191"/>
                    <a:pt x="172" y="190"/>
                  </a:cubicBezTo>
                  <a:close/>
                  <a:moveTo>
                    <a:pt x="187" y="141"/>
                  </a:moveTo>
                  <a:cubicBezTo>
                    <a:pt x="187" y="141"/>
                    <a:pt x="188" y="141"/>
                    <a:pt x="187" y="140"/>
                  </a:cubicBezTo>
                  <a:cubicBezTo>
                    <a:pt x="187" y="140"/>
                    <a:pt x="187" y="140"/>
                    <a:pt x="186" y="140"/>
                  </a:cubicBezTo>
                  <a:cubicBezTo>
                    <a:pt x="186" y="140"/>
                    <a:pt x="186" y="140"/>
                    <a:pt x="186" y="141"/>
                  </a:cubicBezTo>
                  <a:cubicBezTo>
                    <a:pt x="186" y="141"/>
                    <a:pt x="186" y="141"/>
                    <a:pt x="187" y="141"/>
                  </a:cubicBezTo>
                  <a:close/>
                  <a:moveTo>
                    <a:pt x="319" y="137"/>
                  </a:moveTo>
                  <a:cubicBezTo>
                    <a:pt x="319" y="137"/>
                    <a:pt x="319" y="137"/>
                    <a:pt x="320" y="137"/>
                  </a:cubicBezTo>
                  <a:cubicBezTo>
                    <a:pt x="320" y="137"/>
                    <a:pt x="320" y="137"/>
                    <a:pt x="320" y="136"/>
                  </a:cubicBezTo>
                  <a:cubicBezTo>
                    <a:pt x="320" y="136"/>
                    <a:pt x="319" y="137"/>
                    <a:pt x="319" y="136"/>
                  </a:cubicBezTo>
                  <a:cubicBezTo>
                    <a:pt x="319" y="136"/>
                    <a:pt x="318" y="136"/>
                    <a:pt x="319" y="137"/>
                  </a:cubicBezTo>
                  <a:close/>
                  <a:moveTo>
                    <a:pt x="51" y="90"/>
                  </a:moveTo>
                  <a:cubicBezTo>
                    <a:pt x="51" y="90"/>
                    <a:pt x="52" y="90"/>
                    <a:pt x="52" y="90"/>
                  </a:cubicBezTo>
                  <a:cubicBezTo>
                    <a:pt x="52" y="90"/>
                    <a:pt x="51" y="90"/>
                    <a:pt x="51" y="90"/>
                  </a:cubicBezTo>
                  <a:cubicBezTo>
                    <a:pt x="51" y="90"/>
                    <a:pt x="50" y="90"/>
                    <a:pt x="50" y="90"/>
                  </a:cubicBezTo>
                  <a:cubicBezTo>
                    <a:pt x="50" y="91"/>
                    <a:pt x="51" y="90"/>
                    <a:pt x="51" y="90"/>
                  </a:cubicBezTo>
                  <a:close/>
                  <a:moveTo>
                    <a:pt x="18" y="116"/>
                  </a:moveTo>
                  <a:cubicBezTo>
                    <a:pt x="18" y="116"/>
                    <a:pt x="18" y="116"/>
                    <a:pt x="18" y="116"/>
                  </a:cubicBezTo>
                  <a:cubicBezTo>
                    <a:pt x="19" y="116"/>
                    <a:pt x="19" y="116"/>
                    <a:pt x="19" y="115"/>
                  </a:cubicBezTo>
                  <a:cubicBezTo>
                    <a:pt x="19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6"/>
                  </a:cubicBezTo>
                  <a:close/>
                  <a:moveTo>
                    <a:pt x="188" y="99"/>
                  </a:move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7" y="99"/>
                    <a:pt x="187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0"/>
                    <a:pt x="187" y="99"/>
                    <a:pt x="188" y="99"/>
                  </a:cubicBezTo>
                  <a:close/>
                  <a:moveTo>
                    <a:pt x="119" y="190"/>
                  </a:moveTo>
                  <a:cubicBezTo>
                    <a:pt x="119" y="190"/>
                    <a:pt x="119" y="190"/>
                    <a:pt x="119" y="191"/>
                  </a:cubicBezTo>
                  <a:cubicBezTo>
                    <a:pt x="119" y="191"/>
                    <a:pt x="120" y="191"/>
                    <a:pt x="120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20" y="190"/>
                    <a:pt x="120" y="190"/>
                    <a:pt x="119" y="190"/>
                  </a:cubicBezTo>
                  <a:close/>
                  <a:moveTo>
                    <a:pt x="22" y="98"/>
                  </a:moveTo>
                  <a:cubicBezTo>
                    <a:pt x="22" y="98"/>
                    <a:pt x="21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1" y="99"/>
                    <a:pt x="21" y="98"/>
                  </a:cubicBezTo>
                  <a:cubicBezTo>
                    <a:pt x="21" y="98"/>
                    <a:pt x="22" y="98"/>
                    <a:pt x="22" y="98"/>
                  </a:cubicBezTo>
                  <a:close/>
                  <a:moveTo>
                    <a:pt x="212" y="137"/>
                  </a:move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3" y="137"/>
                    <a:pt x="213" y="137"/>
                  </a:cubicBezTo>
                  <a:cubicBezTo>
                    <a:pt x="213" y="137"/>
                    <a:pt x="212" y="137"/>
                    <a:pt x="212" y="137"/>
                  </a:cubicBezTo>
                  <a:close/>
                  <a:moveTo>
                    <a:pt x="253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2" y="132"/>
                    <a:pt x="252" y="132"/>
                  </a:cubicBezTo>
                  <a:cubicBezTo>
                    <a:pt x="253" y="132"/>
                    <a:pt x="253" y="132"/>
                    <a:pt x="253" y="132"/>
                  </a:cubicBezTo>
                  <a:cubicBezTo>
                    <a:pt x="253" y="132"/>
                    <a:pt x="253" y="132"/>
                    <a:pt x="253" y="131"/>
                  </a:cubicBezTo>
                  <a:close/>
                  <a:moveTo>
                    <a:pt x="365" y="166"/>
                  </a:moveTo>
                  <a:cubicBezTo>
                    <a:pt x="365" y="166"/>
                    <a:pt x="364" y="166"/>
                    <a:pt x="364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5" y="167"/>
                    <a:pt x="366" y="167"/>
                    <a:pt x="365" y="166"/>
                  </a:cubicBezTo>
                  <a:cubicBezTo>
                    <a:pt x="365" y="166"/>
                    <a:pt x="365" y="166"/>
                    <a:pt x="365" y="166"/>
                  </a:cubicBezTo>
                  <a:close/>
                  <a:moveTo>
                    <a:pt x="241" y="157"/>
                  </a:move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0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lose/>
                  <a:moveTo>
                    <a:pt x="167" y="191"/>
                  </a:move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8" y="191"/>
                    <a:pt x="168" y="191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68" y="190"/>
                    <a:pt x="168" y="191"/>
                    <a:pt x="167" y="191"/>
                  </a:cubicBezTo>
                  <a:close/>
                  <a:moveTo>
                    <a:pt x="86" y="80"/>
                  </a:moveTo>
                  <a:cubicBezTo>
                    <a:pt x="86" y="79"/>
                    <a:pt x="86" y="79"/>
                    <a:pt x="85" y="79"/>
                  </a:cubicBezTo>
                  <a:cubicBezTo>
                    <a:pt x="85" y="79"/>
                    <a:pt x="85" y="80"/>
                    <a:pt x="85" y="80"/>
                  </a:cubicBezTo>
                  <a:cubicBezTo>
                    <a:pt x="85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lose/>
                  <a:moveTo>
                    <a:pt x="107" y="72"/>
                  </a:moveTo>
                  <a:cubicBezTo>
                    <a:pt x="107" y="72"/>
                    <a:pt x="107" y="72"/>
                    <a:pt x="107" y="72"/>
                  </a:cubicBezTo>
                  <a:cubicBezTo>
                    <a:pt x="107" y="72"/>
                    <a:pt x="107" y="73"/>
                    <a:pt x="107" y="73"/>
                  </a:cubicBezTo>
                  <a:cubicBezTo>
                    <a:pt x="108" y="73"/>
                    <a:pt x="108" y="72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lose/>
                  <a:moveTo>
                    <a:pt x="170" y="105"/>
                  </a:moveTo>
                  <a:cubicBezTo>
                    <a:pt x="170" y="105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70" y="106"/>
                    <a:pt x="170" y="105"/>
                  </a:cubicBezTo>
                  <a:close/>
                  <a:moveTo>
                    <a:pt x="281" y="157"/>
                  </a:move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0" y="157"/>
                    <a:pt x="280" y="157"/>
                  </a:cubicBezTo>
                  <a:cubicBezTo>
                    <a:pt x="280" y="157"/>
                    <a:pt x="281" y="158"/>
                    <a:pt x="281" y="158"/>
                  </a:cubicBezTo>
                  <a:cubicBezTo>
                    <a:pt x="281" y="158"/>
                    <a:pt x="281" y="157"/>
                    <a:pt x="281" y="157"/>
                  </a:cubicBezTo>
                  <a:close/>
                  <a:moveTo>
                    <a:pt x="134" y="104"/>
                  </a:moveTo>
                  <a:cubicBezTo>
                    <a:pt x="134" y="104"/>
                    <a:pt x="133" y="104"/>
                    <a:pt x="133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105"/>
                    <a:pt x="135" y="105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lose/>
                  <a:moveTo>
                    <a:pt x="233" y="171"/>
                  </a:moveTo>
                  <a:cubicBezTo>
                    <a:pt x="233" y="171"/>
                    <a:pt x="233" y="171"/>
                    <a:pt x="232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1"/>
                    <a:pt x="234" y="171"/>
                    <a:pt x="234" y="171"/>
                  </a:cubicBezTo>
                  <a:cubicBezTo>
                    <a:pt x="234" y="171"/>
                    <a:pt x="233" y="171"/>
                    <a:pt x="233" y="171"/>
                  </a:cubicBezTo>
                  <a:close/>
                  <a:moveTo>
                    <a:pt x="149" y="188"/>
                  </a:moveTo>
                  <a:cubicBezTo>
                    <a:pt x="149" y="188"/>
                    <a:pt x="149" y="188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8" y="187"/>
                    <a:pt x="148" y="188"/>
                    <a:pt x="149" y="188"/>
                  </a:cubicBezTo>
                  <a:cubicBezTo>
                    <a:pt x="149" y="188"/>
                    <a:pt x="149" y="188"/>
                    <a:pt x="149" y="188"/>
                  </a:cubicBezTo>
                  <a:close/>
                  <a:moveTo>
                    <a:pt x="138" y="197"/>
                  </a:moveTo>
                  <a:cubicBezTo>
                    <a:pt x="138" y="197"/>
                    <a:pt x="138" y="198"/>
                    <a:pt x="138" y="198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9" y="198"/>
                    <a:pt x="139" y="198"/>
                    <a:pt x="139" y="198"/>
                  </a:cubicBezTo>
                  <a:cubicBezTo>
                    <a:pt x="139" y="197"/>
                    <a:pt x="138" y="197"/>
                    <a:pt x="138" y="197"/>
                  </a:cubicBezTo>
                  <a:close/>
                  <a:moveTo>
                    <a:pt x="266" y="150"/>
                  </a:moveTo>
                  <a:cubicBezTo>
                    <a:pt x="265" y="150"/>
                    <a:pt x="265" y="150"/>
                    <a:pt x="265" y="151"/>
                  </a:cubicBezTo>
                  <a:cubicBezTo>
                    <a:pt x="266" y="151"/>
                    <a:pt x="266" y="151"/>
                    <a:pt x="266" y="151"/>
                  </a:cubicBezTo>
                  <a:cubicBezTo>
                    <a:pt x="266" y="151"/>
                    <a:pt x="266" y="151"/>
                    <a:pt x="266" y="151"/>
                  </a:cubicBezTo>
                  <a:cubicBezTo>
                    <a:pt x="266" y="150"/>
                    <a:pt x="266" y="150"/>
                    <a:pt x="266" y="150"/>
                  </a:cubicBezTo>
                  <a:close/>
                  <a:moveTo>
                    <a:pt x="199" y="95"/>
                  </a:move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lose/>
                  <a:moveTo>
                    <a:pt x="230" y="172"/>
                  </a:moveTo>
                  <a:cubicBezTo>
                    <a:pt x="230" y="172"/>
                    <a:pt x="230" y="172"/>
                    <a:pt x="230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30" y="172"/>
                    <a:pt x="230" y="172"/>
                    <a:pt x="231" y="172"/>
                  </a:cubicBezTo>
                  <a:cubicBezTo>
                    <a:pt x="230" y="172"/>
                    <a:pt x="230" y="172"/>
                    <a:pt x="230" y="172"/>
                  </a:cubicBez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06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6" y="74"/>
                  </a:cubicBezTo>
                  <a:close/>
                  <a:moveTo>
                    <a:pt x="248" y="133"/>
                  </a:moveTo>
                  <a:cubicBezTo>
                    <a:pt x="248" y="133"/>
                    <a:pt x="249" y="134"/>
                    <a:pt x="249" y="134"/>
                  </a:cubicBezTo>
                  <a:cubicBezTo>
                    <a:pt x="249" y="133"/>
                    <a:pt x="249" y="133"/>
                    <a:pt x="249" y="133"/>
                  </a:cubicBezTo>
                  <a:cubicBezTo>
                    <a:pt x="249" y="133"/>
                    <a:pt x="249" y="133"/>
                    <a:pt x="249" y="133"/>
                  </a:cubicBezTo>
                  <a:cubicBezTo>
                    <a:pt x="249" y="133"/>
                    <a:pt x="248" y="133"/>
                    <a:pt x="248" y="133"/>
                  </a:cubicBezTo>
                  <a:close/>
                  <a:moveTo>
                    <a:pt x="397" y="91"/>
                  </a:moveTo>
                  <a:cubicBezTo>
                    <a:pt x="397" y="91"/>
                    <a:pt x="397" y="92"/>
                    <a:pt x="397" y="92"/>
                  </a:cubicBezTo>
                  <a:cubicBezTo>
                    <a:pt x="397" y="92"/>
                    <a:pt x="397" y="92"/>
                    <a:pt x="397" y="92"/>
                  </a:cubicBezTo>
                  <a:cubicBezTo>
                    <a:pt x="397" y="92"/>
                    <a:pt x="397" y="92"/>
                    <a:pt x="397" y="91"/>
                  </a:cubicBezTo>
                  <a:cubicBezTo>
                    <a:pt x="397" y="91"/>
                    <a:pt x="397" y="91"/>
                    <a:pt x="397" y="91"/>
                  </a:cubicBezTo>
                  <a:close/>
                  <a:moveTo>
                    <a:pt x="196" y="96"/>
                  </a:move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197" y="96"/>
                    <a:pt x="197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lose/>
                  <a:moveTo>
                    <a:pt x="31" y="90"/>
                  </a:move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89"/>
                    <a:pt x="31" y="89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lose/>
                  <a:moveTo>
                    <a:pt x="113" y="104"/>
                  </a:moveTo>
                  <a:cubicBezTo>
                    <a:pt x="113" y="104"/>
                    <a:pt x="112" y="104"/>
                    <a:pt x="112" y="104"/>
                  </a:cubicBezTo>
                  <a:cubicBezTo>
                    <a:pt x="112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lose/>
                  <a:moveTo>
                    <a:pt x="38" y="127"/>
                  </a:move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lose/>
                  <a:moveTo>
                    <a:pt x="259" y="157"/>
                  </a:moveTo>
                  <a:cubicBezTo>
                    <a:pt x="260" y="157"/>
                    <a:pt x="260" y="157"/>
                    <a:pt x="260" y="157"/>
                  </a:cubicBezTo>
                  <a:cubicBezTo>
                    <a:pt x="260" y="157"/>
                    <a:pt x="259" y="157"/>
                    <a:pt x="259" y="157"/>
                  </a:cubicBezTo>
                  <a:cubicBezTo>
                    <a:pt x="259" y="157"/>
                    <a:pt x="259" y="157"/>
                    <a:pt x="259" y="157"/>
                  </a:cubicBezTo>
                  <a:cubicBezTo>
                    <a:pt x="259" y="157"/>
                    <a:pt x="259" y="157"/>
                    <a:pt x="259" y="157"/>
                  </a:cubicBezTo>
                  <a:close/>
                  <a:moveTo>
                    <a:pt x="340" y="137"/>
                  </a:moveTo>
                  <a:cubicBezTo>
                    <a:pt x="340" y="137"/>
                    <a:pt x="340" y="137"/>
                    <a:pt x="340" y="137"/>
                  </a:cubicBezTo>
                  <a:cubicBezTo>
                    <a:pt x="340" y="137"/>
                    <a:pt x="340" y="137"/>
                    <a:pt x="339" y="137"/>
                  </a:cubicBezTo>
                  <a:cubicBezTo>
                    <a:pt x="340" y="138"/>
                    <a:pt x="340" y="138"/>
                    <a:pt x="340" y="138"/>
                  </a:cubicBezTo>
                  <a:cubicBezTo>
                    <a:pt x="340" y="137"/>
                    <a:pt x="340" y="137"/>
                    <a:pt x="340" y="137"/>
                  </a:cubicBezTo>
                  <a:close/>
                  <a:moveTo>
                    <a:pt x="28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0" y="182"/>
                    <a:pt x="281" y="182"/>
                    <a:pt x="281" y="182"/>
                  </a:cubicBezTo>
                  <a:cubicBezTo>
                    <a:pt x="281" y="182"/>
                    <a:pt x="281" y="182"/>
                    <a:pt x="281" y="182"/>
                  </a:cubicBezTo>
                  <a:close/>
                  <a:moveTo>
                    <a:pt x="387" y="116"/>
                  </a:move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lose/>
                  <a:moveTo>
                    <a:pt x="125" y="109"/>
                  </a:move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lose/>
                  <a:moveTo>
                    <a:pt x="247" y="134"/>
                  </a:moveTo>
                  <a:cubicBezTo>
                    <a:pt x="247" y="134"/>
                    <a:pt x="247" y="134"/>
                    <a:pt x="247" y="134"/>
                  </a:cubicBezTo>
                  <a:cubicBezTo>
                    <a:pt x="247" y="134"/>
                    <a:pt x="247" y="134"/>
                    <a:pt x="247" y="134"/>
                  </a:cubicBezTo>
                  <a:cubicBezTo>
                    <a:pt x="248" y="134"/>
                    <a:pt x="248" y="134"/>
                    <a:pt x="248" y="134"/>
                  </a:cubicBezTo>
                  <a:cubicBezTo>
                    <a:pt x="248" y="134"/>
                    <a:pt x="247" y="134"/>
                    <a:pt x="247" y="134"/>
                  </a:cubicBezTo>
                  <a:close/>
                  <a:moveTo>
                    <a:pt x="370" y="110"/>
                  </a:move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lose/>
                  <a:moveTo>
                    <a:pt x="342" y="168"/>
                  </a:move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lose/>
                  <a:moveTo>
                    <a:pt x="401" y="107"/>
                  </a:moveTo>
                  <a:cubicBezTo>
                    <a:pt x="401" y="108"/>
                    <a:pt x="401" y="108"/>
                    <a:pt x="401" y="108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401" y="108"/>
                    <a:pt x="401" y="108"/>
                    <a:pt x="401" y="107"/>
                  </a:cubicBezTo>
                  <a:cubicBezTo>
                    <a:pt x="401" y="107"/>
                    <a:pt x="401" y="107"/>
                    <a:pt x="401" y="107"/>
                  </a:cubicBezTo>
                  <a:close/>
                  <a:moveTo>
                    <a:pt x="128" y="190"/>
                  </a:move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7" y="191"/>
                  </a:cubicBezTo>
                  <a:cubicBezTo>
                    <a:pt x="127" y="191"/>
                    <a:pt x="127" y="190"/>
                    <a:pt x="128" y="190"/>
                  </a:cubicBezTo>
                  <a:close/>
                  <a:moveTo>
                    <a:pt x="213" y="152"/>
                  </a:moveTo>
                  <a:cubicBezTo>
                    <a:pt x="213" y="152"/>
                    <a:pt x="213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lose/>
                  <a:moveTo>
                    <a:pt x="26" y="104"/>
                  </a:move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lose/>
                  <a:moveTo>
                    <a:pt x="213" y="163"/>
                  </a:move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lose/>
                  <a:moveTo>
                    <a:pt x="216" y="173"/>
                  </a:moveTo>
                  <a:cubicBezTo>
                    <a:pt x="216" y="173"/>
                    <a:pt x="215" y="173"/>
                    <a:pt x="215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lose/>
                  <a:moveTo>
                    <a:pt x="373" y="130"/>
                  </a:move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lose/>
                  <a:moveTo>
                    <a:pt x="17" y="99"/>
                  </a:move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00"/>
                    <a:pt x="17" y="100"/>
                    <a:pt x="17" y="99"/>
                  </a:cubicBezTo>
                  <a:close/>
                  <a:moveTo>
                    <a:pt x="347" y="112"/>
                  </a:moveTo>
                  <a:cubicBezTo>
                    <a:pt x="347" y="112"/>
                    <a:pt x="348" y="112"/>
                    <a:pt x="348" y="112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8" y="112"/>
                    <a:pt x="347" y="112"/>
                    <a:pt x="347" y="112"/>
                  </a:cubicBezTo>
                  <a:cubicBezTo>
                    <a:pt x="347" y="112"/>
                    <a:pt x="347" y="112"/>
                    <a:pt x="347" y="112"/>
                  </a:cubicBezTo>
                  <a:close/>
                  <a:moveTo>
                    <a:pt x="209" y="171"/>
                  </a:move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lose/>
                  <a:moveTo>
                    <a:pt x="225" y="168"/>
                  </a:moveTo>
                  <a:cubicBezTo>
                    <a:pt x="225" y="167"/>
                    <a:pt x="226" y="167"/>
                    <a:pt x="226" y="16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67"/>
                    <a:pt x="225" y="167"/>
                    <a:pt x="225" y="168"/>
                  </a:cubicBezTo>
                  <a:close/>
                  <a:moveTo>
                    <a:pt x="247" y="146"/>
                  </a:move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7" y="146"/>
                  </a:cubicBezTo>
                  <a:close/>
                  <a:moveTo>
                    <a:pt x="191" y="98"/>
                  </a:moveTo>
                  <a:cubicBezTo>
                    <a:pt x="192" y="98"/>
                    <a:pt x="192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lose/>
                  <a:moveTo>
                    <a:pt x="126" y="186"/>
                  </a:move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lose/>
                  <a:moveTo>
                    <a:pt x="175" y="103"/>
                  </a:move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lose/>
                  <a:moveTo>
                    <a:pt x="232" y="191"/>
                  </a:move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lose/>
                  <a:moveTo>
                    <a:pt x="135" y="104"/>
                  </a:move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lose/>
                  <a:moveTo>
                    <a:pt x="49" y="101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lose/>
                  <a:moveTo>
                    <a:pt x="279" y="177"/>
                  </a:move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lose/>
                  <a:moveTo>
                    <a:pt x="153" y="60"/>
                  </a:move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lose/>
                  <a:moveTo>
                    <a:pt x="159" y="182"/>
                  </a:moveTo>
                  <a:cubicBezTo>
                    <a:pt x="159" y="182"/>
                    <a:pt x="159" y="182"/>
                    <a:pt x="159" y="182"/>
                  </a:cubicBezTo>
                  <a:cubicBezTo>
                    <a:pt x="159" y="182"/>
                    <a:pt x="159" y="182"/>
                    <a:pt x="159" y="182"/>
                  </a:cubicBezTo>
                  <a:close/>
                  <a:moveTo>
                    <a:pt x="317" y="14"/>
                  </a:move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lose/>
                  <a:moveTo>
                    <a:pt x="323" y="136"/>
                  </a:moveTo>
                  <a:cubicBezTo>
                    <a:pt x="323" y="136"/>
                    <a:pt x="323" y="136"/>
                    <a:pt x="323" y="136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3" y="136"/>
                    <a:pt x="323" y="136"/>
                    <a:pt x="323" y="136"/>
                  </a:cubicBezTo>
                  <a:close/>
                  <a:moveTo>
                    <a:pt x="118" y="191"/>
                  </a:move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lose/>
                  <a:moveTo>
                    <a:pt x="17" y="116"/>
                  </a:moveTo>
                  <a:cubicBezTo>
                    <a:pt x="17" y="116"/>
                    <a:pt x="17" y="116"/>
                    <a:pt x="17" y="116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17" y="116"/>
                    <a:pt x="17" y="116"/>
                    <a:pt x="17" y="116"/>
                  </a:cubicBezTo>
                  <a:close/>
                  <a:moveTo>
                    <a:pt x="125" y="189"/>
                  </a:moveTo>
                  <a:cubicBezTo>
                    <a:pt x="125" y="189"/>
                    <a:pt x="125" y="189"/>
                    <a:pt x="125" y="189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5" y="189"/>
                    <a:pt x="125" y="189"/>
                    <a:pt x="125" y="190"/>
                  </a:cubicBezTo>
                  <a:cubicBezTo>
                    <a:pt x="125" y="189"/>
                    <a:pt x="125" y="189"/>
                    <a:pt x="125" y="189"/>
                  </a:cubicBezTo>
                  <a:close/>
                  <a:moveTo>
                    <a:pt x="133" y="188"/>
                  </a:move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lose/>
                  <a:moveTo>
                    <a:pt x="296" y="142"/>
                  </a:move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lose/>
                  <a:moveTo>
                    <a:pt x="321" y="175"/>
                  </a:move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lose/>
                  <a:moveTo>
                    <a:pt x="182" y="197"/>
                  </a:move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lose/>
                  <a:moveTo>
                    <a:pt x="291" y="157"/>
                  </a:moveTo>
                  <a:cubicBezTo>
                    <a:pt x="291" y="157"/>
                    <a:pt x="291" y="157"/>
                    <a:pt x="291" y="157"/>
                  </a:cubicBezTo>
                  <a:cubicBezTo>
                    <a:pt x="291" y="157"/>
                    <a:pt x="291" y="157"/>
                    <a:pt x="291" y="157"/>
                  </a:cubicBezTo>
                  <a:close/>
                  <a:moveTo>
                    <a:pt x="188" y="140"/>
                  </a:move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lose/>
                  <a:moveTo>
                    <a:pt x="201" y="95"/>
                  </a:move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lose/>
                  <a:moveTo>
                    <a:pt x="179" y="185"/>
                  </a:moveTo>
                  <a:cubicBezTo>
                    <a:pt x="179" y="185"/>
                    <a:pt x="179" y="185"/>
                    <a:pt x="179" y="185"/>
                  </a:cubicBezTo>
                  <a:cubicBezTo>
                    <a:pt x="179" y="185"/>
                    <a:pt x="179" y="185"/>
                    <a:pt x="17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0" name="Freeform 6">
              <a:extLst>
                <a:ext uri="{FF2B5EF4-FFF2-40B4-BE49-F238E27FC236}">
                  <a16:creationId xmlns:a16="http://schemas.microsoft.com/office/drawing/2014/main" id="{8C235974-0511-4085-B4B8-07819762C325}"/>
                </a:ext>
              </a:extLst>
            </p:cNvPr>
            <p:cNvSpPr>
              <a:spLocks noEditPoints="1"/>
            </p:cNvSpPr>
            <p:nvPr/>
          </p:nvSpPr>
          <p:spPr bwMode="auto">
            <a:xfrm rot="19677018">
              <a:off x="10112479" y="4357583"/>
              <a:ext cx="2621174" cy="458711"/>
            </a:xfrm>
            <a:custGeom>
              <a:avLst/>
              <a:gdLst>
                <a:gd name="T0" fmla="*/ 76 w 128"/>
                <a:gd name="T1" fmla="*/ 9 h 18"/>
                <a:gd name="T2" fmla="*/ 67 w 128"/>
                <a:gd name="T3" fmla="*/ 9 h 18"/>
                <a:gd name="T4" fmla="*/ 60 w 128"/>
                <a:gd name="T5" fmla="*/ 11 h 18"/>
                <a:gd name="T6" fmla="*/ 64 w 128"/>
                <a:gd name="T7" fmla="*/ 9 h 18"/>
                <a:gd name="T8" fmla="*/ 63 w 128"/>
                <a:gd name="T9" fmla="*/ 10 h 18"/>
                <a:gd name="T10" fmla="*/ 47 w 128"/>
                <a:gd name="T11" fmla="*/ 10 h 18"/>
                <a:gd name="T12" fmla="*/ 19 w 128"/>
                <a:gd name="T13" fmla="*/ 15 h 18"/>
                <a:gd name="T14" fmla="*/ 0 w 128"/>
                <a:gd name="T15" fmla="*/ 18 h 18"/>
                <a:gd name="T16" fmla="*/ 13 w 128"/>
                <a:gd name="T17" fmla="*/ 14 h 18"/>
                <a:gd name="T18" fmla="*/ 1 w 128"/>
                <a:gd name="T19" fmla="*/ 14 h 18"/>
                <a:gd name="T20" fmla="*/ 12 w 128"/>
                <a:gd name="T21" fmla="*/ 11 h 18"/>
                <a:gd name="T22" fmla="*/ 38 w 128"/>
                <a:gd name="T23" fmla="*/ 6 h 18"/>
                <a:gd name="T24" fmla="*/ 72 w 128"/>
                <a:gd name="T25" fmla="*/ 2 h 18"/>
                <a:gd name="T26" fmla="*/ 104 w 128"/>
                <a:gd name="T27" fmla="*/ 1 h 18"/>
                <a:gd name="T28" fmla="*/ 103 w 128"/>
                <a:gd name="T29" fmla="*/ 2 h 18"/>
                <a:gd name="T30" fmla="*/ 119 w 128"/>
                <a:gd name="T31" fmla="*/ 1 h 18"/>
                <a:gd name="T32" fmla="*/ 128 w 128"/>
                <a:gd name="T33" fmla="*/ 5 h 18"/>
                <a:gd name="T34" fmla="*/ 108 w 128"/>
                <a:gd name="T35" fmla="*/ 6 h 18"/>
                <a:gd name="T36" fmla="*/ 122 w 128"/>
                <a:gd name="T37" fmla="*/ 8 h 18"/>
                <a:gd name="T38" fmla="*/ 119 w 128"/>
                <a:gd name="T39" fmla="*/ 10 h 18"/>
                <a:gd name="T40" fmla="*/ 126 w 128"/>
                <a:gd name="T41" fmla="*/ 11 h 18"/>
                <a:gd name="T42" fmla="*/ 114 w 128"/>
                <a:gd name="T43" fmla="*/ 12 h 18"/>
                <a:gd name="T44" fmla="*/ 112 w 128"/>
                <a:gd name="T45" fmla="*/ 13 h 18"/>
                <a:gd name="T46" fmla="*/ 110 w 128"/>
                <a:gd name="T47" fmla="*/ 14 h 18"/>
                <a:gd name="T48" fmla="*/ 108 w 128"/>
                <a:gd name="T49" fmla="*/ 11 h 18"/>
                <a:gd name="T50" fmla="*/ 108 w 128"/>
                <a:gd name="T51" fmla="*/ 12 h 18"/>
                <a:gd name="T52" fmla="*/ 104 w 128"/>
                <a:gd name="T53" fmla="*/ 11 h 18"/>
                <a:gd name="T54" fmla="*/ 96 w 128"/>
                <a:gd name="T55" fmla="*/ 10 h 18"/>
                <a:gd name="T56" fmla="*/ 76 w 128"/>
                <a:gd name="T57" fmla="*/ 12 h 18"/>
                <a:gd name="T58" fmla="*/ 83 w 128"/>
                <a:gd name="T59" fmla="*/ 11 h 18"/>
                <a:gd name="T60" fmla="*/ 102 w 128"/>
                <a:gd name="T61" fmla="*/ 9 h 18"/>
                <a:gd name="T62" fmla="*/ 86 w 128"/>
                <a:gd name="T63" fmla="*/ 8 h 18"/>
                <a:gd name="T64" fmla="*/ 97 w 128"/>
                <a:gd name="T65" fmla="*/ 9 h 18"/>
                <a:gd name="T66" fmla="*/ 20 w 128"/>
                <a:gd name="T67" fmla="*/ 12 h 18"/>
                <a:gd name="T68" fmla="*/ 16 w 128"/>
                <a:gd name="T69" fmla="*/ 14 h 18"/>
                <a:gd name="T70" fmla="*/ 99 w 128"/>
                <a:gd name="T71" fmla="*/ 6 h 18"/>
                <a:gd name="T72" fmla="*/ 77 w 128"/>
                <a:gd name="T73" fmla="*/ 7 h 18"/>
                <a:gd name="T74" fmla="*/ 111 w 128"/>
                <a:gd name="T75" fmla="*/ 8 h 18"/>
                <a:gd name="T76" fmla="*/ 111 w 128"/>
                <a:gd name="T77" fmla="*/ 8 h 18"/>
                <a:gd name="T78" fmla="*/ 105 w 128"/>
                <a:gd name="T79" fmla="*/ 8 h 18"/>
                <a:gd name="T80" fmla="*/ 106 w 128"/>
                <a:gd name="T81" fmla="*/ 8 h 18"/>
                <a:gd name="T82" fmla="*/ 109 w 128"/>
                <a:gd name="T83" fmla="*/ 8 h 18"/>
                <a:gd name="T84" fmla="*/ 116 w 128"/>
                <a:gd name="T85" fmla="*/ 10 h 18"/>
                <a:gd name="T86" fmla="*/ 116 w 128"/>
                <a:gd name="T87" fmla="*/ 10 h 18"/>
                <a:gd name="T88" fmla="*/ 101 w 128"/>
                <a:gd name="T89" fmla="*/ 6 h 18"/>
                <a:gd name="T90" fmla="*/ 80 w 128"/>
                <a:gd name="T91" fmla="*/ 8 h 18"/>
                <a:gd name="T92" fmla="*/ 83 w 128"/>
                <a:gd name="T93" fmla="*/ 8 h 18"/>
                <a:gd name="T94" fmla="*/ 111 w 128"/>
                <a:gd name="T9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8">
                  <a:moveTo>
                    <a:pt x="79" y="11"/>
                  </a:moveTo>
                  <a:cubicBezTo>
                    <a:pt x="78" y="10"/>
                    <a:pt x="80" y="9"/>
                    <a:pt x="79" y="9"/>
                  </a:cubicBezTo>
                  <a:cubicBezTo>
                    <a:pt x="78" y="8"/>
                    <a:pt x="77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0" y="9"/>
                    <a:pt x="68" y="9"/>
                    <a:pt x="67" y="9"/>
                  </a:cubicBezTo>
                  <a:cubicBezTo>
                    <a:pt x="66" y="8"/>
                    <a:pt x="66" y="8"/>
                    <a:pt x="66" y="9"/>
                  </a:cubicBezTo>
                  <a:cubicBezTo>
                    <a:pt x="66" y="9"/>
                    <a:pt x="66" y="9"/>
                    <a:pt x="67" y="9"/>
                  </a:cubicBezTo>
                  <a:cubicBezTo>
                    <a:pt x="67" y="10"/>
                    <a:pt x="67" y="9"/>
                    <a:pt x="67" y="9"/>
                  </a:cubicBezTo>
                  <a:cubicBezTo>
                    <a:pt x="68" y="9"/>
                    <a:pt x="68" y="9"/>
                    <a:pt x="68" y="10"/>
                  </a:cubicBezTo>
                  <a:cubicBezTo>
                    <a:pt x="68" y="10"/>
                    <a:pt x="68" y="11"/>
                    <a:pt x="67" y="11"/>
                  </a:cubicBezTo>
                  <a:cubicBezTo>
                    <a:pt x="65" y="10"/>
                    <a:pt x="63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2"/>
                    <a:pt x="61" y="10"/>
                    <a:pt x="62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3" y="9"/>
                    <a:pt x="63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1" y="9"/>
                  </a:cubicBezTo>
                  <a:cubicBezTo>
                    <a:pt x="57" y="10"/>
                    <a:pt x="54" y="9"/>
                    <a:pt x="50" y="10"/>
                  </a:cubicBezTo>
                  <a:cubicBezTo>
                    <a:pt x="49" y="10"/>
                    <a:pt x="48" y="10"/>
                    <a:pt x="47" y="10"/>
                  </a:cubicBezTo>
                  <a:cubicBezTo>
                    <a:pt x="46" y="9"/>
                    <a:pt x="44" y="11"/>
                    <a:pt x="43" y="11"/>
                  </a:cubicBezTo>
                  <a:cubicBezTo>
                    <a:pt x="42" y="11"/>
                    <a:pt x="42" y="12"/>
                    <a:pt x="41" y="12"/>
                  </a:cubicBezTo>
                  <a:cubicBezTo>
                    <a:pt x="36" y="12"/>
                    <a:pt x="31" y="13"/>
                    <a:pt x="26" y="14"/>
                  </a:cubicBezTo>
                  <a:cubicBezTo>
                    <a:pt x="24" y="14"/>
                    <a:pt x="21" y="15"/>
                    <a:pt x="19" y="15"/>
                  </a:cubicBezTo>
                  <a:cubicBezTo>
                    <a:pt x="16" y="15"/>
                    <a:pt x="14" y="16"/>
                    <a:pt x="11" y="16"/>
                  </a:cubicBezTo>
                  <a:cubicBezTo>
                    <a:pt x="9" y="17"/>
                    <a:pt x="6" y="17"/>
                    <a:pt x="4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3" y="17"/>
                    <a:pt x="5" y="16"/>
                    <a:pt x="7" y="16"/>
                  </a:cubicBezTo>
                  <a:cubicBezTo>
                    <a:pt x="9" y="15"/>
                    <a:pt x="10" y="15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5" y="14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22" y="9"/>
                    <a:pt x="26" y="9"/>
                    <a:pt x="31" y="8"/>
                  </a:cubicBezTo>
                  <a:cubicBezTo>
                    <a:pt x="33" y="7"/>
                    <a:pt x="36" y="7"/>
                    <a:pt x="38" y="6"/>
                  </a:cubicBezTo>
                  <a:cubicBezTo>
                    <a:pt x="40" y="6"/>
                    <a:pt x="41" y="6"/>
                    <a:pt x="43" y="6"/>
                  </a:cubicBezTo>
                  <a:cubicBezTo>
                    <a:pt x="47" y="5"/>
                    <a:pt x="51" y="4"/>
                    <a:pt x="55" y="4"/>
                  </a:cubicBezTo>
                  <a:cubicBezTo>
                    <a:pt x="57" y="3"/>
                    <a:pt x="60" y="3"/>
                    <a:pt x="62" y="3"/>
                  </a:cubicBezTo>
                  <a:cubicBezTo>
                    <a:pt x="65" y="3"/>
                    <a:pt x="69" y="2"/>
                    <a:pt x="72" y="2"/>
                  </a:cubicBezTo>
                  <a:cubicBezTo>
                    <a:pt x="78" y="2"/>
                    <a:pt x="83" y="2"/>
                    <a:pt x="88" y="1"/>
                  </a:cubicBezTo>
                  <a:cubicBezTo>
                    <a:pt x="91" y="1"/>
                    <a:pt x="95" y="2"/>
                    <a:pt x="98" y="2"/>
                  </a:cubicBezTo>
                  <a:cubicBezTo>
                    <a:pt x="99" y="2"/>
                    <a:pt x="100" y="2"/>
                    <a:pt x="101" y="1"/>
                  </a:cubicBezTo>
                  <a:cubicBezTo>
                    <a:pt x="102" y="0"/>
                    <a:pt x="103" y="1"/>
                    <a:pt x="104" y="1"/>
                  </a:cubicBezTo>
                  <a:cubicBezTo>
                    <a:pt x="103" y="1"/>
                    <a:pt x="103" y="1"/>
                    <a:pt x="102" y="1"/>
                  </a:cubicBezTo>
                  <a:cubicBezTo>
                    <a:pt x="102" y="1"/>
                    <a:pt x="101" y="1"/>
                    <a:pt x="101" y="2"/>
                  </a:cubicBezTo>
                  <a:cubicBezTo>
                    <a:pt x="101" y="2"/>
                    <a:pt x="102" y="2"/>
                    <a:pt x="102" y="2"/>
                  </a:cubicBezTo>
                  <a:cubicBezTo>
                    <a:pt x="102" y="2"/>
                    <a:pt x="103" y="2"/>
                    <a:pt x="103" y="2"/>
                  </a:cubicBezTo>
                  <a:cubicBezTo>
                    <a:pt x="103" y="2"/>
                    <a:pt x="104" y="2"/>
                    <a:pt x="104" y="2"/>
                  </a:cubicBezTo>
                  <a:cubicBezTo>
                    <a:pt x="105" y="1"/>
                    <a:pt x="104" y="1"/>
                    <a:pt x="104" y="1"/>
                  </a:cubicBezTo>
                  <a:cubicBezTo>
                    <a:pt x="104" y="1"/>
                    <a:pt x="104" y="0"/>
                    <a:pt x="104" y="0"/>
                  </a:cubicBezTo>
                  <a:cubicBezTo>
                    <a:pt x="109" y="1"/>
                    <a:pt x="114" y="0"/>
                    <a:pt x="119" y="1"/>
                  </a:cubicBezTo>
                  <a:cubicBezTo>
                    <a:pt x="120" y="1"/>
                    <a:pt x="121" y="2"/>
                    <a:pt x="123" y="1"/>
                  </a:cubicBezTo>
                  <a:cubicBezTo>
                    <a:pt x="123" y="1"/>
                    <a:pt x="124" y="1"/>
                    <a:pt x="124" y="2"/>
                  </a:cubicBezTo>
                  <a:cubicBezTo>
                    <a:pt x="125" y="3"/>
                    <a:pt x="125" y="3"/>
                    <a:pt x="126" y="3"/>
                  </a:cubicBezTo>
                  <a:cubicBezTo>
                    <a:pt x="127" y="3"/>
                    <a:pt x="128" y="3"/>
                    <a:pt x="128" y="5"/>
                  </a:cubicBezTo>
                  <a:cubicBezTo>
                    <a:pt x="128" y="5"/>
                    <a:pt x="128" y="7"/>
                    <a:pt x="126" y="7"/>
                  </a:cubicBezTo>
                  <a:cubicBezTo>
                    <a:pt x="123" y="6"/>
                    <a:pt x="121" y="6"/>
                    <a:pt x="119" y="6"/>
                  </a:cubicBezTo>
                  <a:cubicBezTo>
                    <a:pt x="116" y="7"/>
                    <a:pt x="114" y="6"/>
                    <a:pt x="112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1" y="7"/>
                    <a:pt x="114" y="8"/>
                    <a:pt x="116" y="8"/>
                  </a:cubicBezTo>
                  <a:cubicBezTo>
                    <a:pt x="118" y="8"/>
                    <a:pt x="120" y="9"/>
                    <a:pt x="122" y="8"/>
                  </a:cubicBezTo>
                  <a:cubicBezTo>
                    <a:pt x="123" y="8"/>
                    <a:pt x="123" y="8"/>
                    <a:pt x="124" y="8"/>
                  </a:cubicBezTo>
                  <a:cubicBezTo>
                    <a:pt x="124" y="9"/>
                    <a:pt x="125" y="8"/>
                    <a:pt x="125" y="9"/>
                  </a:cubicBezTo>
                  <a:cubicBezTo>
                    <a:pt x="125" y="9"/>
                    <a:pt x="124" y="10"/>
                    <a:pt x="124" y="10"/>
                  </a:cubicBezTo>
                  <a:cubicBezTo>
                    <a:pt x="122" y="10"/>
                    <a:pt x="121" y="10"/>
                    <a:pt x="119" y="10"/>
                  </a:cubicBezTo>
                  <a:cubicBezTo>
                    <a:pt x="119" y="10"/>
                    <a:pt x="119" y="10"/>
                    <a:pt x="119" y="11"/>
                  </a:cubicBezTo>
                  <a:cubicBezTo>
                    <a:pt x="119" y="11"/>
                    <a:pt x="119" y="11"/>
                    <a:pt x="120" y="11"/>
                  </a:cubicBezTo>
                  <a:cubicBezTo>
                    <a:pt x="122" y="11"/>
                    <a:pt x="124" y="12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2"/>
                    <a:pt x="126" y="12"/>
                  </a:cubicBezTo>
                  <a:cubicBezTo>
                    <a:pt x="125" y="12"/>
                    <a:pt x="124" y="13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0" y="13"/>
                    <a:pt x="117" y="11"/>
                    <a:pt x="114" y="12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1" y="11"/>
                    <a:pt x="111" y="12"/>
                    <a:pt x="110" y="13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3"/>
                    <a:pt x="112" y="13"/>
                    <a:pt x="112" y="13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09" y="16"/>
                    <a:pt x="109" y="15"/>
                    <a:pt x="109" y="15"/>
                  </a:cubicBezTo>
                  <a:cubicBezTo>
                    <a:pt x="110" y="15"/>
                    <a:pt x="110" y="14"/>
                    <a:pt x="110" y="14"/>
                  </a:cubicBezTo>
                  <a:cubicBezTo>
                    <a:pt x="110" y="14"/>
                    <a:pt x="109" y="14"/>
                    <a:pt x="109" y="14"/>
                  </a:cubicBezTo>
                  <a:cubicBezTo>
                    <a:pt x="108" y="13"/>
                    <a:pt x="107" y="14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2"/>
                    <a:pt x="108" y="11"/>
                  </a:cubicBezTo>
                  <a:cubicBezTo>
                    <a:pt x="108" y="11"/>
                    <a:pt x="108" y="10"/>
                    <a:pt x="108" y="10"/>
                  </a:cubicBezTo>
                  <a:cubicBezTo>
                    <a:pt x="108" y="10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2"/>
                    <a:pt x="108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4" y="12"/>
                  </a:cubicBezTo>
                  <a:cubicBezTo>
                    <a:pt x="104" y="12"/>
                    <a:pt x="104" y="12"/>
                    <a:pt x="104" y="11"/>
                  </a:cubicBezTo>
                  <a:cubicBezTo>
                    <a:pt x="103" y="11"/>
                    <a:pt x="105" y="11"/>
                    <a:pt x="104" y="11"/>
                  </a:cubicBezTo>
                  <a:cubicBezTo>
                    <a:pt x="103" y="11"/>
                    <a:pt x="103" y="11"/>
                    <a:pt x="102" y="11"/>
                  </a:cubicBezTo>
                  <a:cubicBezTo>
                    <a:pt x="102" y="13"/>
                    <a:pt x="101" y="12"/>
                    <a:pt x="100" y="12"/>
                  </a:cubicBezTo>
                  <a:cubicBezTo>
                    <a:pt x="99" y="11"/>
                    <a:pt x="98" y="11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3"/>
                    <a:pt x="94" y="12"/>
                    <a:pt x="94" y="11"/>
                  </a:cubicBezTo>
                  <a:cubicBezTo>
                    <a:pt x="91" y="11"/>
                    <a:pt x="88" y="11"/>
                    <a:pt x="85" y="12"/>
                  </a:cubicBezTo>
                  <a:cubicBezTo>
                    <a:pt x="83" y="12"/>
                    <a:pt x="80" y="12"/>
                    <a:pt x="78" y="12"/>
                  </a:cubicBezTo>
                  <a:cubicBezTo>
                    <a:pt x="77" y="12"/>
                    <a:pt x="77" y="12"/>
                    <a:pt x="76" y="12"/>
                  </a:cubicBezTo>
                  <a:cubicBezTo>
                    <a:pt x="75" y="12"/>
                    <a:pt x="75" y="12"/>
                    <a:pt x="75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7" y="11"/>
                    <a:pt x="78" y="10"/>
                    <a:pt x="79" y="11"/>
                  </a:cubicBezTo>
                  <a:cubicBezTo>
                    <a:pt x="80" y="10"/>
                    <a:pt x="82" y="11"/>
                    <a:pt x="83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9"/>
                    <a:pt x="82" y="9"/>
                  </a:cubicBezTo>
                  <a:cubicBezTo>
                    <a:pt x="81" y="10"/>
                    <a:pt x="79" y="9"/>
                    <a:pt x="79" y="11"/>
                  </a:cubicBezTo>
                  <a:close/>
                  <a:moveTo>
                    <a:pt x="102" y="9"/>
                  </a:moveTo>
                  <a:cubicBezTo>
                    <a:pt x="102" y="8"/>
                    <a:pt x="103" y="9"/>
                    <a:pt x="103" y="8"/>
                  </a:cubicBezTo>
                  <a:cubicBezTo>
                    <a:pt x="103" y="8"/>
                    <a:pt x="102" y="8"/>
                    <a:pt x="102" y="8"/>
                  </a:cubicBezTo>
                  <a:cubicBezTo>
                    <a:pt x="99" y="8"/>
                    <a:pt x="97" y="8"/>
                    <a:pt x="94" y="8"/>
                  </a:cubicBezTo>
                  <a:cubicBezTo>
                    <a:pt x="92" y="8"/>
                    <a:pt x="89" y="7"/>
                    <a:pt x="86" y="8"/>
                  </a:cubicBezTo>
                  <a:cubicBezTo>
                    <a:pt x="86" y="8"/>
                    <a:pt x="86" y="8"/>
                    <a:pt x="85" y="9"/>
                  </a:cubicBezTo>
                  <a:cubicBezTo>
                    <a:pt x="85" y="9"/>
                    <a:pt x="85" y="9"/>
                    <a:pt x="86" y="9"/>
                  </a:cubicBezTo>
                  <a:cubicBezTo>
                    <a:pt x="87" y="9"/>
                    <a:pt x="89" y="9"/>
                    <a:pt x="90" y="9"/>
                  </a:cubicBezTo>
                  <a:cubicBezTo>
                    <a:pt x="93" y="9"/>
                    <a:pt x="95" y="9"/>
                    <a:pt x="97" y="9"/>
                  </a:cubicBezTo>
                  <a:cubicBezTo>
                    <a:pt x="98" y="9"/>
                    <a:pt x="100" y="9"/>
                    <a:pt x="102" y="9"/>
                  </a:cubicBezTo>
                  <a:close/>
                  <a:moveTo>
                    <a:pt x="20" y="13"/>
                  </a:moveTo>
                  <a:cubicBezTo>
                    <a:pt x="20" y="13"/>
                    <a:pt x="20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2"/>
                  </a:cubicBezTo>
                  <a:cubicBezTo>
                    <a:pt x="18" y="13"/>
                    <a:pt x="17" y="13"/>
                    <a:pt x="15" y="13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3"/>
                    <a:pt x="18" y="13"/>
                    <a:pt x="20" y="13"/>
                  </a:cubicBezTo>
                  <a:close/>
                  <a:moveTo>
                    <a:pt x="100" y="6"/>
                  </a:move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7"/>
                    <a:pt x="99" y="6"/>
                    <a:pt x="99" y="7"/>
                  </a:cubicBezTo>
                  <a:cubicBezTo>
                    <a:pt x="99" y="7"/>
                    <a:pt x="100" y="6"/>
                    <a:pt x="100" y="6"/>
                  </a:cubicBezTo>
                  <a:close/>
                  <a:moveTo>
                    <a:pt x="78" y="7"/>
                  </a:move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111" y="8"/>
                  </a:move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lose/>
                  <a:moveTo>
                    <a:pt x="105" y="8"/>
                  </a:moveTo>
                  <a:cubicBezTo>
                    <a:pt x="105" y="8"/>
                    <a:pt x="104" y="8"/>
                    <a:pt x="104" y="8"/>
                  </a:cubicBezTo>
                  <a:cubicBezTo>
                    <a:pt x="104" y="8"/>
                    <a:pt x="104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lose/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8"/>
                    <a:pt x="106" y="8"/>
                  </a:cubicBezTo>
                  <a:close/>
                  <a:moveTo>
                    <a:pt x="110" y="8"/>
                  </a:moveTo>
                  <a:cubicBezTo>
                    <a:pt x="110" y="8"/>
                    <a:pt x="109" y="8"/>
                    <a:pt x="109" y="8"/>
                  </a:cubicBezTo>
                  <a:cubicBezTo>
                    <a:pt x="109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lose/>
                  <a:moveTo>
                    <a:pt x="116" y="10"/>
                  </a:move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lose/>
                  <a:moveTo>
                    <a:pt x="101" y="6"/>
                  </a:moveTo>
                  <a:cubicBezTo>
                    <a:pt x="101" y="6"/>
                    <a:pt x="101" y="6"/>
                    <a:pt x="100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lose/>
                  <a:moveTo>
                    <a:pt x="81" y="8"/>
                  </a:moveTo>
                  <a:cubicBezTo>
                    <a:pt x="81" y="8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83" y="8"/>
                  </a:move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1" name="Freeform 7">
              <a:extLst>
                <a:ext uri="{FF2B5EF4-FFF2-40B4-BE49-F238E27FC236}">
                  <a16:creationId xmlns:a16="http://schemas.microsoft.com/office/drawing/2014/main" id="{7A0E7F63-917D-4E97-B631-5D63AA64E43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876831" y="4734696"/>
              <a:ext cx="858815" cy="179815"/>
            </a:xfrm>
            <a:custGeom>
              <a:avLst/>
              <a:gdLst>
                <a:gd name="T0" fmla="*/ 42 w 42"/>
                <a:gd name="T1" fmla="*/ 1 h 7"/>
                <a:gd name="T2" fmla="*/ 41 w 42"/>
                <a:gd name="T3" fmla="*/ 2 h 7"/>
                <a:gd name="T4" fmla="*/ 37 w 42"/>
                <a:gd name="T5" fmla="*/ 2 h 7"/>
                <a:gd name="T6" fmla="*/ 28 w 42"/>
                <a:gd name="T7" fmla="*/ 3 h 7"/>
                <a:gd name="T8" fmla="*/ 26 w 42"/>
                <a:gd name="T9" fmla="*/ 3 h 7"/>
                <a:gd name="T10" fmla="*/ 9 w 42"/>
                <a:gd name="T11" fmla="*/ 6 h 7"/>
                <a:gd name="T12" fmla="*/ 1 w 42"/>
                <a:gd name="T13" fmla="*/ 7 h 7"/>
                <a:gd name="T14" fmla="*/ 0 w 42"/>
                <a:gd name="T15" fmla="*/ 6 h 7"/>
                <a:gd name="T16" fmla="*/ 1 w 42"/>
                <a:gd name="T17" fmla="*/ 5 h 7"/>
                <a:gd name="T18" fmla="*/ 12 w 42"/>
                <a:gd name="T19" fmla="*/ 4 h 7"/>
                <a:gd name="T20" fmla="*/ 22 w 42"/>
                <a:gd name="T21" fmla="*/ 2 h 7"/>
                <a:gd name="T22" fmla="*/ 26 w 42"/>
                <a:gd name="T23" fmla="*/ 1 h 7"/>
                <a:gd name="T24" fmla="*/ 28 w 42"/>
                <a:gd name="T25" fmla="*/ 1 h 7"/>
                <a:gd name="T26" fmla="*/ 35 w 42"/>
                <a:gd name="T27" fmla="*/ 1 h 7"/>
                <a:gd name="T28" fmla="*/ 40 w 42"/>
                <a:gd name="T29" fmla="*/ 0 h 7"/>
                <a:gd name="T30" fmla="*/ 42 w 42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7">
                  <a:moveTo>
                    <a:pt x="42" y="1"/>
                  </a:moveTo>
                  <a:cubicBezTo>
                    <a:pt x="42" y="1"/>
                    <a:pt x="42" y="2"/>
                    <a:pt x="41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4" y="1"/>
                    <a:pt x="31" y="3"/>
                    <a:pt x="28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0" y="3"/>
                    <a:pt x="14" y="4"/>
                    <a:pt x="9" y="6"/>
                  </a:cubicBezTo>
                  <a:cubicBezTo>
                    <a:pt x="6" y="6"/>
                    <a:pt x="3" y="6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cubicBezTo>
                    <a:pt x="15" y="3"/>
                    <a:pt x="18" y="2"/>
                    <a:pt x="22" y="2"/>
                  </a:cubicBezTo>
                  <a:cubicBezTo>
                    <a:pt x="23" y="3"/>
                    <a:pt x="25" y="2"/>
                    <a:pt x="26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30" y="2"/>
                    <a:pt x="33" y="1"/>
                    <a:pt x="35" y="1"/>
                  </a:cubicBezTo>
                  <a:cubicBezTo>
                    <a:pt x="37" y="1"/>
                    <a:pt x="39" y="0"/>
                    <a:pt x="40" y="0"/>
                  </a:cubicBezTo>
                  <a:cubicBezTo>
                    <a:pt x="41" y="0"/>
                    <a:pt x="41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2" name="Freeform 8">
              <a:extLst>
                <a:ext uri="{FF2B5EF4-FFF2-40B4-BE49-F238E27FC236}">
                  <a16:creationId xmlns:a16="http://schemas.microsoft.com/office/drawing/2014/main" id="{50DD5C3C-2BA3-4EF8-898A-0CD473B4750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44170" y="3684871"/>
              <a:ext cx="572543" cy="99082"/>
            </a:xfrm>
            <a:custGeom>
              <a:avLst/>
              <a:gdLst>
                <a:gd name="T0" fmla="*/ 1 w 28"/>
                <a:gd name="T1" fmla="*/ 3 h 4"/>
                <a:gd name="T2" fmla="*/ 6 w 28"/>
                <a:gd name="T3" fmla="*/ 2 h 4"/>
                <a:gd name="T4" fmla="*/ 20 w 28"/>
                <a:gd name="T5" fmla="*/ 1 h 4"/>
                <a:gd name="T6" fmla="*/ 27 w 28"/>
                <a:gd name="T7" fmla="*/ 0 h 4"/>
                <a:gd name="T8" fmla="*/ 28 w 28"/>
                <a:gd name="T9" fmla="*/ 0 h 4"/>
                <a:gd name="T10" fmla="*/ 27 w 28"/>
                <a:gd name="T11" fmla="*/ 1 h 4"/>
                <a:gd name="T12" fmla="*/ 26 w 28"/>
                <a:gd name="T13" fmla="*/ 2 h 4"/>
                <a:gd name="T14" fmla="*/ 18 w 28"/>
                <a:gd name="T15" fmla="*/ 2 h 4"/>
                <a:gd name="T16" fmla="*/ 9 w 28"/>
                <a:gd name="T17" fmla="*/ 3 h 4"/>
                <a:gd name="T18" fmla="*/ 2 w 28"/>
                <a:gd name="T19" fmla="*/ 4 h 4"/>
                <a:gd name="T20" fmla="*/ 0 w 28"/>
                <a:gd name="T21" fmla="*/ 4 h 4"/>
                <a:gd name="T22" fmla="*/ 1 w 28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">
                  <a:moveTo>
                    <a:pt x="1" y="3"/>
                  </a:moveTo>
                  <a:cubicBezTo>
                    <a:pt x="3" y="2"/>
                    <a:pt x="5" y="2"/>
                    <a:pt x="6" y="2"/>
                  </a:cubicBezTo>
                  <a:cubicBezTo>
                    <a:pt x="11" y="2"/>
                    <a:pt x="16" y="1"/>
                    <a:pt x="20" y="1"/>
                  </a:cubicBezTo>
                  <a:cubicBezTo>
                    <a:pt x="22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6" y="2"/>
                    <a:pt x="26" y="2"/>
                  </a:cubicBezTo>
                  <a:cubicBezTo>
                    <a:pt x="23" y="2"/>
                    <a:pt x="21" y="2"/>
                    <a:pt x="18" y="2"/>
                  </a:cubicBezTo>
                  <a:cubicBezTo>
                    <a:pt x="15" y="3"/>
                    <a:pt x="12" y="3"/>
                    <a:pt x="9" y="3"/>
                  </a:cubicBezTo>
                  <a:cubicBezTo>
                    <a:pt x="7" y="4"/>
                    <a:pt x="4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3" name="Freeform 9">
              <a:extLst>
                <a:ext uri="{FF2B5EF4-FFF2-40B4-BE49-F238E27FC236}">
                  <a16:creationId xmlns:a16="http://schemas.microsoft.com/office/drawing/2014/main" id="{D0E04D70-A15B-4D01-B390-A85619DD80F7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481316" y="2562492"/>
              <a:ext cx="265397" cy="73394"/>
            </a:xfrm>
            <a:custGeom>
              <a:avLst/>
              <a:gdLst>
                <a:gd name="T0" fmla="*/ 7 w 13"/>
                <a:gd name="T1" fmla="*/ 2 h 3"/>
                <a:gd name="T2" fmla="*/ 0 w 13"/>
                <a:gd name="T3" fmla="*/ 1 h 3"/>
                <a:gd name="T4" fmla="*/ 0 w 13"/>
                <a:gd name="T5" fmla="*/ 0 h 3"/>
                <a:gd name="T6" fmla="*/ 1 w 13"/>
                <a:gd name="T7" fmla="*/ 0 h 3"/>
                <a:gd name="T8" fmla="*/ 4 w 13"/>
                <a:gd name="T9" fmla="*/ 0 h 3"/>
                <a:gd name="T10" fmla="*/ 13 w 13"/>
                <a:gd name="T11" fmla="*/ 1 h 3"/>
                <a:gd name="T12" fmla="*/ 13 w 13"/>
                <a:gd name="T13" fmla="*/ 2 h 3"/>
                <a:gd name="T14" fmla="*/ 12 w 13"/>
                <a:gd name="T15" fmla="*/ 2 h 3"/>
                <a:gd name="T16" fmla="*/ 7 w 1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">
                  <a:moveTo>
                    <a:pt x="7" y="2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0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0" y="2"/>
                    <a:pt x="9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4" name="Freeform 10">
              <a:extLst>
                <a:ext uri="{FF2B5EF4-FFF2-40B4-BE49-F238E27FC236}">
                  <a16:creationId xmlns:a16="http://schemas.microsoft.com/office/drawing/2014/main" id="{608529C9-8487-44E3-A874-9CD375B1521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578339" y="4737131"/>
              <a:ext cx="265397" cy="154126"/>
            </a:xfrm>
            <a:custGeom>
              <a:avLst/>
              <a:gdLst>
                <a:gd name="T0" fmla="*/ 0 w 13"/>
                <a:gd name="T1" fmla="*/ 5 h 6"/>
                <a:gd name="T2" fmla="*/ 9 w 13"/>
                <a:gd name="T3" fmla="*/ 1 h 6"/>
                <a:gd name="T4" fmla="*/ 12 w 13"/>
                <a:gd name="T5" fmla="*/ 0 h 6"/>
                <a:gd name="T6" fmla="*/ 13 w 13"/>
                <a:gd name="T7" fmla="*/ 0 h 6"/>
                <a:gd name="T8" fmla="*/ 12 w 13"/>
                <a:gd name="T9" fmla="*/ 1 h 6"/>
                <a:gd name="T10" fmla="*/ 7 w 13"/>
                <a:gd name="T11" fmla="*/ 4 h 6"/>
                <a:gd name="T12" fmla="*/ 2 w 13"/>
                <a:gd name="T13" fmla="*/ 5 h 6"/>
                <a:gd name="T14" fmla="*/ 0 w 13"/>
                <a:gd name="T15" fmla="*/ 6 h 6"/>
                <a:gd name="T16" fmla="*/ 0 w 1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6" y="2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0" y="2"/>
                    <a:pt x="9" y="3"/>
                    <a:pt x="7" y="4"/>
                  </a:cubicBezTo>
                  <a:cubicBezTo>
                    <a:pt x="5" y="2"/>
                    <a:pt x="4" y="4"/>
                    <a:pt x="2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5" name="Freeform 11">
              <a:extLst>
                <a:ext uri="{FF2B5EF4-FFF2-40B4-BE49-F238E27FC236}">
                  <a16:creationId xmlns:a16="http://schemas.microsoft.com/office/drawing/2014/main" id="{0FE524CB-E06F-4D51-A1B1-76BDB0847676}"/>
                </a:ext>
              </a:extLst>
            </p:cNvPr>
            <p:cNvSpPr>
              <a:spLocks noEditPoints="1"/>
            </p:cNvSpPr>
            <p:nvPr/>
          </p:nvSpPr>
          <p:spPr bwMode="auto">
            <a:xfrm rot="19677018">
              <a:off x="6015577" y="3419690"/>
              <a:ext cx="161028" cy="124769"/>
            </a:xfrm>
            <a:custGeom>
              <a:avLst/>
              <a:gdLst>
                <a:gd name="T0" fmla="*/ 4 w 8"/>
                <a:gd name="T1" fmla="*/ 2 h 5"/>
                <a:gd name="T2" fmla="*/ 5 w 8"/>
                <a:gd name="T3" fmla="*/ 1 h 5"/>
                <a:gd name="T4" fmla="*/ 7 w 8"/>
                <a:gd name="T5" fmla="*/ 1 h 5"/>
                <a:gd name="T6" fmla="*/ 6 w 8"/>
                <a:gd name="T7" fmla="*/ 2 h 5"/>
                <a:gd name="T8" fmla="*/ 7 w 8"/>
                <a:gd name="T9" fmla="*/ 2 h 5"/>
                <a:gd name="T10" fmla="*/ 8 w 8"/>
                <a:gd name="T11" fmla="*/ 2 h 5"/>
                <a:gd name="T12" fmla="*/ 7 w 8"/>
                <a:gd name="T13" fmla="*/ 3 h 5"/>
                <a:gd name="T14" fmla="*/ 3 w 8"/>
                <a:gd name="T15" fmla="*/ 5 h 5"/>
                <a:gd name="T16" fmla="*/ 0 w 8"/>
                <a:gd name="T17" fmla="*/ 4 h 5"/>
                <a:gd name="T18" fmla="*/ 1 w 8"/>
                <a:gd name="T19" fmla="*/ 3 h 5"/>
                <a:gd name="T20" fmla="*/ 4 w 8"/>
                <a:gd name="T21" fmla="*/ 2 h 5"/>
                <a:gd name="T22" fmla="*/ 4 w 8"/>
                <a:gd name="T23" fmla="*/ 2 h 5"/>
                <a:gd name="T24" fmla="*/ 5 w 8"/>
                <a:gd name="T25" fmla="*/ 3 h 5"/>
                <a:gd name="T26" fmla="*/ 3 w 8"/>
                <a:gd name="T27" fmla="*/ 3 h 5"/>
                <a:gd name="T28" fmla="*/ 3 w 8"/>
                <a:gd name="T29" fmla="*/ 3 h 5"/>
                <a:gd name="T30" fmla="*/ 4 w 8"/>
                <a:gd name="T31" fmla="*/ 4 h 5"/>
                <a:gd name="T32" fmla="*/ 5 w 8"/>
                <a:gd name="T3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5">
                  <a:moveTo>
                    <a:pt x="4" y="2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0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  <a:moveTo>
                    <a:pt x="5" y="3"/>
                  </a:move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6" name="Freeform 12">
              <a:extLst>
                <a:ext uri="{FF2B5EF4-FFF2-40B4-BE49-F238E27FC236}">
                  <a16:creationId xmlns:a16="http://schemas.microsoft.com/office/drawing/2014/main" id="{31F49E8A-A905-4267-8034-C223BD5DF04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659187" y="5577151"/>
              <a:ext cx="429408" cy="201833"/>
            </a:xfrm>
            <a:custGeom>
              <a:avLst/>
              <a:gdLst>
                <a:gd name="T0" fmla="*/ 19 w 21"/>
                <a:gd name="T1" fmla="*/ 1 h 8"/>
                <a:gd name="T2" fmla="*/ 1 w 21"/>
                <a:gd name="T3" fmla="*/ 7 h 8"/>
                <a:gd name="T4" fmla="*/ 0 w 21"/>
                <a:gd name="T5" fmla="*/ 7 h 8"/>
                <a:gd name="T6" fmla="*/ 0 w 21"/>
                <a:gd name="T7" fmla="*/ 7 h 8"/>
                <a:gd name="T8" fmla="*/ 11 w 21"/>
                <a:gd name="T9" fmla="*/ 3 h 8"/>
                <a:gd name="T10" fmla="*/ 19 w 21"/>
                <a:gd name="T11" fmla="*/ 1 h 8"/>
                <a:gd name="T12" fmla="*/ 20 w 21"/>
                <a:gd name="T13" fmla="*/ 0 h 8"/>
                <a:gd name="T14" fmla="*/ 21 w 21"/>
                <a:gd name="T15" fmla="*/ 0 h 8"/>
                <a:gd name="T16" fmla="*/ 20 w 21"/>
                <a:gd name="T17" fmla="*/ 1 h 8"/>
                <a:gd name="T18" fmla="*/ 19 w 21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8">
                  <a:moveTo>
                    <a:pt x="19" y="1"/>
                  </a:moveTo>
                  <a:cubicBezTo>
                    <a:pt x="13" y="4"/>
                    <a:pt x="7" y="5"/>
                    <a:pt x="1" y="7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5"/>
                    <a:pt x="8" y="4"/>
                    <a:pt x="11" y="3"/>
                  </a:cubicBezTo>
                  <a:cubicBezTo>
                    <a:pt x="14" y="3"/>
                    <a:pt x="16" y="2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7" name="Freeform 13">
              <a:extLst>
                <a:ext uri="{FF2B5EF4-FFF2-40B4-BE49-F238E27FC236}">
                  <a16:creationId xmlns:a16="http://schemas.microsoft.com/office/drawing/2014/main" id="{6E751769-9625-4BC4-A117-BFFF9F70729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833098" y="4782971"/>
              <a:ext cx="181901" cy="124769"/>
            </a:xfrm>
            <a:custGeom>
              <a:avLst/>
              <a:gdLst>
                <a:gd name="T0" fmla="*/ 5 w 9"/>
                <a:gd name="T1" fmla="*/ 3 h 5"/>
                <a:gd name="T2" fmla="*/ 0 w 9"/>
                <a:gd name="T3" fmla="*/ 5 h 5"/>
                <a:gd name="T4" fmla="*/ 0 w 9"/>
                <a:gd name="T5" fmla="*/ 5 h 5"/>
                <a:gd name="T6" fmla="*/ 0 w 9"/>
                <a:gd name="T7" fmla="*/ 4 h 5"/>
                <a:gd name="T8" fmla="*/ 8 w 9"/>
                <a:gd name="T9" fmla="*/ 0 h 5"/>
                <a:gd name="T10" fmla="*/ 9 w 9"/>
                <a:gd name="T11" fmla="*/ 1 h 5"/>
                <a:gd name="T12" fmla="*/ 9 w 9"/>
                <a:gd name="T13" fmla="*/ 1 h 5"/>
                <a:gd name="T14" fmla="*/ 5 w 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5" y="3"/>
                  </a:moveTo>
                  <a:cubicBezTo>
                    <a:pt x="3" y="4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3" y="3"/>
                    <a:pt x="5" y="1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7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8" name="Freeform 14">
              <a:extLst>
                <a:ext uri="{FF2B5EF4-FFF2-40B4-BE49-F238E27FC236}">
                  <a16:creationId xmlns:a16="http://schemas.microsoft.com/office/drawing/2014/main" id="{8681DC3C-007E-461D-84B4-D13EF4937DD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907256" y="3703172"/>
              <a:ext cx="122261" cy="77064"/>
            </a:xfrm>
            <a:custGeom>
              <a:avLst/>
              <a:gdLst>
                <a:gd name="T0" fmla="*/ 5 w 6"/>
                <a:gd name="T1" fmla="*/ 3 h 3"/>
                <a:gd name="T2" fmla="*/ 2 w 6"/>
                <a:gd name="T3" fmla="*/ 2 h 3"/>
                <a:gd name="T4" fmla="*/ 2 w 6"/>
                <a:gd name="T5" fmla="*/ 2 h 3"/>
                <a:gd name="T6" fmla="*/ 0 w 6"/>
                <a:gd name="T7" fmla="*/ 2 h 3"/>
                <a:gd name="T8" fmla="*/ 2 w 6"/>
                <a:gd name="T9" fmla="*/ 1 h 3"/>
                <a:gd name="T10" fmla="*/ 3 w 6"/>
                <a:gd name="T11" fmla="*/ 0 h 3"/>
                <a:gd name="T12" fmla="*/ 5 w 6"/>
                <a:gd name="T13" fmla="*/ 0 h 3"/>
                <a:gd name="T14" fmla="*/ 6 w 6"/>
                <a:gd name="T15" fmla="*/ 2 h 3"/>
                <a:gd name="T16" fmla="*/ 5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2"/>
                    <a:pt x="6" y="1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9" name="Freeform 15">
              <a:extLst>
                <a:ext uri="{FF2B5EF4-FFF2-40B4-BE49-F238E27FC236}">
                  <a16:creationId xmlns:a16="http://schemas.microsoft.com/office/drawing/2014/main" id="{9181A6B3-6B55-47C9-BD3D-853C5039215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197219" y="3346103"/>
              <a:ext cx="122261" cy="99082"/>
            </a:xfrm>
            <a:custGeom>
              <a:avLst/>
              <a:gdLst>
                <a:gd name="T0" fmla="*/ 4 w 6"/>
                <a:gd name="T1" fmla="*/ 2 h 4"/>
                <a:gd name="T2" fmla="*/ 3 w 6"/>
                <a:gd name="T3" fmla="*/ 3 h 4"/>
                <a:gd name="T4" fmla="*/ 0 w 6"/>
                <a:gd name="T5" fmla="*/ 2 h 4"/>
                <a:gd name="T6" fmla="*/ 1 w 6"/>
                <a:gd name="T7" fmla="*/ 1 h 4"/>
                <a:gd name="T8" fmla="*/ 5 w 6"/>
                <a:gd name="T9" fmla="*/ 1 h 4"/>
                <a:gd name="T10" fmla="*/ 6 w 6"/>
                <a:gd name="T11" fmla="*/ 1 h 4"/>
                <a:gd name="T12" fmla="*/ 5 w 6"/>
                <a:gd name="T13" fmla="*/ 2 h 4"/>
                <a:gd name="T14" fmla="*/ 4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1" y="4"/>
                    <a:pt x="1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0" name="Freeform 16">
              <a:extLst>
                <a:ext uri="{FF2B5EF4-FFF2-40B4-BE49-F238E27FC236}">
                  <a16:creationId xmlns:a16="http://schemas.microsoft.com/office/drawing/2014/main" id="{CA4A2D34-CB71-4BB5-A63F-24AF41A4A9F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206892" y="3599964"/>
              <a:ext cx="143136" cy="77064"/>
            </a:xfrm>
            <a:custGeom>
              <a:avLst/>
              <a:gdLst>
                <a:gd name="T0" fmla="*/ 3 w 7"/>
                <a:gd name="T1" fmla="*/ 3 h 3"/>
                <a:gd name="T2" fmla="*/ 1 w 7"/>
                <a:gd name="T3" fmla="*/ 3 h 3"/>
                <a:gd name="T4" fmla="*/ 1 w 7"/>
                <a:gd name="T5" fmla="*/ 3 h 3"/>
                <a:gd name="T6" fmla="*/ 1 w 7"/>
                <a:gd name="T7" fmla="*/ 2 h 3"/>
                <a:gd name="T8" fmla="*/ 6 w 7"/>
                <a:gd name="T9" fmla="*/ 0 h 3"/>
                <a:gd name="T10" fmla="*/ 6 w 7"/>
                <a:gd name="T11" fmla="*/ 1 h 3"/>
                <a:gd name="T12" fmla="*/ 3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0"/>
                    <a:pt x="4" y="1"/>
                    <a:pt x="6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1" name="Freeform 17">
              <a:extLst>
                <a:ext uri="{FF2B5EF4-FFF2-40B4-BE49-F238E27FC236}">
                  <a16:creationId xmlns:a16="http://schemas.microsoft.com/office/drawing/2014/main" id="{A65B9A6C-E84A-4979-A72C-8BB27948948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538071" y="5709582"/>
              <a:ext cx="122261" cy="99082"/>
            </a:xfrm>
            <a:custGeom>
              <a:avLst/>
              <a:gdLst>
                <a:gd name="T0" fmla="*/ 1 w 6"/>
                <a:gd name="T1" fmla="*/ 2 h 4"/>
                <a:gd name="T2" fmla="*/ 2 w 6"/>
                <a:gd name="T3" fmla="*/ 2 h 4"/>
                <a:gd name="T4" fmla="*/ 1 w 6"/>
                <a:gd name="T5" fmla="*/ 2 h 4"/>
                <a:gd name="T6" fmla="*/ 2 w 6"/>
                <a:gd name="T7" fmla="*/ 0 h 4"/>
                <a:gd name="T8" fmla="*/ 3 w 6"/>
                <a:gd name="T9" fmla="*/ 0 h 4"/>
                <a:gd name="T10" fmla="*/ 5 w 6"/>
                <a:gd name="T11" fmla="*/ 0 h 4"/>
                <a:gd name="T12" fmla="*/ 4 w 6"/>
                <a:gd name="T13" fmla="*/ 1 h 4"/>
                <a:gd name="T14" fmla="*/ 3 w 6"/>
                <a:gd name="T15" fmla="*/ 2 h 4"/>
                <a:gd name="T16" fmla="*/ 4 w 6"/>
                <a:gd name="T17" fmla="*/ 2 h 4"/>
                <a:gd name="T18" fmla="*/ 6 w 6"/>
                <a:gd name="T19" fmla="*/ 2 h 4"/>
                <a:gd name="T20" fmla="*/ 6 w 6"/>
                <a:gd name="T21" fmla="*/ 2 h 4"/>
                <a:gd name="T22" fmla="*/ 4 w 6"/>
                <a:gd name="T23" fmla="*/ 3 h 4"/>
                <a:gd name="T24" fmla="*/ 2 w 6"/>
                <a:gd name="T25" fmla="*/ 3 h 4"/>
                <a:gd name="T26" fmla="*/ 1 w 6"/>
                <a:gd name="T27" fmla="*/ 3 h 4"/>
                <a:gd name="T28" fmla="*/ 1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2" name="Freeform 18">
              <a:extLst>
                <a:ext uri="{FF2B5EF4-FFF2-40B4-BE49-F238E27FC236}">
                  <a16:creationId xmlns:a16="http://schemas.microsoft.com/office/drawing/2014/main" id="{7551D041-05BB-4933-8D52-04B0524FDE3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790623" y="5172238"/>
              <a:ext cx="184884" cy="77064"/>
            </a:xfrm>
            <a:custGeom>
              <a:avLst/>
              <a:gdLst>
                <a:gd name="T0" fmla="*/ 7 w 9"/>
                <a:gd name="T1" fmla="*/ 2 h 3"/>
                <a:gd name="T2" fmla="*/ 1 w 9"/>
                <a:gd name="T3" fmla="*/ 3 h 3"/>
                <a:gd name="T4" fmla="*/ 0 w 9"/>
                <a:gd name="T5" fmla="*/ 2 h 3"/>
                <a:gd name="T6" fmla="*/ 1 w 9"/>
                <a:gd name="T7" fmla="*/ 2 h 3"/>
                <a:gd name="T8" fmla="*/ 6 w 9"/>
                <a:gd name="T9" fmla="*/ 1 h 3"/>
                <a:gd name="T10" fmla="*/ 7 w 9"/>
                <a:gd name="T11" fmla="*/ 1 h 3"/>
                <a:gd name="T12" fmla="*/ 9 w 9"/>
                <a:gd name="T13" fmla="*/ 0 h 3"/>
                <a:gd name="T14" fmla="*/ 7 w 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7" y="2"/>
                  </a:moveTo>
                  <a:cubicBezTo>
                    <a:pt x="5" y="2"/>
                    <a:pt x="3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9" y="1"/>
                    <a:pt x="8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3" name="Freeform 19">
              <a:extLst>
                <a:ext uri="{FF2B5EF4-FFF2-40B4-BE49-F238E27FC236}">
                  <a16:creationId xmlns:a16="http://schemas.microsoft.com/office/drawing/2014/main" id="{AF359CE7-F841-40AB-B40C-C7981203FF4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483643" y="4755649"/>
              <a:ext cx="122261" cy="51375"/>
            </a:xfrm>
            <a:custGeom>
              <a:avLst/>
              <a:gdLst>
                <a:gd name="T0" fmla="*/ 5 w 6"/>
                <a:gd name="T1" fmla="*/ 2 h 2"/>
                <a:gd name="T2" fmla="*/ 0 w 6"/>
                <a:gd name="T3" fmla="*/ 2 h 2"/>
                <a:gd name="T4" fmla="*/ 0 w 6"/>
                <a:gd name="T5" fmla="*/ 1 h 2"/>
                <a:gd name="T6" fmla="*/ 1 w 6"/>
                <a:gd name="T7" fmla="*/ 1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4" y="2"/>
                    <a:pt x="2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5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4" name="Freeform 20">
              <a:extLst>
                <a:ext uri="{FF2B5EF4-FFF2-40B4-BE49-F238E27FC236}">
                  <a16:creationId xmlns:a16="http://schemas.microsoft.com/office/drawing/2014/main" id="{5AD6095A-37C0-41CE-A72E-69E76220FFA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486120" y="3162919"/>
              <a:ext cx="122261" cy="73394"/>
            </a:xfrm>
            <a:custGeom>
              <a:avLst/>
              <a:gdLst>
                <a:gd name="T0" fmla="*/ 1 w 6"/>
                <a:gd name="T1" fmla="*/ 1 h 3"/>
                <a:gd name="T2" fmla="*/ 5 w 6"/>
                <a:gd name="T3" fmla="*/ 0 h 3"/>
                <a:gd name="T4" fmla="*/ 6 w 6"/>
                <a:gd name="T5" fmla="*/ 0 h 3"/>
                <a:gd name="T6" fmla="*/ 5 w 6"/>
                <a:gd name="T7" fmla="*/ 1 h 3"/>
                <a:gd name="T8" fmla="*/ 1 w 6"/>
                <a:gd name="T9" fmla="*/ 2 h 3"/>
                <a:gd name="T10" fmla="*/ 0 w 6"/>
                <a:gd name="T11" fmla="*/ 2 h 3"/>
                <a:gd name="T12" fmla="*/ 1 w 6"/>
                <a:gd name="T13" fmla="*/ 1 h 3"/>
                <a:gd name="T14" fmla="*/ 1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5" name="Freeform 21">
              <a:extLst>
                <a:ext uri="{FF2B5EF4-FFF2-40B4-BE49-F238E27FC236}">
                  <a16:creationId xmlns:a16="http://schemas.microsoft.com/office/drawing/2014/main" id="{5824936C-4FA9-4EDA-8244-48EC0F413B0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079027" y="4247220"/>
              <a:ext cx="161028" cy="25689"/>
            </a:xfrm>
            <a:custGeom>
              <a:avLst/>
              <a:gdLst>
                <a:gd name="T0" fmla="*/ 8 w 8"/>
                <a:gd name="T1" fmla="*/ 0 h 1"/>
                <a:gd name="T2" fmla="*/ 1 w 8"/>
                <a:gd name="T3" fmla="*/ 1 h 1"/>
                <a:gd name="T4" fmla="*/ 0 w 8"/>
                <a:gd name="T5" fmla="*/ 0 h 1"/>
                <a:gd name="T6" fmla="*/ 0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6" name="Freeform 22">
              <a:extLst>
                <a:ext uri="{FF2B5EF4-FFF2-40B4-BE49-F238E27FC236}">
                  <a16:creationId xmlns:a16="http://schemas.microsoft.com/office/drawing/2014/main" id="{BD7562AC-EF25-486C-98E3-7167D324F83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009719" y="3587252"/>
              <a:ext cx="101388" cy="102751"/>
            </a:xfrm>
            <a:custGeom>
              <a:avLst/>
              <a:gdLst>
                <a:gd name="T0" fmla="*/ 3 w 5"/>
                <a:gd name="T1" fmla="*/ 2 h 4"/>
                <a:gd name="T2" fmla="*/ 2 w 5"/>
                <a:gd name="T3" fmla="*/ 3 h 4"/>
                <a:gd name="T4" fmla="*/ 0 w 5"/>
                <a:gd name="T5" fmla="*/ 3 h 4"/>
                <a:gd name="T6" fmla="*/ 1 w 5"/>
                <a:gd name="T7" fmla="*/ 2 h 4"/>
                <a:gd name="T8" fmla="*/ 4 w 5"/>
                <a:gd name="T9" fmla="*/ 1 h 4"/>
                <a:gd name="T10" fmla="*/ 5 w 5"/>
                <a:gd name="T11" fmla="*/ 1 h 4"/>
                <a:gd name="T12" fmla="*/ 4 w 5"/>
                <a:gd name="T13" fmla="*/ 2 h 4"/>
                <a:gd name="T14" fmla="*/ 3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7" name="Freeform 23">
              <a:extLst>
                <a:ext uri="{FF2B5EF4-FFF2-40B4-BE49-F238E27FC236}">
                  <a16:creationId xmlns:a16="http://schemas.microsoft.com/office/drawing/2014/main" id="{7A30158B-0546-4120-AADB-91FC36FE588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382769" y="705875"/>
              <a:ext cx="101388" cy="124769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4 w 5"/>
                <a:gd name="T5" fmla="*/ 3 h 5"/>
                <a:gd name="T6" fmla="*/ 4 w 5"/>
                <a:gd name="T7" fmla="*/ 4 h 5"/>
                <a:gd name="T8" fmla="*/ 4 w 5"/>
                <a:gd name="T9" fmla="*/ 3 h 5"/>
                <a:gd name="T10" fmla="*/ 0 w 5"/>
                <a:gd name="T11" fmla="*/ 1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3" y="1"/>
                    <a:pt x="4" y="3"/>
                  </a:cubicBezTo>
                  <a:cubicBezTo>
                    <a:pt x="4" y="3"/>
                    <a:pt x="5" y="4"/>
                    <a:pt x="4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8" name="Freeform 24">
              <a:extLst>
                <a:ext uri="{FF2B5EF4-FFF2-40B4-BE49-F238E27FC236}">
                  <a16:creationId xmlns:a16="http://schemas.microsoft.com/office/drawing/2014/main" id="{AB8928F9-4887-41ED-8F82-EAA51E8E257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93436" y="4761100"/>
              <a:ext cx="104369" cy="51375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1 h 2"/>
                <a:gd name="T4" fmla="*/ 1 w 5"/>
                <a:gd name="T5" fmla="*/ 2 h 2"/>
                <a:gd name="T6" fmla="*/ 0 w 5"/>
                <a:gd name="T7" fmla="*/ 1 h 2"/>
                <a:gd name="T8" fmla="*/ 1 w 5"/>
                <a:gd name="T9" fmla="*/ 1 h 2"/>
                <a:gd name="T10" fmla="*/ 4 w 5"/>
                <a:gd name="T11" fmla="*/ 1 h 2"/>
                <a:gd name="T12" fmla="*/ 5 w 5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2"/>
                    <a:pt x="4" y="2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9" name="Freeform 25">
              <a:extLst>
                <a:ext uri="{FF2B5EF4-FFF2-40B4-BE49-F238E27FC236}">
                  <a16:creationId xmlns:a16="http://schemas.microsoft.com/office/drawing/2014/main" id="{830CECD1-31CB-495C-9F94-8CB5D24F4A8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005496" y="1982297"/>
              <a:ext cx="101388" cy="22018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4 w 5"/>
                <a:gd name="T5" fmla="*/ 0 h 1"/>
                <a:gd name="T6" fmla="*/ 5 w 5"/>
                <a:gd name="T7" fmla="*/ 1 h 1"/>
                <a:gd name="T8" fmla="*/ 4 w 5"/>
                <a:gd name="T9" fmla="*/ 1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0" name="Freeform 26">
              <a:extLst>
                <a:ext uri="{FF2B5EF4-FFF2-40B4-BE49-F238E27FC236}">
                  <a16:creationId xmlns:a16="http://schemas.microsoft.com/office/drawing/2014/main" id="{F4206335-45DF-49E5-838C-3E498DF2C51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016205" y="4402343"/>
              <a:ext cx="83496" cy="51375"/>
            </a:xfrm>
            <a:custGeom>
              <a:avLst/>
              <a:gdLst>
                <a:gd name="T0" fmla="*/ 3 w 4"/>
                <a:gd name="T1" fmla="*/ 2 h 2"/>
                <a:gd name="T2" fmla="*/ 0 w 4"/>
                <a:gd name="T3" fmla="*/ 1 h 2"/>
                <a:gd name="T4" fmla="*/ 0 w 4"/>
                <a:gd name="T5" fmla="*/ 1 h 2"/>
                <a:gd name="T6" fmla="*/ 3 w 4"/>
                <a:gd name="T7" fmla="*/ 0 h 2"/>
                <a:gd name="T8" fmla="*/ 3 w 4"/>
                <a:gd name="T9" fmla="*/ 0 h 2"/>
                <a:gd name="T10" fmla="*/ 4 w 4"/>
                <a:gd name="T11" fmla="*/ 1 h 2"/>
                <a:gd name="T12" fmla="*/ 3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1" name="Freeform 27">
              <a:extLst>
                <a:ext uri="{FF2B5EF4-FFF2-40B4-BE49-F238E27FC236}">
                  <a16:creationId xmlns:a16="http://schemas.microsoft.com/office/drawing/2014/main" id="{68FD02D6-82AB-4C96-92FB-5D1C5E2802E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112144" y="5607776"/>
              <a:ext cx="143136" cy="51375"/>
            </a:xfrm>
            <a:custGeom>
              <a:avLst/>
              <a:gdLst>
                <a:gd name="T0" fmla="*/ 6 w 7"/>
                <a:gd name="T1" fmla="*/ 1 h 2"/>
                <a:gd name="T2" fmla="*/ 1 w 7"/>
                <a:gd name="T3" fmla="*/ 2 h 2"/>
                <a:gd name="T4" fmla="*/ 0 w 7"/>
                <a:gd name="T5" fmla="*/ 2 h 2"/>
                <a:gd name="T6" fmla="*/ 0 w 7"/>
                <a:gd name="T7" fmla="*/ 1 h 2"/>
                <a:gd name="T8" fmla="*/ 6 w 7"/>
                <a:gd name="T9" fmla="*/ 0 h 2"/>
                <a:gd name="T10" fmla="*/ 7 w 7"/>
                <a:gd name="T11" fmla="*/ 0 h 2"/>
                <a:gd name="T12" fmla="*/ 6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6" y="1"/>
                  </a:moveTo>
                  <a:cubicBezTo>
                    <a:pt x="4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2" name="Freeform 28">
              <a:extLst>
                <a:ext uri="{FF2B5EF4-FFF2-40B4-BE49-F238E27FC236}">
                  <a16:creationId xmlns:a16="http://schemas.microsoft.com/office/drawing/2014/main" id="{9C064458-EC26-4630-A302-1FED67E3801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768142" y="4107678"/>
              <a:ext cx="62621" cy="77064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1 h 3"/>
                <a:gd name="T10" fmla="*/ 2 w 3"/>
                <a:gd name="T11" fmla="*/ 1 h 3"/>
                <a:gd name="T12" fmla="*/ 3 w 3"/>
                <a:gd name="T13" fmla="*/ 1 h 3"/>
                <a:gd name="T14" fmla="*/ 2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3" name="Freeform 29">
              <a:extLst>
                <a:ext uri="{FF2B5EF4-FFF2-40B4-BE49-F238E27FC236}">
                  <a16:creationId xmlns:a16="http://schemas.microsoft.com/office/drawing/2014/main" id="{F0D3523C-A703-4728-AD32-B0BAD549147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258673" y="1973001"/>
              <a:ext cx="83496" cy="77064"/>
            </a:xfrm>
            <a:custGeom>
              <a:avLst/>
              <a:gdLst>
                <a:gd name="T0" fmla="*/ 3 w 4"/>
                <a:gd name="T1" fmla="*/ 2 h 3"/>
                <a:gd name="T2" fmla="*/ 0 w 4"/>
                <a:gd name="T3" fmla="*/ 2 h 3"/>
                <a:gd name="T4" fmla="*/ 2 w 4"/>
                <a:gd name="T5" fmla="*/ 1 h 3"/>
                <a:gd name="T6" fmla="*/ 4 w 4"/>
                <a:gd name="T7" fmla="*/ 1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4" name="Freeform 30">
              <a:extLst>
                <a:ext uri="{FF2B5EF4-FFF2-40B4-BE49-F238E27FC236}">
                  <a16:creationId xmlns:a16="http://schemas.microsoft.com/office/drawing/2014/main" id="{5385DA77-2425-4682-B983-B0BF2C5FAC65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732606" y="4775882"/>
              <a:ext cx="101388" cy="77064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1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5" name="Freeform 31">
              <a:extLst>
                <a:ext uri="{FF2B5EF4-FFF2-40B4-BE49-F238E27FC236}">
                  <a16:creationId xmlns:a16="http://schemas.microsoft.com/office/drawing/2014/main" id="{3705B423-AD67-43F8-8400-39FBBC4A7C2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501030" y="6018827"/>
              <a:ext cx="59640" cy="77064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1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3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6" name="Freeform 32">
              <a:extLst>
                <a:ext uri="{FF2B5EF4-FFF2-40B4-BE49-F238E27FC236}">
                  <a16:creationId xmlns:a16="http://schemas.microsoft.com/office/drawing/2014/main" id="{38C8E925-093C-4D58-8BFC-256C6FAF087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537210" y="6058039"/>
              <a:ext cx="122261" cy="77064"/>
            </a:xfrm>
            <a:custGeom>
              <a:avLst/>
              <a:gdLst>
                <a:gd name="T0" fmla="*/ 2 w 6"/>
                <a:gd name="T1" fmla="*/ 2 h 3"/>
                <a:gd name="T2" fmla="*/ 1 w 6"/>
                <a:gd name="T3" fmla="*/ 3 h 3"/>
                <a:gd name="T4" fmla="*/ 0 w 6"/>
                <a:gd name="T5" fmla="*/ 3 h 3"/>
                <a:gd name="T6" fmla="*/ 0 w 6"/>
                <a:gd name="T7" fmla="*/ 2 h 3"/>
                <a:gd name="T8" fmla="*/ 1 w 6"/>
                <a:gd name="T9" fmla="*/ 2 h 3"/>
                <a:gd name="T10" fmla="*/ 4 w 6"/>
                <a:gd name="T11" fmla="*/ 1 h 3"/>
                <a:gd name="T12" fmla="*/ 6 w 6"/>
                <a:gd name="T13" fmla="*/ 1 h 3"/>
                <a:gd name="T14" fmla="*/ 6 w 6"/>
                <a:gd name="T15" fmla="*/ 1 h 3"/>
                <a:gd name="T16" fmla="*/ 4 w 6"/>
                <a:gd name="T17" fmla="*/ 2 h 3"/>
                <a:gd name="T18" fmla="*/ 2 w 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2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7" name="Freeform 33">
              <a:extLst>
                <a:ext uri="{FF2B5EF4-FFF2-40B4-BE49-F238E27FC236}">
                  <a16:creationId xmlns:a16="http://schemas.microsoft.com/office/drawing/2014/main" id="{7EB238FA-0AF5-40A3-98A3-D0D58B9BEB75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286188" y="4673658"/>
              <a:ext cx="101388" cy="51375"/>
            </a:xfrm>
            <a:custGeom>
              <a:avLst/>
              <a:gdLst>
                <a:gd name="T0" fmla="*/ 5 w 5"/>
                <a:gd name="T1" fmla="*/ 1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1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8" name="Freeform 34">
              <a:extLst>
                <a:ext uri="{FF2B5EF4-FFF2-40B4-BE49-F238E27FC236}">
                  <a16:creationId xmlns:a16="http://schemas.microsoft.com/office/drawing/2014/main" id="{FAB0C7BB-1542-496E-9978-5B8429D3E5A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672768" y="4847876"/>
              <a:ext cx="80513" cy="51375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2 h 2"/>
                <a:gd name="T4" fmla="*/ 0 w 4"/>
                <a:gd name="T5" fmla="*/ 2 h 2"/>
                <a:gd name="T6" fmla="*/ 1 w 4"/>
                <a:gd name="T7" fmla="*/ 1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9" name="Freeform 35">
              <a:extLst>
                <a:ext uri="{FF2B5EF4-FFF2-40B4-BE49-F238E27FC236}">
                  <a16:creationId xmlns:a16="http://schemas.microsoft.com/office/drawing/2014/main" id="{9C59DE8D-7796-4ADF-886E-4EAF6BD645F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04611" y="4310155"/>
              <a:ext cx="104369" cy="51375"/>
            </a:xfrm>
            <a:custGeom>
              <a:avLst/>
              <a:gdLst>
                <a:gd name="T0" fmla="*/ 4 w 5"/>
                <a:gd name="T1" fmla="*/ 0 h 2"/>
                <a:gd name="T2" fmla="*/ 5 w 5"/>
                <a:gd name="T3" fmla="*/ 1 h 2"/>
                <a:gd name="T4" fmla="*/ 4 w 5"/>
                <a:gd name="T5" fmla="*/ 1 h 2"/>
                <a:gd name="T6" fmla="*/ 1 w 5"/>
                <a:gd name="T7" fmla="*/ 1 h 2"/>
                <a:gd name="T8" fmla="*/ 0 w 5"/>
                <a:gd name="T9" fmla="*/ 1 h 2"/>
                <a:gd name="T10" fmla="*/ 1 w 5"/>
                <a:gd name="T11" fmla="*/ 0 h 2"/>
                <a:gd name="T12" fmla="*/ 2 w 5"/>
                <a:gd name="T13" fmla="*/ 0 h 2"/>
                <a:gd name="T14" fmla="*/ 4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0" name="Freeform 36">
              <a:extLst>
                <a:ext uri="{FF2B5EF4-FFF2-40B4-BE49-F238E27FC236}">
                  <a16:creationId xmlns:a16="http://schemas.microsoft.com/office/drawing/2014/main" id="{270AA967-41C8-4964-889E-D818899ED7F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541831" y="6040498"/>
              <a:ext cx="101388" cy="7339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2 h 3"/>
                <a:gd name="T4" fmla="*/ 3 w 5"/>
                <a:gd name="T5" fmla="*/ 1 h 3"/>
                <a:gd name="T6" fmla="*/ 5 w 5"/>
                <a:gd name="T7" fmla="*/ 0 h 3"/>
                <a:gd name="T8" fmla="*/ 5 w 5"/>
                <a:gd name="T9" fmla="*/ 0 h 3"/>
                <a:gd name="T10" fmla="*/ 5 w 5"/>
                <a:gd name="T11" fmla="*/ 1 h 3"/>
                <a:gd name="T12" fmla="*/ 3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1"/>
                    <a:pt x="1" y="3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1" name="Freeform 37">
              <a:extLst>
                <a:ext uri="{FF2B5EF4-FFF2-40B4-BE49-F238E27FC236}">
                  <a16:creationId xmlns:a16="http://schemas.microsoft.com/office/drawing/2014/main" id="{D75A36CF-0D76-47AE-B9C5-13EF1E84AF3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540856" y="5027919"/>
              <a:ext cx="59640" cy="51375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2" name="Freeform 38">
              <a:extLst>
                <a:ext uri="{FF2B5EF4-FFF2-40B4-BE49-F238E27FC236}">
                  <a16:creationId xmlns:a16="http://schemas.microsoft.com/office/drawing/2014/main" id="{854E8622-2B44-4BEE-A443-EB068A4A149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93825" y="5033289"/>
              <a:ext cx="104369" cy="47707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1 h 2"/>
                <a:gd name="T4" fmla="*/ 0 w 5"/>
                <a:gd name="T5" fmla="*/ 1 h 2"/>
                <a:gd name="T6" fmla="*/ 0 w 5"/>
                <a:gd name="T7" fmla="*/ 1 h 2"/>
                <a:gd name="T8" fmla="*/ 1 w 5"/>
                <a:gd name="T9" fmla="*/ 0 h 2"/>
                <a:gd name="T10" fmla="*/ 4 w 5"/>
                <a:gd name="T11" fmla="*/ 0 h 2"/>
                <a:gd name="T12" fmla="*/ 4 w 5"/>
                <a:gd name="T13" fmla="*/ 0 h 2"/>
                <a:gd name="T14" fmla="*/ 4 w 5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3" name="Freeform 39">
              <a:extLst>
                <a:ext uri="{FF2B5EF4-FFF2-40B4-BE49-F238E27FC236}">
                  <a16:creationId xmlns:a16="http://schemas.microsoft.com/office/drawing/2014/main" id="{11245B7A-7DEB-46CD-8774-166606EE941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613944" y="5939291"/>
              <a:ext cx="80513" cy="51375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2 h 2"/>
                <a:gd name="T4" fmla="*/ 2 w 4"/>
                <a:gd name="T5" fmla="*/ 1 h 2"/>
                <a:gd name="T6" fmla="*/ 2 w 4"/>
                <a:gd name="T7" fmla="*/ 1 h 2"/>
                <a:gd name="T8" fmla="*/ 4 w 4"/>
                <a:gd name="T9" fmla="*/ 0 h 2"/>
                <a:gd name="T10" fmla="*/ 2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4" name="Freeform 40">
              <a:extLst>
                <a:ext uri="{FF2B5EF4-FFF2-40B4-BE49-F238E27FC236}">
                  <a16:creationId xmlns:a16="http://schemas.microsoft.com/office/drawing/2014/main" id="{975D9930-6F37-4654-B3AF-2634295FE5C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890824" y="4511150"/>
              <a:ext cx="83496" cy="51375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1 w 4"/>
                <a:gd name="T5" fmla="*/ 1 h 2"/>
                <a:gd name="T6" fmla="*/ 0 w 4"/>
                <a:gd name="T7" fmla="*/ 1 h 2"/>
                <a:gd name="T8" fmla="*/ 1 w 4"/>
                <a:gd name="T9" fmla="*/ 1 h 2"/>
                <a:gd name="T10" fmla="*/ 3 w 4"/>
                <a:gd name="T11" fmla="*/ 0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5" name="Freeform 41">
              <a:extLst>
                <a:ext uri="{FF2B5EF4-FFF2-40B4-BE49-F238E27FC236}">
                  <a16:creationId xmlns:a16="http://schemas.microsoft.com/office/drawing/2014/main" id="{32A1A3D2-EFD0-4657-96A5-B76A5D2D251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490159" y="4022935"/>
              <a:ext cx="62621" cy="513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1 w 3"/>
                <a:gd name="T5" fmla="*/ 1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6" name="Freeform 42">
              <a:extLst>
                <a:ext uri="{FF2B5EF4-FFF2-40B4-BE49-F238E27FC236}">
                  <a16:creationId xmlns:a16="http://schemas.microsoft.com/office/drawing/2014/main" id="{2584F658-FE15-40E2-9A14-E633BA47B8B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060204" y="1668596"/>
              <a:ext cx="41748" cy="77064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2 h 3"/>
                <a:gd name="T4" fmla="*/ 1 w 2"/>
                <a:gd name="T5" fmla="*/ 1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7" name="Freeform 43">
              <a:extLst>
                <a:ext uri="{FF2B5EF4-FFF2-40B4-BE49-F238E27FC236}">
                  <a16:creationId xmlns:a16="http://schemas.microsoft.com/office/drawing/2014/main" id="{E9E2E049-4C14-4F68-A628-EE971A72AF0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963412" y="4473172"/>
              <a:ext cx="59640" cy="5137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3 w 3"/>
                <a:gd name="T5" fmla="*/ 1 h 2"/>
                <a:gd name="T6" fmla="*/ 1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8" name="Freeform 44">
              <a:extLst>
                <a:ext uri="{FF2B5EF4-FFF2-40B4-BE49-F238E27FC236}">
                  <a16:creationId xmlns:a16="http://schemas.microsoft.com/office/drawing/2014/main" id="{48BBB935-0479-45EC-9671-CF5D04DAC73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766345" y="4663369"/>
              <a:ext cx="38765" cy="4770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9" name="Freeform 45">
              <a:extLst>
                <a:ext uri="{FF2B5EF4-FFF2-40B4-BE49-F238E27FC236}">
                  <a16:creationId xmlns:a16="http://schemas.microsoft.com/office/drawing/2014/main" id="{3BB7AD1F-3E8A-4CE6-8B23-75131D89C294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612157" y="4410845"/>
              <a:ext cx="62621" cy="51375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1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0" name="Freeform 46">
              <a:extLst>
                <a:ext uri="{FF2B5EF4-FFF2-40B4-BE49-F238E27FC236}">
                  <a16:creationId xmlns:a16="http://schemas.microsoft.com/office/drawing/2014/main" id="{A264C857-2272-49D5-A1D3-E862D5A69A7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339943" y="3449570"/>
              <a:ext cx="59640" cy="5137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1" name="Freeform 47">
              <a:extLst>
                <a:ext uri="{FF2B5EF4-FFF2-40B4-BE49-F238E27FC236}">
                  <a16:creationId xmlns:a16="http://schemas.microsoft.com/office/drawing/2014/main" id="{B4B58F27-C3D1-40F5-A740-09D210D7932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589635" y="5906031"/>
              <a:ext cx="41748" cy="513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2" name="Freeform 48">
              <a:extLst>
                <a:ext uri="{FF2B5EF4-FFF2-40B4-BE49-F238E27FC236}">
                  <a16:creationId xmlns:a16="http://schemas.microsoft.com/office/drawing/2014/main" id="{E443E6A9-FD34-4D0E-A000-932B3C994DF5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464763" y="1817890"/>
              <a:ext cx="62621" cy="51375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3" name="Freeform 49">
              <a:extLst>
                <a:ext uri="{FF2B5EF4-FFF2-40B4-BE49-F238E27FC236}">
                  <a16:creationId xmlns:a16="http://schemas.microsoft.com/office/drawing/2014/main" id="{056D60A3-63A9-433E-8287-652A1683B7E7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476381" y="5879484"/>
              <a:ext cx="62621" cy="51375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4" name="Freeform 50">
              <a:extLst>
                <a:ext uri="{FF2B5EF4-FFF2-40B4-BE49-F238E27FC236}">
                  <a16:creationId xmlns:a16="http://schemas.microsoft.com/office/drawing/2014/main" id="{19C0E640-3541-438E-A6C4-BC0873210E6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376249" y="4092544"/>
              <a:ext cx="62621" cy="51375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1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5" name="Freeform 51">
              <a:extLst>
                <a:ext uri="{FF2B5EF4-FFF2-40B4-BE49-F238E27FC236}">
                  <a16:creationId xmlns:a16="http://schemas.microsoft.com/office/drawing/2014/main" id="{DE871B9F-7C57-485A-BC55-79867379B7B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362469" y="5949091"/>
              <a:ext cx="62621" cy="51375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6" name="Freeform 52">
              <a:extLst>
                <a:ext uri="{FF2B5EF4-FFF2-40B4-BE49-F238E27FC236}">
                  <a16:creationId xmlns:a16="http://schemas.microsoft.com/office/drawing/2014/main" id="{AF680162-9B62-4C68-99F4-B579A181DFA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85001" y="4708551"/>
              <a:ext cx="62621" cy="25689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  <a:gd name="T8" fmla="*/ 0 w 3"/>
                <a:gd name="T9" fmla="*/ 0 h 1"/>
                <a:gd name="T10" fmla="*/ 2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7" name="Freeform 53">
              <a:extLst>
                <a:ext uri="{FF2B5EF4-FFF2-40B4-BE49-F238E27FC236}">
                  <a16:creationId xmlns:a16="http://schemas.microsoft.com/office/drawing/2014/main" id="{B813AA0F-75DF-419D-85BA-6930147310E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218063" y="2002651"/>
              <a:ext cx="62621" cy="5137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8" name="Freeform 54">
              <a:extLst>
                <a:ext uri="{FF2B5EF4-FFF2-40B4-BE49-F238E27FC236}">
                  <a16:creationId xmlns:a16="http://schemas.microsoft.com/office/drawing/2014/main" id="{0DD3DBC1-2A22-490E-8CDE-A4904097C27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384329" y="2838449"/>
              <a:ext cx="41748" cy="513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9" name="Freeform 55">
              <a:extLst>
                <a:ext uri="{FF2B5EF4-FFF2-40B4-BE49-F238E27FC236}">
                  <a16:creationId xmlns:a16="http://schemas.microsoft.com/office/drawing/2014/main" id="{206FA63E-EF95-41A9-905F-BC58A8133DB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15322" y="5112970"/>
              <a:ext cx="83496" cy="25689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0 h 1"/>
                <a:gd name="T4" fmla="*/ 3 w 4"/>
                <a:gd name="T5" fmla="*/ 0 h 1"/>
                <a:gd name="T6" fmla="*/ 3 w 4"/>
                <a:gd name="T7" fmla="*/ 1 h 1"/>
                <a:gd name="T8" fmla="*/ 0 w 4"/>
                <a:gd name="T9" fmla="*/ 0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0" name="Freeform 56">
              <a:extLst>
                <a:ext uri="{FF2B5EF4-FFF2-40B4-BE49-F238E27FC236}">
                  <a16:creationId xmlns:a16="http://schemas.microsoft.com/office/drawing/2014/main" id="{93798E6F-6FD8-42C3-B13D-73501821FAB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008941" y="4293908"/>
              <a:ext cx="62621" cy="51375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1" name="Freeform 57">
              <a:extLst>
                <a:ext uri="{FF2B5EF4-FFF2-40B4-BE49-F238E27FC236}">
                  <a16:creationId xmlns:a16="http://schemas.microsoft.com/office/drawing/2014/main" id="{9D75202B-903B-4A92-A9B0-0EA84AA6A67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026342" y="5416891"/>
              <a:ext cx="59640" cy="25689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2" name="Freeform 58">
              <a:extLst>
                <a:ext uri="{FF2B5EF4-FFF2-40B4-BE49-F238E27FC236}">
                  <a16:creationId xmlns:a16="http://schemas.microsoft.com/office/drawing/2014/main" id="{FA4909B1-E4BD-4705-B9EA-9B6045250C4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92732" y="298305"/>
              <a:ext cx="41748" cy="47707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3" name="Freeform 59">
              <a:extLst>
                <a:ext uri="{FF2B5EF4-FFF2-40B4-BE49-F238E27FC236}">
                  <a16:creationId xmlns:a16="http://schemas.microsoft.com/office/drawing/2014/main" id="{BE97735F-8E11-4C78-9926-97FBB57B00A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816942" y="4287793"/>
              <a:ext cx="38765" cy="2568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4" name="Freeform 60">
              <a:extLst>
                <a:ext uri="{FF2B5EF4-FFF2-40B4-BE49-F238E27FC236}">
                  <a16:creationId xmlns:a16="http://schemas.microsoft.com/office/drawing/2014/main" id="{686D25C6-1163-4C40-AB49-00677C89391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552704" y="3870775"/>
              <a:ext cx="41748" cy="2201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5" name="Freeform 61">
              <a:extLst>
                <a:ext uri="{FF2B5EF4-FFF2-40B4-BE49-F238E27FC236}">
                  <a16:creationId xmlns:a16="http://schemas.microsoft.com/office/drawing/2014/main" id="{2F670548-11E5-4DDF-AF7C-9DB93B4EE64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960209" y="4331886"/>
              <a:ext cx="38765" cy="5137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" name="Freeform 62">
              <a:extLst>
                <a:ext uri="{FF2B5EF4-FFF2-40B4-BE49-F238E27FC236}">
                  <a16:creationId xmlns:a16="http://schemas.microsoft.com/office/drawing/2014/main" id="{4AEBA29A-2ED8-4596-8C6D-D92D6A54D69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984843" y="2077047"/>
              <a:ext cx="20873" cy="25689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7" name="Freeform 63">
              <a:extLst>
                <a:ext uri="{FF2B5EF4-FFF2-40B4-BE49-F238E27FC236}">
                  <a16:creationId xmlns:a16="http://schemas.microsoft.com/office/drawing/2014/main" id="{B84C1882-0A2E-4FD6-8F52-E0732E2AA63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507506" y="4602750"/>
              <a:ext cx="38765" cy="2568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8" name="Freeform 64">
              <a:extLst>
                <a:ext uri="{FF2B5EF4-FFF2-40B4-BE49-F238E27FC236}">
                  <a16:creationId xmlns:a16="http://schemas.microsoft.com/office/drawing/2014/main" id="{357F50C0-B69C-49B2-85E3-AB83323283E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32016" y="3969872"/>
              <a:ext cx="38765" cy="25689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9" name="Freeform 65">
              <a:extLst>
                <a:ext uri="{FF2B5EF4-FFF2-40B4-BE49-F238E27FC236}">
                  <a16:creationId xmlns:a16="http://schemas.microsoft.com/office/drawing/2014/main" id="{A2C9BBE1-02ED-487F-BC6A-860B06158E0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819610" y="4527643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0" name="Freeform 66">
              <a:extLst>
                <a:ext uri="{FF2B5EF4-FFF2-40B4-BE49-F238E27FC236}">
                  <a16:creationId xmlns:a16="http://schemas.microsoft.com/office/drawing/2014/main" id="{7826F373-C41B-4E66-9DFA-497BF557083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689202" y="5874003"/>
              <a:ext cx="41748" cy="5137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1" name="Freeform 67">
              <a:extLst>
                <a:ext uri="{FF2B5EF4-FFF2-40B4-BE49-F238E27FC236}">
                  <a16:creationId xmlns:a16="http://schemas.microsoft.com/office/drawing/2014/main" id="{0A4B6C72-2FBB-41F0-8682-088C7315976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280582" y="5492601"/>
              <a:ext cx="62621" cy="0"/>
            </a:xfrm>
            <a:custGeom>
              <a:avLst/>
              <a:gdLst>
                <a:gd name="T0" fmla="*/ 1 w 3"/>
                <a:gd name="T1" fmla="*/ 3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2" name="Freeform 68">
              <a:extLst>
                <a:ext uri="{FF2B5EF4-FFF2-40B4-BE49-F238E27FC236}">
                  <a16:creationId xmlns:a16="http://schemas.microsoft.com/office/drawing/2014/main" id="{91F0BC2D-E49D-4C31-B4D7-A10D79DD7B5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605207" y="3079901"/>
              <a:ext cx="38765" cy="25689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3" name="Freeform 69">
              <a:extLst>
                <a:ext uri="{FF2B5EF4-FFF2-40B4-BE49-F238E27FC236}">
                  <a16:creationId xmlns:a16="http://schemas.microsoft.com/office/drawing/2014/main" id="{16C30D17-0E55-43AE-940E-3707812F9A8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394559" y="4871159"/>
              <a:ext cx="20873" cy="2568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4" name="Freeform 70">
              <a:extLst>
                <a:ext uri="{FF2B5EF4-FFF2-40B4-BE49-F238E27FC236}">
                  <a16:creationId xmlns:a16="http://schemas.microsoft.com/office/drawing/2014/main" id="{5E619234-F0E3-4989-A9C7-DD2AF84E8CA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290684" y="3204994"/>
              <a:ext cx="17892" cy="513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5" name="Freeform 71">
              <a:extLst>
                <a:ext uri="{FF2B5EF4-FFF2-40B4-BE49-F238E27FC236}">
                  <a16:creationId xmlns:a16="http://schemas.microsoft.com/office/drawing/2014/main" id="{0697E0DF-07A4-4171-BEC9-F65CA2767C4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439833" y="5876282"/>
              <a:ext cx="41748" cy="2568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6" name="Freeform 72">
              <a:extLst>
                <a:ext uri="{FF2B5EF4-FFF2-40B4-BE49-F238E27FC236}">
                  <a16:creationId xmlns:a16="http://schemas.microsoft.com/office/drawing/2014/main" id="{3FCBAD60-0C43-4682-8119-249DF017519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430177" y="5973249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" name="Freeform 73">
              <a:extLst>
                <a:ext uri="{FF2B5EF4-FFF2-40B4-BE49-F238E27FC236}">
                  <a16:creationId xmlns:a16="http://schemas.microsoft.com/office/drawing/2014/main" id="{7D02F8EA-0F00-4DE7-A399-40BB567B15D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522863" y="5135601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" name="Freeform 74">
              <a:extLst>
                <a:ext uri="{FF2B5EF4-FFF2-40B4-BE49-F238E27FC236}">
                  <a16:creationId xmlns:a16="http://schemas.microsoft.com/office/drawing/2014/main" id="{F6FBB578-E946-490C-B25F-7EFBE1539E1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817640" y="4656337"/>
              <a:ext cx="41748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" name="Freeform 75">
              <a:extLst>
                <a:ext uri="{FF2B5EF4-FFF2-40B4-BE49-F238E27FC236}">
                  <a16:creationId xmlns:a16="http://schemas.microsoft.com/office/drawing/2014/main" id="{D79523B3-663E-42A0-B2B6-51B619E5004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346060" y="6033381"/>
              <a:ext cx="17892" cy="256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" name="Freeform 76">
              <a:extLst>
                <a:ext uri="{FF2B5EF4-FFF2-40B4-BE49-F238E27FC236}">
                  <a16:creationId xmlns:a16="http://schemas.microsoft.com/office/drawing/2014/main" id="{8941242F-6CBE-427F-B9F8-5786F635AB6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976015" y="4975129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1" name="Freeform 77">
              <a:extLst>
                <a:ext uri="{FF2B5EF4-FFF2-40B4-BE49-F238E27FC236}">
                  <a16:creationId xmlns:a16="http://schemas.microsoft.com/office/drawing/2014/main" id="{80C0F059-DCA1-4E7C-AD0A-DDA681EEBC5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955773" y="5440593"/>
              <a:ext cx="2087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2" name="Freeform 78">
              <a:extLst>
                <a:ext uri="{FF2B5EF4-FFF2-40B4-BE49-F238E27FC236}">
                  <a16:creationId xmlns:a16="http://schemas.microsoft.com/office/drawing/2014/main" id="{DB0C1789-2A13-4399-96D2-AB21BCE1A365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915863" y="557682"/>
              <a:ext cx="41748" cy="2568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3" name="Freeform 79">
              <a:extLst>
                <a:ext uri="{FF2B5EF4-FFF2-40B4-BE49-F238E27FC236}">
                  <a16:creationId xmlns:a16="http://schemas.microsoft.com/office/drawing/2014/main" id="{6C3F8640-2EAE-48E3-B042-EC343EFBD8F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937493" y="5694780"/>
              <a:ext cx="20873" cy="5137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4" name="Freeform 80">
              <a:extLst>
                <a:ext uri="{FF2B5EF4-FFF2-40B4-BE49-F238E27FC236}">
                  <a16:creationId xmlns:a16="http://schemas.microsoft.com/office/drawing/2014/main" id="{38885E7C-9897-436C-A586-24F08FDFFF3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682935" y="2976225"/>
              <a:ext cx="20873" cy="256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5" name="Freeform 81">
              <a:extLst>
                <a:ext uri="{FF2B5EF4-FFF2-40B4-BE49-F238E27FC236}">
                  <a16:creationId xmlns:a16="http://schemas.microsoft.com/office/drawing/2014/main" id="{FD48E206-2F26-4323-8C77-8D39471DD18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647240" y="4752456"/>
              <a:ext cx="41748" cy="25689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6" name="Freeform 82">
              <a:extLst>
                <a:ext uri="{FF2B5EF4-FFF2-40B4-BE49-F238E27FC236}">
                  <a16:creationId xmlns:a16="http://schemas.microsoft.com/office/drawing/2014/main" id="{8DDF1225-8ED7-4DC1-BF17-B3E467D368D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018505" y="5310396"/>
              <a:ext cx="2087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7" name="Freeform 83">
              <a:extLst>
                <a:ext uri="{FF2B5EF4-FFF2-40B4-BE49-F238E27FC236}">
                  <a16:creationId xmlns:a16="http://schemas.microsoft.com/office/drawing/2014/main" id="{A3A2F11C-ED0E-475A-B553-C70A4B38931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452893" y="5842625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8" name="Freeform 84">
              <a:extLst>
                <a:ext uri="{FF2B5EF4-FFF2-40B4-BE49-F238E27FC236}">
                  <a16:creationId xmlns:a16="http://schemas.microsoft.com/office/drawing/2014/main" id="{3D7E6058-E558-49B5-97E1-2B4FF272110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825391" y="1264978"/>
              <a:ext cx="41748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9" name="Freeform 85">
              <a:extLst>
                <a:ext uri="{FF2B5EF4-FFF2-40B4-BE49-F238E27FC236}">
                  <a16:creationId xmlns:a16="http://schemas.microsoft.com/office/drawing/2014/main" id="{03006A51-7D19-4344-AC2C-A464BFD8F03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138925" y="3340590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0" name="Oval 86">
              <a:extLst>
                <a:ext uri="{FF2B5EF4-FFF2-40B4-BE49-F238E27FC236}">
                  <a16:creationId xmlns:a16="http://schemas.microsoft.com/office/drawing/2014/main" id="{B6AA0A71-7712-47BF-8F2C-E1A0BE69CB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383990" y="3009875"/>
              <a:ext cx="20873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1" name="Freeform 87">
              <a:extLst>
                <a:ext uri="{FF2B5EF4-FFF2-40B4-BE49-F238E27FC236}">
                  <a16:creationId xmlns:a16="http://schemas.microsoft.com/office/drawing/2014/main" id="{C1E4FF18-6EED-492C-9E57-8D4B9232FCD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167778" y="3389674"/>
              <a:ext cx="20873" cy="2568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2" name="Freeform 88">
              <a:extLst>
                <a:ext uri="{FF2B5EF4-FFF2-40B4-BE49-F238E27FC236}">
                  <a16:creationId xmlns:a16="http://schemas.microsoft.com/office/drawing/2014/main" id="{0FDC18CD-1ADD-4E1B-B793-FC3382FD276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513655" y="5633606"/>
              <a:ext cx="0" cy="25689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3" name="Freeform 89">
              <a:extLst>
                <a:ext uri="{FF2B5EF4-FFF2-40B4-BE49-F238E27FC236}">
                  <a16:creationId xmlns:a16="http://schemas.microsoft.com/office/drawing/2014/main" id="{AA4DAA58-70A1-4C17-97BE-0727E05C6BF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796939" y="4608655"/>
              <a:ext cx="20873" cy="220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4" name="Freeform 90">
              <a:extLst>
                <a:ext uri="{FF2B5EF4-FFF2-40B4-BE49-F238E27FC236}">
                  <a16:creationId xmlns:a16="http://schemas.microsoft.com/office/drawing/2014/main" id="{00317CB0-10D0-4B89-BE8A-B4CC5317254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900320" y="4423966"/>
              <a:ext cx="17892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5" name="Freeform 91">
              <a:extLst>
                <a:ext uri="{FF2B5EF4-FFF2-40B4-BE49-F238E27FC236}">
                  <a16:creationId xmlns:a16="http://schemas.microsoft.com/office/drawing/2014/main" id="{06748B88-E696-4BAE-A852-02D8754653B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963590" y="2003762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6" name="Oval 92">
              <a:extLst>
                <a:ext uri="{FF2B5EF4-FFF2-40B4-BE49-F238E27FC236}">
                  <a16:creationId xmlns:a16="http://schemas.microsoft.com/office/drawing/2014/main" id="{70293962-44A1-41ED-830F-AF7AC973C0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5617088" y="4988038"/>
              <a:ext cx="20873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7" name="Freeform 93">
              <a:extLst>
                <a:ext uri="{FF2B5EF4-FFF2-40B4-BE49-F238E27FC236}">
                  <a16:creationId xmlns:a16="http://schemas.microsoft.com/office/drawing/2014/main" id="{9868E601-24D0-490A-80B1-F2979A10458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70299" y="3921199"/>
              <a:ext cx="20873" cy="256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8" name="Freeform 94">
              <a:extLst>
                <a:ext uri="{FF2B5EF4-FFF2-40B4-BE49-F238E27FC236}">
                  <a16:creationId xmlns:a16="http://schemas.microsoft.com/office/drawing/2014/main" id="{5EEFB067-8DB2-4D8D-A23E-B4FC3A08F52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300443" y="4953853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9" name="Freeform 95">
              <a:extLst>
                <a:ext uri="{FF2B5EF4-FFF2-40B4-BE49-F238E27FC236}">
                  <a16:creationId xmlns:a16="http://schemas.microsoft.com/office/drawing/2014/main" id="{4596AAC7-943F-4AED-BAAD-D5FE9C078B4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371134" y="1917576"/>
              <a:ext cx="20873" cy="256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0" name="Freeform 96">
              <a:extLst>
                <a:ext uri="{FF2B5EF4-FFF2-40B4-BE49-F238E27FC236}">
                  <a16:creationId xmlns:a16="http://schemas.microsoft.com/office/drawing/2014/main" id="{78CCDD2D-059A-4725-AD8B-97355886CC3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195443" y="292529"/>
              <a:ext cx="2087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1" name="Freeform 97">
              <a:extLst>
                <a:ext uri="{FF2B5EF4-FFF2-40B4-BE49-F238E27FC236}">
                  <a16:creationId xmlns:a16="http://schemas.microsoft.com/office/drawing/2014/main" id="{8D4D3FFD-D2EB-45DA-851B-634C6A16C54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701101" y="3085749"/>
              <a:ext cx="20873" cy="2201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2" name="Freeform 98">
              <a:extLst>
                <a:ext uri="{FF2B5EF4-FFF2-40B4-BE49-F238E27FC236}">
                  <a16:creationId xmlns:a16="http://schemas.microsoft.com/office/drawing/2014/main" id="{5C8D6F6F-EFF0-4037-B2FD-EB035BA4714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676007" y="4953130"/>
              <a:ext cx="20873" cy="2568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3" name="Freeform 99">
              <a:extLst>
                <a:ext uri="{FF2B5EF4-FFF2-40B4-BE49-F238E27FC236}">
                  <a16:creationId xmlns:a16="http://schemas.microsoft.com/office/drawing/2014/main" id="{291273D3-BD24-4D40-A97E-3C01075CC85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406216" y="3086549"/>
              <a:ext cx="2087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4" name="Oval 100">
              <a:extLst>
                <a:ext uri="{FF2B5EF4-FFF2-40B4-BE49-F238E27FC236}">
                  <a16:creationId xmlns:a16="http://schemas.microsoft.com/office/drawing/2014/main" id="{E8D65402-4D4B-47CA-BECF-6F1D7D83E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8342173" y="6067101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5" name="Freeform 101">
              <a:extLst>
                <a:ext uri="{FF2B5EF4-FFF2-40B4-BE49-F238E27FC236}">
                  <a16:creationId xmlns:a16="http://schemas.microsoft.com/office/drawing/2014/main" id="{478039E1-18A5-4B5B-A205-D3C1D16258E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613359" y="4931739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6" name="Oval 102">
              <a:extLst>
                <a:ext uri="{FF2B5EF4-FFF2-40B4-BE49-F238E27FC236}">
                  <a16:creationId xmlns:a16="http://schemas.microsoft.com/office/drawing/2014/main" id="{2024BA58-CB77-49D3-AF21-F9B1265AE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5920074" y="3816809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7" name="Freeform 103">
              <a:extLst>
                <a:ext uri="{FF2B5EF4-FFF2-40B4-BE49-F238E27FC236}">
                  <a16:creationId xmlns:a16="http://schemas.microsoft.com/office/drawing/2014/main" id="{2D87E984-30DB-4E66-8715-F5310D7E7E17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208950" y="4263058"/>
              <a:ext cx="38765" cy="25689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8" name="Freeform 104">
              <a:extLst>
                <a:ext uri="{FF2B5EF4-FFF2-40B4-BE49-F238E27FC236}">
                  <a16:creationId xmlns:a16="http://schemas.microsoft.com/office/drawing/2014/main" id="{482E9BB7-AEAC-49A7-94EA-4AE0B01C89A4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503744" y="3907962"/>
              <a:ext cx="20873" cy="2201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9" name="Freeform 105">
              <a:extLst>
                <a:ext uri="{FF2B5EF4-FFF2-40B4-BE49-F238E27FC236}">
                  <a16:creationId xmlns:a16="http://schemas.microsoft.com/office/drawing/2014/main" id="{A936EE9D-C4B6-4431-8AE8-FDCFF45EC85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430959" y="216245"/>
              <a:ext cx="0" cy="25689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0" name="Freeform 106">
              <a:extLst>
                <a:ext uri="{FF2B5EF4-FFF2-40B4-BE49-F238E27FC236}">
                  <a16:creationId xmlns:a16="http://schemas.microsoft.com/office/drawing/2014/main" id="{0803E62D-85C7-4800-9A44-DA1CBAD8A27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407894" y="5495420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1" name="Oval 107">
              <a:extLst>
                <a:ext uri="{FF2B5EF4-FFF2-40B4-BE49-F238E27FC236}">
                  <a16:creationId xmlns:a16="http://schemas.microsoft.com/office/drawing/2014/main" id="{C57F966A-B42D-474E-B0D8-7D9331AE42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156065" y="4838633"/>
              <a:ext cx="20873" cy="256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2" name="Freeform 108">
              <a:extLst>
                <a:ext uri="{FF2B5EF4-FFF2-40B4-BE49-F238E27FC236}">
                  <a16:creationId xmlns:a16="http://schemas.microsoft.com/office/drawing/2014/main" id="{1079ED96-30D9-43F7-9D14-53508EDBC6B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245451" y="3217508"/>
              <a:ext cx="2087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3" name="Freeform 109">
              <a:extLst>
                <a:ext uri="{FF2B5EF4-FFF2-40B4-BE49-F238E27FC236}">
                  <a16:creationId xmlns:a16="http://schemas.microsoft.com/office/drawing/2014/main" id="{664AA973-5B61-45CB-8557-3F711842DF1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753673" y="1362401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4" name="Freeform 110">
              <a:extLst>
                <a:ext uri="{FF2B5EF4-FFF2-40B4-BE49-F238E27FC236}">
                  <a16:creationId xmlns:a16="http://schemas.microsoft.com/office/drawing/2014/main" id="{A7EA93DB-7F14-44F5-85DD-E7814FE94AF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656715" y="5837954"/>
              <a:ext cx="20873" cy="2568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5" name="Freeform 111">
              <a:extLst>
                <a:ext uri="{FF2B5EF4-FFF2-40B4-BE49-F238E27FC236}">
                  <a16:creationId xmlns:a16="http://schemas.microsoft.com/office/drawing/2014/main" id="{28878D6E-C938-42FD-82AB-5D95F2DF11D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028181" y="3745505"/>
              <a:ext cx="20873" cy="2568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6" name="Freeform 112">
              <a:extLst>
                <a:ext uri="{FF2B5EF4-FFF2-40B4-BE49-F238E27FC236}">
                  <a16:creationId xmlns:a16="http://schemas.microsoft.com/office/drawing/2014/main" id="{06854EC4-3E69-4B63-9FDB-293A1025A59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278537" y="6312846"/>
              <a:ext cx="20873" cy="2568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7" name="Freeform 113">
              <a:extLst>
                <a:ext uri="{FF2B5EF4-FFF2-40B4-BE49-F238E27FC236}">
                  <a16:creationId xmlns:a16="http://schemas.microsoft.com/office/drawing/2014/main" id="{C42D0439-B93C-4D2C-A384-9C7887610877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188387" y="2059986"/>
              <a:ext cx="2087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8" name="Freeform 114">
              <a:extLst>
                <a:ext uri="{FF2B5EF4-FFF2-40B4-BE49-F238E27FC236}">
                  <a16:creationId xmlns:a16="http://schemas.microsoft.com/office/drawing/2014/main" id="{994D13AF-7894-478D-BAC9-0FD6CD3360F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030105" y="5480646"/>
              <a:ext cx="20873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9" name="Oval 115">
              <a:extLst>
                <a:ext uri="{FF2B5EF4-FFF2-40B4-BE49-F238E27FC236}">
                  <a16:creationId xmlns:a16="http://schemas.microsoft.com/office/drawing/2014/main" id="{C4ED2B98-26E8-4DE8-8A4A-7D0A1B09F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7900090" y="1230677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0" name="Oval 116">
              <a:extLst>
                <a:ext uri="{FF2B5EF4-FFF2-40B4-BE49-F238E27FC236}">
                  <a16:creationId xmlns:a16="http://schemas.microsoft.com/office/drawing/2014/main" id="{2B0EFFFD-685B-4B72-BAD1-869294A5B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0360930" y="5430988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1" name="Freeform 117">
              <a:extLst>
                <a:ext uri="{FF2B5EF4-FFF2-40B4-BE49-F238E27FC236}">
                  <a16:creationId xmlns:a16="http://schemas.microsoft.com/office/drawing/2014/main" id="{BA5E889F-E090-4D5A-A00B-44780A4EBD9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406778" y="4021266"/>
              <a:ext cx="2087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2" name="Freeform 118">
              <a:extLst>
                <a:ext uri="{FF2B5EF4-FFF2-40B4-BE49-F238E27FC236}">
                  <a16:creationId xmlns:a16="http://schemas.microsoft.com/office/drawing/2014/main" id="{338AEB0B-45F4-4C80-AAC4-977DAE561DE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830965" y="4452934"/>
              <a:ext cx="0" cy="25689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3" name="Oval 119">
              <a:extLst>
                <a:ext uri="{FF2B5EF4-FFF2-40B4-BE49-F238E27FC236}">
                  <a16:creationId xmlns:a16="http://schemas.microsoft.com/office/drawing/2014/main" id="{710BB0ED-DE21-4F80-B8A9-F11E93BEB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763610" y="4704340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4" name="Freeform 120">
              <a:extLst>
                <a:ext uri="{FF2B5EF4-FFF2-40B4-BE49-F238E27FC236}">
                  <a16:creationId xmlns:a16="http://schemas.microsoft.com/office/drawing/2014/main" id="{8E75CDCC-329F-42D7-99A8-EE732F66A19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305171" y="6264155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5" name="Oval 121">
              <a:extLst>
                <a:ext uri="{FF2B5EF4-FFF2-40B4-BE49-F238E27FC236}">
                  <a16:creationId xmlns:a16="http://schemas.microsoft.com/office/drawing/2014/main" id="{1E8B2AC8-899B-46A0-B38A-DDB2483F78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887727" y="1727813"/>
              <a:ext cx="2981" cy="256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6" name="Freeform 122">
              <a:extLst>
                <a:ext uri="{FF2B5EF4-FFF2-40B4-BE49-F238E27FC236}">
                  <a16:creationId xmlns:a16="http://schemas.microsoft.com/office/drawing/2014/main" id="{2D17EE4F-AE14-4D24-8F35-C7950750C0D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880127" y="3935321"/>
              <a:ext cx="0" cy="2201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7" name="Freeform 123">
              <a:extLst>
                <a:ext uri="{FF2B5EF4-FFF2-40B4-BE49-F238E27FC236}">
                  <a16:creationId xmlns:a16="http://schemas.microsoft.com/office/drawing/2014/main" id="{EFD3B099-29C2-4121-9FE6-A18ED82E712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353474" y="6323126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8" name="Freeform 124">
              <a:extLst>
                <a:ext uri="{FF2B5EF4-FFF2-40B4-BE49-F238E27FC236}">
                  <a16:creationId xmlns:a16="http://schemas.microsoft.com/office/drawing/2014/main" id="{DFF2A01A-D05D-461B-9108-C8CE55BE3C7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309188" y="3361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9" name="Oval 125">
              <a:extLst>
                <a:ext uri="{FF2B5EF4-FFF2-40B4-BE49-F238E27FC236}">
                  <a16:creationId xmlns:a16="http://schemas.microsoft.com/office/drawing/2014/main" id="{E8829C33-EEAD-4736-AC9D-2B4588869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7272717" y="6286388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0" name="Freeform 126">
              <a:extLst>
                <a:ext uri="{FF2B5EF4-FFF2-40B4-BE49-F238E27FC236}">
                  <a16:creationId xmlns:a16="http://schemas.microsoft.com/office/drawing/2014/main" id="{06818FFC-7C7E-48ED-AD78-AAE0BE1E6C7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694825" y="6014475"/>
              <a:ext cx="20873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1" name="Freeform 127">
              <a:extLst>
                <a:ext uri="{FF2B5EF4-FFF2-40B4-BE49-F238E27FC236}">
                  <a16:creationId xmlns:a16="http://schemas.microsoft.com/office/drawing/2014/main" id="{DABF6182-52C0-492C-827D-A2CAE497876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021819" y="2060431"/>
              <a:ext cx="0" cy="2568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2" name="Oval 128">
              <a:extLst>
                <a:ext uri="{FF2B5EF4-FFF2-40B4-BE49-F238E27FC236}">
                  <a16:creationId xmlns:a16="http://schemas.microsoft.com/office/drawing/2014/main" id="{9594774B-443A-4DC9-AB5D-8E0E843436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423142" y="6169651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3" name="Freeform 129">
              <a:extLst>
                <a:ext uri="{FF2B5EF4-FFF2-40B4-BE49-F238E27FC236}">
                  <a16:creationId xmlns:a16="http://schemas.microsoft.com/office/drawing/2014/main" id="{5622E785-ABA2-4234-9E8C-8E70530279F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351003" y="6361515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4" name="Freeform 130">
              <a:extLst>
                <a:ext uri="{FF2B5EF4-FFF2-40B4-BE49-F238E27FC236}">
                  <a16:creationId xmlns:a16="http://schemas.microsoft.com/office/drawing/2014/main" id="{B1BCA933-B81B-4335-ABE1-AEC00697504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417655" y="3986457"/>
              <a:ext cx="20873" cy="2568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5" name="Oval 131">
              <a:extLst>
                <a:ext uri="{FF2B5EF4-FFF2-40B4-BE49-F238E27FC236}">
                  <a16:creationId xmlns:a16="http://schemas.microsoft.com/office/drawing/2014/main" id="{C74349DA-7E56-49D4-BCDE-88D560AD0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2096556" y="3539058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6" name="Freeform 132">
              <a:extLst>
                <a:ext uri="{FF2B5EF4-FFF2-40B4-BE49-F238E27FC236}">
                  <a16:creationId xmlns:a16="http://schemas.microsoft.com/office/drawing/2014/main" id="{91737FA0-E499-4304-8D7A-B74AB167559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705010" y="5658203"/>
              <a:ext cx="20873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7" name="Freeform 133">
              <a:extLst>
                <a:ext uri="{FF2B5EF4-FFF2-40B4-BE49-F238E27FC236}">
                  <a16:creationId xmlns:a16="http://schemas.microsoft.com/office/drawing/2014/main" id="{CC3D0A1E-D3E6-4E41-832C-5A3DDF3DF73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338536" y="6390783"/>
              <a:ext cx="2087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8" name="Rectangle 134">
              <a:extLst>
                <a:ext uri="{FF2B5EF4-FFF2-40B4-BE49-F238E27FC236}">
                  <a16:creationId xmlns:a16="http://schemas.microsoft.com/office/drawing/2014/main" id="{9F00A1A9-58C7-49B7-BEDB-1FAB510ABB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746792" y="5607667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9" name="Freeform 135">
              <a:extLst>
                <a:ext uri="{FF2B5EF4-FFF2-40B4-BE49-F238E27FC236}">
                  <a16:creationId xmlns:a16="http://schemas.microsoft.com/office/drawing/2014/main" id="{81E2C4C8-65F2-471D-886C-047E60234D2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7365940" y="63195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0" name="Rectangle 136">
              <a:extLst>
                <a:ext uri="{FF2B5EF4-FFF2-40B4-BE49-F238E27FC236}">
                  <a16:creationId xmlns:a16="http://schemas.microsoft.com/office/drawing/2014/main" id="{1473BB9D-F5E3-484A-A535-AE948E1F25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5878593" y="4020289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1" name="Freeform 137">
              <a:extLst>
                <a:ext uri="{FF2B5EF4-FFF2-40B4-BE49-F238E27FC236}">
                  <a16:creationId xmlns:a16="http://schemas.microsoft.com/office/drawing/2014/main" id="{0B370851-48AE-488B-B3CD-1A8486271A8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731932" y="4236251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2" name="Freeform 138">
              <a:extLst>
                <a:ext uri="{FF2B5EF4-FFF2-40B4-BE49-F238E27FC236}">
                  <a16:creationId xmlns:a16="http://schemas.microsoft.com/office/drawing/2014/main" id="{5A766CEA-4FB2-4F69-B5D5-8640F3D26D9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719466" y="4265520"/>
              <a:ext cx="2087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3" name="Oval 139">
              <a:extLst>
                <a:ext uri="{FF2B5EF4-FFF2-40B4-BE49-F238E27FC236}">
                  <a16:creationId xmlns:a16="http://schemas.microsoft.com/office/drawing/2014/main" id="{E30C8E06-88CF-4075-A986-B53CFE4832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5914063" y="4113709"/>
              <a:ext cx="20873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4" name="Oval 140">
              <a:extLst>
                <a:ext uri="{FF2B5EF4-FFF2-40B4-BE49-F238E27FC236}">
                  <a16:creationId xmlns:a16="http://schemas.microsoft.com/office/drawing/2014/main" id="{15A7C0F0-2681-4FB8-A0B7-4254A25D2D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342302" y="6276546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5" name="Oval 141">
              <a:extLst>
                <a:ext uri="{FF2B5EF4-FFF2-40B4-BE49-F238E27FC236}">
                  <a16:creationId xmlns:a16="http://schemas.microsoft.com/office/drawing/2014/main" id="{A14E4748-788F-42D1-A7B8-5842C5B43B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126943" y="4384236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6" name="Freeform 142">
              <a:extLst>
                <a:ext uri="{FF2B5EF4-FFF2-40B4-BE49-F238E27FC236}">
                  <a16:creationId xmlns:a16="http://schemas.microsoft.com/office/drawing/2014/main" id="{057AC7F2-B70E-4C89-A7CB-D837C548C8C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68113" y="4291916"/>
              <a:ext cx="2087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7" name="Freeform 143">
              <a:extLst>
                <a:ext uri="{FF2B5EF4-FFF2-40B4-BE49-F238E27FC236}">
                  <a16:creationId xmlns:a16="http://schemas.microsoft.com/office/drawing/2014/main" id="{173AB713-C6A1-4B15-B216-6E10A54D019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739896" y="5753259"/>
              <a:ext cx="2087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8" name="Rectangle 144">
              <a:extLst>
                <a:ext uri="{FF2B5EF4-FFF2-40B4-BE49-F238E27FC236}">
                  <a16:creationId xmlns:a16="http://schemas.microsoft.com/office/drawing/2014/main" id="{BFB8BE1F-BD1A-4B2C-B0FE-9650C185FE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111554" y="5168859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9" name="Rectangle 145">
              <a:extLst>
                <a:ext uri="{FF2B5EF4-FFF2-40B4-BE49-F238E27FC236}">
                  <a16:creationId xmlns:a16="http://schemas.microsoft.com/office/drawing/2014/main" id="{1CEAF103-045C-4881-B298-B4B266CF47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8884869" y="376006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0" name="Freeform 146">
              <a:extLst>
                <a:ext uri="{FF2B5EF4-FFF2-40B4-BE49-F238E27FC236}">
                  <a16:creationId xmlns:a16="http://schemas.microsoft.com/office/drawing/2014/main" id="{2A7EE25F-F2C5-48FA-A946-682BB517F95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71883" y="4515376"/>
              <a:ext cx="2087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1" name="Oval 147">
              <a:extLst>
                <a:ext uri="{FF2B5EF4-FFF2-40B4-BE49-F238E27FC236}">
                  <a16:creationId xmlns:a16="http://schemas.microsoft.com/office/drawing/2014/main" id="{BE4414EF-7725-47AB-87C1-F0053E141F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476015" y="4823782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2" name="Oval 148">
              <a:extLst>
                <a:ext uri="{FF2B5EF4-FFF2-40B4-BE49-F238E27FC236}">
                  <a16:creationId xmlns:a16="http://schemas.microsoft.com/office/drawing/2014/main" id="{1E2FC8B2-A2FC-4F3B-82B0-F4DDBA939A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328689" y="4167006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3" name="Freeform 149">
              <a:extLst>
                <a:ext uri="{FF2B5EF4-FFF2-40B4-BE49-F238E27FC236}">
                  <a16:creationId xmlns:a16="http://schemas.microsoft.com/office/drawing/2014/main" id="{E1EE8A74-0603-49F2-8223-BB983849A67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878323" y="51076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4" name="Oval 150">
              <a:extLst>
                <a:ext uri="{FF2B5EF4-FFF2-40B4-BE49-F238E27FC236}">
                  <a16:creationId xmlns:a16="http://schemas.microsoft.com/office/drawing/2014/main" id="{9B3019C2-69E9-464F-8500-106BC92B9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705024" y="4650097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5" name="Oval 151">
              <a:extLst>
                <a:ext uri="{FF2B5EF4-FFF2-40B4-BE49-F238E27FC236}">
                  <a16:creationId xmlns:a16="http://schemas.microsoft.com/office/drawing/2014/main" id="{D152FB2B-8150-48E8-AC0E-83C43A66AA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652610" y="4794210"/>
              <a:ext cx="20873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6" name="Oval 152">
              <a:extLst>
                <a:ext uri="{FF2B5EF4-FFF2-40B4-BE49-F238E27FC236}">
                  <a16:creationId xmlns:a16="http://schemas.microsoft.com/office/drawing/2014/main" id="{56F2A858-E14B-4D4F-9CBE-D6D3A8789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0961991" y="569263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7" name="Freeform 153">
              <a:extLst>
                <a:ext uri="{FF2B5EF4-FFF2-40B4-BE49-F238E27FC236}">
                  <a16:creationId xmlns:a16="http://schemas.microsoft.com/office/drawing/2014/main" id="{CFBDDC28-E9BA-42E0-A4AF-1B3D2E24F3F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2558886" y="3997200"/>
              <a:ext cx="0" cy="25689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8" name="Rectangle 154">
              <a:extLst>
                <a:ext uri="{FF2B5EF4-FFF2-40B4-BE49-F238E27FC236}">
                  <a16:creationId xmlns:a16="http://schemas.microsoft.com/office/drawing/2014/main" id="{AD6A21E5-E822-49EC-A405-246E4956EC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0249181" y="5561566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9" name="Freeform 155">
              <a:extLst>
                <a:ext uri="{FF2B5EF4-FFF2-40B4-BE49-F238E27FC236}">
                  <a16:creationId xmlns:a16="http://schemas.microsoft.com/office/drawing/2014/main" id="{DA7C3407-4B12-43E9-9ACF-9023BF10928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410512" y="1964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0" name="Freeform 156">
              <a:extLst>
                <a:ext uri="{FF2B5EF4-FFF2-40B4-BE49-F238E27FC236}">
                  <a16:creationId xmlns:a16="http://schemas.microsoft.com/office/drawing/2014/main" id="{F065D1C3-A039-46C5-90B5-DD219EEC9E14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0393983" y="201176"/>
              <a:ext cx="1789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1" name="Freeform 157">
              <a:extLst>
                <a:ext uri="{FF2B5EF4-FFF2-40B4-BE49-F238E27FC236}">
                  <a16:creationId xmlns:a16="http://schemas.microsoft.com/office/drawing/2014/main" id="{4E3ECFA4-D68D-49B0-A383-633FC97DA33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487119" y="4031580"/>
              <a:ext cx="2087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2" name="Freeform 158">
              <a:extLst>
                <a:ext uri="{FF2B5EF4-FFF2-40B4-BE49-F238E27FC236}">
                  <a16:creationId xmlns:a16="http://schemas.microsoft.com/office/drawing/2014/main" id="{81EAEBBA-8B5E-4C9A-A038-2CA812935CB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06401" y="40260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3" name="Freeform 159">
              <a:extLst>
                <a:ext uri="{FF2B5EF4-FFF2-40B4-BE49-F238E27FC236}">
                  <a16:creationId xmlns:a16="http://schemas.microsoft.com/office/drawing/2014/main" id="{FE88FE50-53E7-4D7B-B2F8-539186B6146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071437" y="63281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4" name="Freeform 160">
              <a:extLst>
                <a:ext uri="{FF2B5EF4-FFF2-40B4-BE49-F238E27FC236}">
                  <a16:creationId xmlns:a16="http://schemas.microsoft.com/office/drawing/2014/main" id="{0242119D-8DEB-434C-876A-0AF63FA182E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286943" y="63421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5" name="Rectangle 161">
              <a:extLst>
                <a:ext uri="{FF2B5EF4-FFF2-40B4-BE49-F238E27FC236}">
                  <a16:creationId xmlns:a16="http://schemas.microsoft.com/office/drawing/2014/main" id="{C5D4AC82-78FB-44CA-9C95-17B70E9C2A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327137" y="6286040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6" name="Rectangle 162">
              <a:extLst>
                <a:ext uri="{FF2B5EF4-FFF2-40B4-BE49-F238E27FC236}">
                  <a16:creationId xmlns:a16="http://schemas.microsoft.com/office/drawing/2014/main" id="{179988B1-9365-45F2-B680-94561F8E64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186972" y="4822904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7" name="Freeform 163">
              <a:extLst>
                <a:ext uri="{FF2B5EF4-FFF2-40B4-BE49-F238E27FC236}">
                  <a16:creationId xmlns:a16="http://schemas.microsoft.com/office/drawing/2014/main" id="{48397D4D-56BC-4CFA-8C72-428846864F0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606448" y="59645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8" name="Freeform 164">
              <a:extLst>
                <a:ext uri="{FF2B5EF4-FFF2-40B4-BE49-F238E27FC236}">
                  <a16:creationId xmlns:a16="http://schemas.microsoft.com/office/drawing/2014/main" id="{44FB95FE-0399-4802-A046-2A69F9079A0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121685" y="5135123"/>
              <a:ext cx="0" cy="25689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" name="Rectangle 165">
              <a:extLst>
                <a:ext uri="{FF2B5EF4-FFF2-40B4-BE49-F238E27FC236}">
                  <a16:creationId xmlns:a16="http://schemas.microsoft.com/office/drawing/2014/main" id="{8CB76136-0334-41D1-9830-B9810A52F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000104" y="4753842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0" name="Freeform 166">
              <a:extLst>
                <a:ext uri="{FF2B5EF4-FFF2-40B4-BE49-F238E27FC236}">
                  <a16:creationId xmlns:a16="http://schemas.microsoft.com/office/drawing/2014/main" id="{D4FAC224-2A89-4EF2-BDE4-F0244FAF328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309188" y="33616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1" name="Freeform 167">
              <a:extLst>
                <a:ext uri="{FF2B5EF4-FFF2-40B4-BE49-F238E27FC236}">
                  <a16:creationId xmlns:a16="http://schemas.microsoft.com/office/drawing/2014/main" id="{55E14AE5-C62E-4051-B5CD-D1E15B8EE46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11573473" y="45209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2" name="Freeform 168">
              <a:extLst>
                <a:ext uri="{FF2B5EF4-FFF2-40B4-BE49-F238E27FC236}">
                  <a16:creationId xmlns:a16="http://schemas.microsoft.com/office/drawing/2014/main" id="{9CAD9AB0-E540-4920-A47A-1B6DFD8F57B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999357" y="4754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3" name="Freeform 169">
              <a:extLst>
                <a:ext uri="{FF2B5EF4-FFF2-40B4-BE49-F238E27FC236}">
                  <a16:creationId xmlns:a16="http://schemas.microsoft.com/office/drawing/2014/main" id="{FE264206-391F-481B-A34E-6D0888A8BC8B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5935849" y="4344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4" name="Rectangle 170">
              <a:extLst>
                <a:ext uri="{FF2B5EF4-FFF2-40B4-BE49-F238E27FC236}">
                  <a16:creationId xmlns:a16="http://schemas.microsoft.com/office/drawing/2014/main" id="{C4DC11CC-C91A-470E-82CE-F642A390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11910831" y="4400019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5" name="Freeform 171">
              <a:extLst>
                <a:ext uri="{FF2B5EF4-FFF2-40B4-BE49-F238E27FC236}">
                  <a16:creationId xmlns:a16="http://schemas.microsoft.com/office/drawing/2014/main" id="{566C0A85-AB11-4A95-AA5A-6EB2C2528CB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687982" y="5373714"/>
              <a:ext cx="345912" cy="227520"/>
            </a:xfrm>
            <a:custGeom>
              <a:avLst/>
              <a:gdLst>
                <a:gd name="T0" fmla="*/ 14 w 17"/>
                <a:gd name="T1" fmla="*/ 3 h 9"/>
                <a:gd name="T2" fmla="*/ 14 w 17"/>
                <a:gd name="T3" fmla="*/ 3 h 9"/>
                <a:gd name="T4" fmla="*/ 9 w 17"/>
                <a:gd name="T5" fmla="*/ 5 h 9"/>
                <a:gd name="T6" fmla="*/ 5 w 17"/>
                <a:gd name="T7" fmla="*/ 7 h 9"/>
                <a:gd name="T8" fmla="*/ 2 w 17"/>
                <a:gd name="T9" fmla="*/ 8 h 9"/>
                <a:gd name="T10" fmla="*/ 2 w 17"/>
                <a:gd name="T11" fmla="*/ 9 h 9"/>
                <a:gd name="T12" fmla="*/ 0 w 17"/>
                <a:gd name="T13" fmla="*/ 9 h 9"/>
                <a:gd name="T14" fmla="*/ 1 w 17"/>
                <a:gd name="T15" fmla="*/ 8 h 9"/>
                <a:gd name="T16" fmla="*/ 2 w 17"/>
                <a:gd name="T17" fmla="*/ 7 h 9"/>
                <a:gd name="T18" fmla="*/ 1 w 17"/>
                <a:gd name="T19" fmla="*/ 6 h 9"/>
                <a:gd name="T20" fmla="*/ 2 w 17"/>
                <a:gd name="T21" fmla="*/ 6 h 9"/>
                <a:gd name="T22" fmla="*/ 9 w 17"/>
                <a:gd name="T23" fmla="*/ 4 h 9"/>
                <a:gd name="T24" fmla="*/ 13 w 17"/>
                <a:gd name="T25" fmla="*/ 2 h 9"/>
                <a:gd name="T26" fmla="*/ 16 w 17"/>
                <a:gd name="T27" fmla="*/ 0 h 9"/>
                <a:gd name="T28" fmla="*/ 17 w 17"/>
                <a:gd name="T29" fmla="*/ 0 h 9"/>
                <a:gd name="T30" fmla="*/ 16 w 17"/>
                <a:gd name="T31" fmla="*/ 1 h 9"/>
                <a:gd name="T32" fmla="*/ 14 w 17"/>
                <a:gd name="T3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9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6"/>
                    <a:pt x="6" y="7"/>
                    <a:pt x="5" y="7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0" y="2"/>
                    <a:pt x="12" y="3"/>
                    <a:pt x="13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Freeform 172">
              <a:extLst>
                <a:ext uri="{FF2B5EF4-FFF2-40B4-BE49-F238E27FC236}">
                  <a16:creationId xmlns:a16="http://schemas.microsoft.com/office/drawing/2014/main" id="{9964955A-24E0-48BE-B5E9-43938B059E3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953270" y="5222163"/>
              <a:ext cx="62621" cy="77064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1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Freeform 173">
              <a:extLst>
                <a:ext uri="{FF2B5EF4-FFF2-40B4-BE49-F238E27FC236}">
                  <a16:creationId xmlns:a16="http://schemas.microsoft.com/office/drawing/2014/main" id="{6A09F0AA-4271-4C41-A5DA-A844C767CAC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06292" y="5177814"/>
              <a:ext cx="83496" cy="25689"/>
            </a:xfrm>
            <a:custGeom>
              <a:avLst/>
              <a:gdLst>
                <a:gd name="T0" fmla="*/ 1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8" name="Freeform 174">
              <a:extLst>
                <a:ext uri="{FF2B5EF4-FFF2-40B4-BE49-F238E27FC236}">
                  <a16:creationId xmlns:a16="http://schemas.microsoft.com/office/drawing/2014/main" id="{16A35278-9BE7-46D4-A1C5-4B36DF74B6A9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83156" y="4926491"/>
              <a:ext cx="83496" cy="77064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1 w 4"/>
                <a:gd name="T7" fmla="*/ 2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" name="Freeform 175">
              <a:extLst>
                <a:ext uri="{FF2B5EF4-FFF2-40B4-BE49-F238E27FC236}">
                  <a16:creationId xmlns:a16="http://schemas.microsoft.com/office/drawing/2014/main" id="{4BE0AAA9-8C62-4015-B76D-D1467AF1D565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601189" y="5982408"/>
              <a:ext cx="59640" cy="5137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2" y="1"/>
                  </a:cubicBezTo>
                  <a:cubicBezTo>
                    <a:pt x="2" y="1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" name="Freeform 176">
              <a:extLst>
                <a:ext uri="{FF2B5EF4-FFF2-40B4-BE49-F238E27FC236}">
                  <a16:creationId xmlns:a16="http://schemas.microsoft.com/office/drawing/2014/main" id="{216E1E4A-0D36-417B-A798-04699098843D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633963" y="5846263"/>
              <a:ext cx="41748" cy="5137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Freeform 177">
              <a:extLst>
                <a:ext uri="{FF2B5EF4-FFF2-40B4-BE49-F238E27FC236}">
                  <a16:creationId xmlns:a16="http://schemas.microsoft.com/office/drawing/2014/main" id="{75249E57-8EEA-486A-8FF7-93881262222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777623" y="5457583"/>
              <a:ext cx="41748" cy="51375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Freeform 178">
              <a:extLst>
                <a:ext uri="{FF2B5EF4-FFF2-40B4-BE49-F238E27FC236}">
                  <a16:creationId xmlns:a16="http://schemas.microsoft.com/office/drawing/2014/main" id="{8EDF3D2A-08FD-401A-84B9-746C6D012A14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76766" y="4908633"/>
              <a:ext cx="41748" cy="2568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3" name="Freeform 179">
              <a:extLst>
                <a:ext uri="{FF2B5EF4-FFF2-40B4-BE49-F238E27FC236}">
                  <a16:creationId xmlns:a16="http://schemas.microsoft.com/office/drawing/2014/main" id="{90C493AB-94EC-49C1-90C9-EA4F6B6DDA9E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65589" y="5281520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4" name="Freeform 180">
              <a:extLst>
                <a:ext uri="{FF2B5EF4-FFF2-40B4-BE49-F238E27FC236}">
                  <a16:creationId xmlns:a16="http://schemas.microsoft.com/office/drawing/2014/main" id="{0B40579E-C6A5-463F-AAE2-2C37A163EA8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42302" y="5356713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5" name="Freeform 181">
              <a:extLst>
                <a:ext uri="{FF2B5EF4-FFF2-40B4-BE49-F238E27FC236}">
                  <a16:creationId xmlns:a16="http://schemas.microsoft.com/office/drawing/2014/main" id="{0C0EE855-815E-4176-863E-BB3A271011E2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245211" y="5164838"/>
              <a:ext cx="41748" cy="5137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6" name="Freeform 182">
              <a:extLst>
                <a:ext uri="{FF2B5EF4-FFF2-40B4-BE49-F238E27FC236}">
                  <a16:creationId xmlns:a16="http://schemas.microsoft.com/office/drawing/2014/main" id="{A99048BA-6186-4834-AE0C-8ED91CA38C6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165514" y="4948217"/>
              <a:ext cx="2087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7" name="Freeform 183">
              <a:extLst>
                <a:ext uri="{FF2B5EF4-FFF2-40B4-BE49-F238E27FC236}">
                  <a16:creationId xmlns:a16="http://schemas.microsoft.com/office/drawing/2014/main" id="{56D42E78-AE24-416B-8C43-A40FFCAF397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817439" y="5345958"/>
              <a:ext cx="20873" cy="2568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8" name="Freeform 184">
              <a:extLst>
                <a:ext uri="{FF2B5EF4-FFF2-40B4-BE49-F238E27FC236}">
                  <a16:creationId xmlns:a16="http://schemas.microsoft.com/office/drawing/2014/main" id="{D2E7D798-FE7A-4276-AE0E-8CC91649D061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9075888" y="4952560"/>
              <a:ext cx="0" cy="2568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" name="Freeform 185">
              <a:extLst>
                <a:ext uri="{FF2B5EF4-FFF2-40B4-BE49-F238E27FC236}">
                  <a16:creationId xmlns:a16="http://schemas.microsoft.com/office/drawing/2014/main" id="{6C02122B-6D60-4F95-869A-DB931C0D975C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919674" y="5522097"/>
              <a:ext cx="2087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0" name="Oval 186">
              <a:extLst>
                <a:ext uri="{FF2B5EF4-FFF2-40B4-BE49-F238E27FC236}">
                  <a16:creationId xmlns:a16="http://schemas.microsoft.com/office/drawing/2014/main" id="{A101FD61-CB6E-4B8D-ABB8-C894440F3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356742" y="5254390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1" name="Freeform 187">
              <a:extLst>
                <a:ext uri="{FF2B5EF4-FFF2-40B4-BE49-F238E27FC236}">
                  <a16:creationId xmlns:a16="http://schemas.microsoft.com/office/drawing/2014/main" id="{0703C13F-951D-4132-BFDE-892E53F7A314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666877" y="5888186"/>
              <a:ext cx="2087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2" name="Oval 188">
              <a:extLst>
                <a:ext uri="{FF2B5EF4-FFF2-40B4-BE49-F238E27FC236}">
                  <a16:creationId xmlns:a16="http://schemas.microsoft.com/office/drawing/2014/main" id="{41CAC650-7F30-4FE9-A728-5381C88DD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9327285" y="5123279"/>
              <a:ext cx="2981" cy="256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3" name="Oval 189">
              <a:extLst>
                <a:ext uri="{FF2B5EF4-FFF2-40B4-BE49-F238E27FC236}">
                  <a16:creationId xmlns:a16="http://schemas.microsoft.com/office/drawing/2014/main" id="{90222F25-10C8-4BCB-BFBE-38CAF4F907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8773428" y="5558975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4" name="Freeform 190">
              <a:extLst>
                <a:ext uri="{FF2B5EF4-FFF2-40B4-BE49-F238E27FC236}">
                  <a16:creationId xmlns:a16="http://schemas.microsoft.com/office/drawing/2014/main" id="{B8A63EFB-3B52-486B-8444-FD7626C28C0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707194" y="5633664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5" name="Freeform 191">
              <a:extLst>
                <a:ext uri="{FF2B5EF4-FFF2-40B4-BE49-F238E27FC236}">
                  <a16:creationId xmlns:a16="http://schemas.microsoft.com/office/drawing/2014/main" id="{16668DC8-06A0-48F0-8145-34797FB1F87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671809" y="5655817"/>
              <a:ext cx="0" cy="25689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6" name="Oval 192">
              <a:extLst>
                <a:ext uri="{FF2B5EF4-FFF2-40B4-BE49-F238E27FC236}">
                  <a16:creationId xmlns:a16="http://schemas.microsoft.com/office/drawing/2014/main" id="{5046CCC8-CA9F-4E84-B77B-D7ECF5E4B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8822530" y="5407006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7" name="Freeform 193">
              <a:extLst>
                <a:ext uri="{FF2B5EF4-FFF2-40B4-BE49-F238E27FC236}">
                  <a16:creationId xmlns:a16="http://schemas.microsoft.com/office/drawing/2014/main" id="{D30083DE-24CD-4B96-B37E-98ED8257541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8572129" y="6077246"/>
              <a:ext cx="0" cy="2201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8" name="Freeform 194">
              <a:extLst>
                <a:ext uri="{FF2B5EF4-FFF2-40B4-BE49-F238E27FC236}">
                  <a16:creationId xmlns:a16="http://schemas.microsoft.com/office/drawing/2014/main" id="{971F9840-AFD5-486E-9CBE-80F4528303D6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841325" y="3129133"/>
              <a:ext cx="80513" cy="51375"/>
            </a:xfrm>
            <a:custGeom>
              <a:avLst/>
              <a:gdLst>
                <a:gd name="T0" fmla="*/ 1 w 4"/>
                <a:gd name="T1" fmla="*/ 1 h 2"/>
                <a:gd name="T2" fmla="*/ 2 w 4"/>
                <a:gd name="T3" fmla="*/ 1 h 2"/>
                <a:gd name="T4" fmla="*/ 4 w 4"/>
                <a:gd name="T5" fmla="*/ 0 h 2"/>
                <a:gd name="T6" fmla="*/ 2 w 4"/>
                <a:gd name="T7" fmla="*/ 1 h 2"/>
                <a:gd name="T8" fmla="*/ 2 w 4"/>
                <a:gd name="T9" fmla="*/ 1 h 2"/>
                <a:gd name="T10" fmla="*/ 0 w 4"/>
                <a:gd name="T11" fmla="*/ 2 h 2"/>
                <a:gd name="T12" fmla="*/ 1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9" name="Freeform 195">
              <a:extLst>
                <a:ext uri="{FF2B5EF4-FFF2-40B4-BE49-F238E27FC236}">
                  <a16:creationId xmlns:a16="http://schemas.microsoft.com/office/drawing/2014/main" id="{93B375FE-FE67-49E9-9E95-1E9532D32E28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872735" y="2988240"/>
              <a:ext cx="80513" cy="51375"/>
            </a:xfrm>
            <a:custGeom>
              <a:avLst/>
              <a:gdLst>
                <a:gd name="T0" fmla="*/ 2 w 4"/>
                <a:gd name="T1" fmla="*/ 1 h 2"/>
                <a:gd name="T2" fmla="*/ 2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2 w 4"/>
                <a:gd name="T9" fmla="*/ 0 h 2"/>
                <a:gd name="T10" fmla="*/ 3 w 4"/>
                <a:gd name="T11" fmla="*/ 0 h 2"/>
                <a:gd name="T12" fmla="*/ 2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0" name="Freeform 196">
              <a:extLst>
                <a:ext uri="{FF2B5EF4-FFF2-40B4-BE49-F238E27FC236}">
                  <a16:creationId xmlns:a16="http://schemas.microsoft.com/office/drawing/2014/main" id="{3AE5541E-070B-4959-B940-C815457320FF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726187" y="3392554"/>
              <a:ext cx="41748" cy="2201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1" name="Freeform 197">
              <a:extLst>
                <a:ext uri="{FF2B5EF4-FFF2-40B4-BE49-F238E27FC236}">
                  <a16:creationId xmlns:a16="http://schemas.microsoft.com/office/drawing/2014/main" id="{E3683575-5EB9-4B5B-B965-7FC66C2B4AB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342167" y="3843438"/>
              <a:ext cx="41748" cy="513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2" name="Freeform 198">
              <a:extLst>
                <a:ext uri="{FF2B5EF4-FFF2-40B4-BE49-F238E27FC236}">
                  <a16:creationId xmlns:a16="http://schemas.microsoft.com/office/drawing/2014/main" id="{3B2326F5-9807-4C43-BB00-A9AEE1796693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682207" y="3359806"/>
              <a:ext cx="41748" cy="2568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3" name="Freeform 199">
              <a:extLst>
                <a:ext uri="{FF2B5EF4-FFF2-40B4-BE49-F238E27FC236}">
                  <a16:creationId xmlns:a16="http://schemas.microsoft.com/office/drawing/2014/main" id="{98FFB049-4F6C-41A4-9D1A-4D991E361B5A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394746" y="3927419"/>
              <a:ext cx="41748" cy="5137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4" name="Oval 200">
              <a:extLst>
                <a:ext uri="{FF2B5EF4-FFF2-40B4-BE49-F238E27FC236}">
                  <a16:creationId xmlns:a16="http://schemas.microsoft.com/office/drawing/2014/main" id="{D775819A-5D1C-471F-B9AE-79DBF369A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769315" y="3285119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5" name="Oval 201">
              <a:extLst>
                <a:ext uri="{FF2B5EF4-FFF2-40B4-BE49-F238E27FC236}">
                  <a16:creationId xmlns:a16="http://schemas.microsoft.com/office/drawing/2014/main" id="{3CF9FB4C-830F-41DD-88E6-DA52171162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960128" y="3008519"/>
              <a:ext cx="20873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6" name="Rectangle 202">
              <a:extLst>
                <a:ext uri="{FF2B5EF4-FFF2-40B4-BE49-F238E27FC236}">
                  <a16:creationId xmlns:a16="http://schemas.microsoft.com/office/drawing/2014/main" id="{98224321-9443-4DEE-9B46-2273EAAA0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808762" y="3230115"/>
              <a:ext cx="2981" cy="36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7" name="Oval 203">
              <a:extLst>
                <a:ext uri="{FF2B5EF4-FFF2-40B4-BE49-F238E27FC236}">
                  <a16:creationId xmlns:a16="http://schemas.microsoft.com/office/drawing/2014/main" id="{94310965-2217-4C95-91D0-20537A2FB0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77018">
              <a:off x="6404769" y="3781785"/>
              <a:ext cx="2981" cy="36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8" name="Freeform 204">
              <a:extLst>
                <a:ext uri="{FF2B5EF4-FFF2-40B4-BE49-F238E27FC236}">
                  <a16:creationId xmlns:a16="http://schemas.microsoft.com/office/drawing/2014/main" id="{C8474FB9-5341-4F48-B8C8-93DB1392B700}"/>
                </a:ext>
              </a:extLst>
            </p:cNvPr>
            <p:cNvSpPr>
              <a:spLocks/>
            </p:cNvSpPr>
            <p:nvPr/>
          </p:nvSpPr>
          <p:spPr bwMode="auto">
            <a:xfrm rot="19677018">
              <a:off x="6495182" y="3689874"/>
              <a:ext cx="1789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D4576552-22BD-4ED9-9956-A4A485A651D7}"/>
              </a:ext>
            </a:extLst>
          </p:cNvPr>
          <p:cNvSpPr txBox="1"/>
          <p:nvPr/>
        </p:nvSpPr>
        <p:spPr>
          <a:xfrm>
            <a:off x="2403150" y="1054845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6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简介</a:t>
            </a:r>
            <a:r>
              <a:rPr lang="en-US" altLang="zh-CN" sz="36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3600" b="1" dirty="0">
              <a:solidFill>
                <a:srgbClr val="C95C38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16007D36-20B1-422F-AF33-640D2D4A9A76}"/>
              </a:ext>
            </a:extLst>
          </p:cNvPr>
          <p:cNvSpPr txBox="1"/>
          <p:nvPr/>
        </p:nvSpPr>
        <p:spPr>
          <a:xfrm>
            <a:off x="813054" y="2137191"/>
            <a:ext cx="5895340" cy="374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泉州，简称“鲤”，别名“鲤城”、“刺桐城”、“温陵”，地处福建省东南部，北承福州，南接厦门，东望台湾宝岛，辖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个区，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个县级市，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个县和泉州经济技术开发区、泉州台商投资区，是福建省三大中心城市之一，拥有全国第三个国家级金融综合改革试验区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泉州金融服务实体经济综合改革试验区。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泉州是全国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个改革开放典型地区之一，被评为“国际花园城市”、“国家园林城市”、“感动世界的中国品牌城市”、“中国大陆最佳商业城市”、获得“联合国”迪拜国际改善人居环境最佳范例奖。</a:t>
            </a:r>
          </a:p>
        </p:txBody>
      </p:sp>
      <p:cxnSp>
        <p:nvCxnSpPr>
          <p:cNvPr id="217" name="直接连接符 216">
            <a:extLst>
              <a:ext uri="{FF2B5EF4-FFF2-40B4-BE49-F238E27FC236}">
                <a16:creationId xmlns:a16="http://schemas.microsoft.com/office/drawing/2014/main" id="{58C12312-4288-4DB2-B941-FC324D14F538}"/>
              </a:ext>
            </a:extLst>
          </p:cNvPr>
          <p:cNvCxnSpPr>
            <a:cxnSpLocks/>
          </p:cNvCxnSpPr>
          <p:nvPr/>
        </p:nvCxnSpPr>
        <p:spPr>
          <a:xfrm>
            <a:off x="3215860" y="1957506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9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2A10A48-2E0D-460B-BA83-4AE02C66D6CB}"/>
              </a:ext>
            </a:extLst>
          </p:cNvPr>
          <p:cNvGrpSpPr/>
          <p:nvPr/>
        </p:nvGrpSpPr>
        <p:grpSpPr>
          <a:xfrm>
            <a:off x="7339592" y="991393"/>
            <a:ext cx="2969872" cy="820594"/>
            <a:chOff x="6972300" y="1269999"/>
            <a:chExt cx="2588833" cy="71531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26783CE-BE31-4806-8839-691E86F35B73}"/>
                </a:ext>
              </a:extLst>
            </p:cNvPr>
            <p:cNvSpPr txBox="1"/>
            <p:nvPr/>
          </p:nvSpPr>
          <p:spPr>
            <a:xfrm>
              <a:off x="7969288" y="1345016"/>
              <a:ext cx="1591845" cy="509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旅游景点</a:t>
              </a: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C26B0C25-35EF-4BDD-8C11-1666DE72C97F}"/>
                </a:ext>
              </a:extLst>
            </p:cNvPr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9508842-6BF1-4B66-90C8-C99AEFE19341}"/>
              </a:ext>
            </a:extLst>
          </p:cNvPr>
          <p:cNvGrpSpPr/>
          <p:nvPr/>
        </p:nvGrpSpPr>
        <p:grpSpPr>
          <a:xfrm>
            <a:off x="7339592" y="2360275"/>
            <a:ext cx="2969874" cy="820594"/>
            <a:chOff x="6972300" y="1269999"/>
            <a:chExt cx="2588835" cy="7153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60E9B71-CB2C-4884-A4B7-75809F27069F}"/>
                </a:ext>
              </a:extLst>
            </p:cNvPr>
            <p:cNvSpPr txBox="1"/>
            <p:nvPr/>
          </p:nvSpPr>
          <p:spPr>
            <a:xfrm>
              <a:off x="7969290" y="1345016"/>
              <a:ext cx="1591845" cy="509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美食特产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F6D2343F-D660-45C3-950F-E4F772455FD0}"/>
                </a:ext>
              </a:extLst>
            </p:cNvPr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rgbClr val="C95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D1E24C7-264D-4353-BA6E-FAE05489F826}"/>
              </a:ext>
            </a:extLst>
          </p:cNvPr>
          <p:cNvGrpSpPr/>
          <p:nvPr/>
        </p:nvGrpSpPr>
        <p:grpSpPr>
          <a:xfrm>
            <a:off x="7339592" y="3729157"/>
            <a:ext cx="2969874" cy="820594"/>
            <a:chOff x="6972300" y="1269999"/>
            <a:chExt cx="2588835" cy="71531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4C594AA-CDB2-4D48-8AB2-5553F5F4BD12}"/>
                </a:ext>
              </a:extLst>
            </p:cNvPr>
            <p:cNvSpPr txBox="1"/>
            <p:nvPr/>
          </p:nvSpPr>
          <p:spPr>
            <a:xfrm>
              <a:off x="7969290" y="1345016"/>
              <a:ext cx="1591845" cy="509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地域文化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DC5AA64-F98C-46C6-AF6C-B6B168169C2C}"/>
                </a:ext>
              </a:extLst>
            </p:cNvPr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DF875B7-417F-4A92-AD3A-34D8459B7A04}"/>
              </a:ext>
            </a:extLst>
          </p:cNvPr>
          <p:cNvGrpSpPr/>
          <p:nvPr/>
        </p:nvGrpSpPr>
        <p:grpSpPr>
          <a:xfrm>
            <a:off x="7339592" y="5098038"/>
            <a:ext cx="2969874" cy="820594"/>
            <a:chOff x="6972300" y="1269999"/>
            <a:chExt cx="2588835" cy="7153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C648C95-65F6-4E38-A03F-F0567BDC4587}"/>
                </a:ext>
              </a:extLst>
            </p:cNvPr>
            <p:cNvSpPr txBox="1"/>
            <p:nvPr/>
          </p:nvSpPr>
          <p:spPr>
            <a:xfrm>
              <a:off x="7969290" y="1345016"/>
              <a:ext cx="1591845" cy="509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旅游攻略</a:t>
              </a: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A030F41-345D-49F8-9441-130C1D29C883}"/>
                </a:ext>
              </a:extLst>
            </p:cNvPr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rgbClr val="C95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6A4435E6-52E7-42C3-91B9-74051F43CEE3}"/>
              </a:ext>
            </a:extLst>
          </p:cNvPr>
          <p:cNvSpPr/>
          <p:nvPr/>
        </p:nvSpPr>
        <p:spPr>
          <a:xfrm>
            <a:off x="440521" y="336550"/>
            <a:ext cx="11310959" cy="6184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954FE04-DF06-4D86-B102-3119E7BA6428}"/>
              </a:ext>
            </a:extLst>
          </p:cNvPr>
          <p:cNvSpPr>
            <a:spLocks/>
          </p:cNvSpPr>
          <p:nvPr/>
        </p:nvSpPr>
        <p:spPr bwMode="auto">
          <a:xfrm>
            <a:off x="623151" y="1606068"/>
            <a:ext cx="5910702" cy="3533548"/>
          </a:xfrm>
          <a:custGeom>
            <a:avLst/>
            <a:gdLst>
              <a:gd name="T0" fmla="*/ 405 w 439"/>
              <a:gd name="T1" fmla="*/ 122 h 166"/>
              <a:gd name="T2" fmla="*/ 392 w 439"/>
              <a:gd name="T3" fmla="*/ 112 h 166"/>
              <a:gd name="T4" fmla="*/ 410 w 439"/>
              <a:gd name="T5" fmla="*/ 96 h 166"/>
              <a:gd name="T6" fmla="*/ 405 w 439"/>
              <a:gd name="T7" fmla="*/ 94 h 166"/>
              <a:gd name="T8" fmla="*/ 396 w 439"/>
              <a:gd name="T9" fmla="*/ 86 h 166"/>
              <a:gd name="T10" fmla="*/ 406 w 439"/>
              <a:gd name="T11" fmla="*/ 77 h 166"/>
              <a:gd name="T12" fmla="*/ 426 w 439"/>
              <a:gd name="T13" fmla="*/ 74 h 166"/>
              <a:gd name="T14" fmla="*/ 400 w 439"/>
              <a:gd name="T15" fmla="*/ 75 h 166"/>
              <a:gd name="T16" fmla="*/ 426 w 439"/>
              <a:gd name="T17" fmla="*/ 51 h 166"/>
              <a:gd name="T18" fmla="*/ 407 w 439"/>
              <a:gd name="T19" fmla="*/ 68 h 166"/>
              <a:gd name="T20" fmla="*/ 404 w 439"/>
              <a:gd name="T21" fmla="*/ 63 h 166"/>
              <a:gd name="T22" fmla="*/ 395 w 439"/>
              <a:gd name="T23" fmla="*/ 51 h 166"/>
              <a:gd name="T24" fmla="*/ 380 w 439"/>
              <a:gd name="T25" fmla="*/ 44 h 166"/>
              <a:gd name="T26" fmla="*/ 391 w 439"/>
              <a:gd name="T27" fmla="*/ 33 h 166"/>
              <a:gd name="T28" fmla="*/ 367 w 439"/>
              <a:gd name="T29" fmla="*/ 43 h 166"/>
              <a:gd name="T30" fmla="*/ 358 w 439"/>
              <a:gd name="T31" fmla="*/ 33 h 166"/>
              <a:gd name="T32" fmla="*/ 348 w 439"/>
              <a:gd name="T33" fmla="*/ 37 h 166"/>
              <a:gd name="T34" fmla="*/ 337 w 439"/>
              <a:gd name="T35" fmla="*/ 35 h 166"/>
              <a:gd name="T36" fmla="*/ 321 w 439"/>
              <a:gd name="T37" fmla="*/ 30 h 166"/>
              <a:gd name="T38" fmla="*/ 305 w 439"/>
              <a:gd name="T39" fmla="*/ 32 h 166"/>
              <a:gd name="T40" fmla="*/ 285 w 439"/>
              <a:gd name="T41" fmla="*/ 25 h 166"/>
              <a:gd name="T42" fmla="*/ 275 w 439"/>
              <a:gd name="T43" fmla="*/ 23 h 166"/>
              <a:gd name="T44" fmla="*/ 266 w 439"/>
              <a:gd name="T45" fmla="*/ 22 h 166"/>
              <a:gd name="T46" fmla="*/ 250 w 439"/>
              <a:gd name="T47" fmla="*/ 28 h 166"/>
              <a:gd name="T48" fmla="*/ 243 w 439"/>
              <a:gd name="T49" fmla="*/ 21 h 166"/>
              <a:gd name="T50" fmla="*/ 228 w 439"/>
              <a:gd name="T51" fmla="*/ 21 h 166"/>
              <a:gd name="T52" fmla="*/ 213 w 439"/>
              <a:gd name="T53" fmla="*/ 11 h 166"/>
              <a:gd name="T54" fmla="*/ 208 w 439"/>
              <a:gd name="T55" fmla="*/ 21 h 166"/>
              <a:gd name="T56" fmla="*/ 195 w 439"/>
              <a:gd name="T57" fmla="*/ 18 h 166"/>
              <a:gd name="T58" fmla="*/ 198 w 439"/>
              <a:gd name="T59" fmla="*/ 6 h 166"/>
              <a:gd name="T60" fmla="*/ 179 w 439"/>
              <a:gd name="T61" fmla="*/ 9 h 166"/>
              <a:gd name="T62" fmla="*/ 171 w 439"/>
              <a:gd name="T63" fmla="*/ 5 h 166"/>
              <a:gd name="T64" fmla="*/ 156 w 439"/>
              <a:gd name="T65" fmla="*/ 6 h 166"/>
              <a:gd name="T66" fmla="*/ 140 w 439"/>
              <a:gd name="T67" fmla="*/ 3 h 166"/>
              <a:gd name="T68" fmla="*/ 131 w 439"/>
              <a:gd name="T69" fmla="*/ 9 h 166"/>
              <a:gd name="T70" fmla="*/ 118 w 439"/>
              <a:gd name="T71" fmla="*/ 6 h 166"/>
              <a:gd name="T72" fmla="*/ 60 w 439"/>
              <a:gd name="T73" fmla="*/ 7 h 166"/>
              <a:gd name="T74" fmla="*/ 63 w 439"/>
              <a:gd name="T75" fmla="*/ 25 h 166"/>
              <a:gd name="T76" fmla="*/ 64 w 439"/>
              <a:gd name="T77" fmla="*/ 40 h 166"/>
              <a:gd name="T78" fmla="*/ 6 w 439"/>
              <a:gd name="T79" fmla="*/ 51 h 166"/>
              <a:gd name="T80" fmla="*/ 6 w 439"/>
              <a:gd name="T81" fmla="*/ 66 h 166"/>
              <a:gd name="T82" fmla="*/ 8 w 439"/>
              <a:gd name="T83" fmla="*/ 84 h 166"/>
              <a:gd name="T84" fmla="*/ 38 w 439"/>
              <a:gd name="T85" fmla="*/ 102 h 166"/>
              <a:gd name="T86" fmla="*/ 43 w 439"/>
              <a:gd name="T87" fmla="*/ 119 h 166"/>
              <a:gd name="T88" fmla="*/ 51 w 439"/>
              <a:gd name="T89" fmla="*/ 137 h 166"/>
              <a:gd name="T90" fmla="*/ 60 w 439"/>
              <a:gd name="T91" fmla="*/ 148 h 166"/>
              <a:gd name="T92" fmla="*/ 103 w 439"/>
              <a:gd name="T93" fmla="*/ 144 h 166"/>
              <a:gd name="T94" fmla="*/ 129 w 439"/>
              <a:gd name="T95" fmla="*/ 155 h 166"/>
              <a:gd name="T96" fmla="*/ 137 w 439"/>
              <a:gd name="T97" fmla="*/ 154 h 166"/>
              <a:gd name="T98" fmla="*/ 156 w 439"/>
              <a:gd name="T99" fmla="*/ 160 h 166"/>
              <a:gd name="T100" fmla="*/ 215 w 439"/>
              <a:gd name="T101" fmla="*/ 162 h 166"/>
              <a:gd name="T102" fmla="*/ 232 w 439"/>
              <a:gd name="T103" fmla="*/ 163 h 166"/>
              <a:gd name="T104" fmla="*/ 274 w 439"/>
              <a:gd name="T105" fmla="*/ 160 h 166"/>
              <a:gd name="T106" fmla="*/ 295 w 439"/>
              <a:gd name="T107" fmla="*/ 162 h 166"/>
              <a:gd name="T108" fmla="*/ 325 w 439"/>
              <a:gd name="T109" fmla="*/ 160 h 166"/>
              <a:gd name="T110" fmla="*/ 343 w 439"/>
              <a:gd name="T111" fmla="*/ 164 h 166"/>
              <a:gd name="T112" fmla="*/ 380 w 439"/>
              <a:gd name="T113" fmla="*/ 160 h 166"/>
              <a:gd name="T114" fmla="*/ 389 w 439"/>
              <a:gd name="T115" fmla="*/ 158 h 166"/>
              <a:gd name="T116" fmla="*/ 401 w 439"/>
              <a:gd name="T117" fmla="*/ 159 h 166"/>
              <a:gd name="T118" fmla="*/ 403 w 439"/>
              <a:gd name="T119" fmla="*/ 150 h 166"/>
              <a:gd name="T120" fmla="*/ 407 w 439"/>
              <a:gd name="T121" fmla="*/ 138 h 166"/>
              <a:gd name="T122" fmla="*/ 413 w 439"/>
              <a:gd name="T123" fmla="*/ 131 h 166"/>
              <a:gd name="T124" fmla="*/ 433 w 439"/>
              <a:gd name="T125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166">
                <a:moveTo>
                  <a:pt x="433" y="125"/>
                </a:moveTo>
                <a:cubicBezTo>
                  <a:pt x="430" y="123"/>
                  <a:pt x="428" y="126"/>
                  <a:pt x="426" y="124"/>
                </a:cubicBezTo>
                <a:cubicBezTo>
                  <a:pt x="426" y="125"/>
                  <a:pt x="425" y="125"/>
                  <a:pt x="425" y="125"/>
                </a:cubicBezTo>
                <a:cubicBezTo>
                  <a:pt x="424" y="124"/>
                  <a:pt x="422" y="125"/>
                  <a:pt x="421" y="124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3"/>
                  <a:pt x="422" y="123"/>
                  <a:pt x="422" y="123"/>
                </a:cubicBezTo>
                <a:cubicBezTo>
                  <a:pt x="422" y="124"/>
                  <a:pt x="422" y="124"/>
                  <a:pt x="422" y="124"/>
                </a:cubicBezTo>
                <a:cubicBezTo>
                  <a:pt x="420" y="125"/>
                  <a:pt x="418" y="125"/>
                  <a:pt x="415" y="124"/>
                </a:cubicBezTo>
                <a:cubicBezTo>
                  <a:pt x="412" y="124"/>
                  <a:pt x="413" y="124"/>
                  <a:pt x="410" y="124"/>
                </a:cubicBezTo>
                <a:cubicBezTo>
                  <a:pt x="414" y="122"/>
                  <a:pt x="407" y="121"/>
                  <a:pt x="409" y="118"/>
                </a:cubicBezTo>
                <a:cubicBezTo>
                  <a:pt x="405" y="118"/>
                  <a:pt x="405" y="118"/>
                  <a:pt x="405" y="118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20"/>
                  <a:pt x="405" y="120"/>
                  <a:pt x="405" y="121"/>
                </a:cubicBezTo>
                <a:cubicBezTo>
                  <a:pt x="407" y="121"/>
                  <a:pt x="408" y="120"/>
                  <a:pt x="409" y="121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5" y="122"/>
                  <a:pt x="406" y="122"/>
                  <a:pt x="406" y="122"/>
                </a:cubicBezTo>
                <a:cubicBezTo>
                  <a:pt x="406" y="123"/>
                  <a:pt x="406" y="124"/>
                  <a:pt x="405" y="125"/>
                </a:cubicBezTo>
                <a:cubicBezTo>
                  <a:pt x="403" y="124"/>
                  <a:pt x="403" y="124"/>
                  <a:pt x="401" y="124"/>
                </a:cubicBezTo>
                <a:cubicBezTo>
                  <a:pt x="400" y="124"/>
                  <a:pt x="398" y="123"/>
                  <a:pt x="400" y="122"/>
                </a:cubicBezTo>
                <a:cubicBezTo>
                  <a:pt x="401" y="122"/>
                  <a:pt x="401" y="123"/>
                  <a:pt x="402" y="123"/>
                </a:cubicBezTo>
                <a:cubicBezTo>
                  <a:pt x="402" y="118"/>
                  <a:pt x="402" y="118"/>
                  <a:pt x="402" y="118"/>
                </a:cubicBezTo>
                <a:cubicBezTo>
                  <a:pt x="400" y="119"/>
                  <a:pt x="404" y="120"/>
                  <a:pt x="401" y="120"/>
                </a:cubicBezTo>
                <a:cubicBezTo>
                  <a:pt x="400" y="119"/>
                  <a:pt x="398" y="119"/>
                  <a:pt x="398" y="118"/>
                </a:cubicBezTo>
                <a:cubicBezTo>
                  <a:pt x="396" y="119"/>
                  <a:pt x="396" y="119"/>
                  <a:pt x="396" y="119"/>
                </a:cubicBezTo>
                <a:cubicBezTo>
                  <a:pt x="392" y="118"/>
                  <a:pt x="395" y="116"/>
                  <a:pt x="391" y="115"/>
                </a:cubicBezTo>
                <a:cubicBezTo>
                  <a:pt x="388" y="115"/>
                  <a:pt x="385" y="116"/>
                  <a:pt x="383" y="115"/>
                </a:cubicBezTo>
                <a:cubicBezTo>
                  <a:pt x="381" y="115"/>
                  <a:pt x="384" y="114"/>
                  <a:pt x="381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4" y="112"/>
                  <a:pt x="387" y="113"/>
                  <a:pt x="392" y="112"/>
                </a:cubicBezTo>
                <a:cubicBezTo>
                  <a:pt x="392" y="112"/>
                  <a:pt x="392" y="111"/>
                  <a:pt x="391" y="111"/>
                </a:cubicBezTo>
                <a:cubicBezTo>
                  <a:pt x="392" y="110"/>
                  <a:pt x="394" y="111"/>
                  <a:pt x="396" y="110"/>
                </a:cubicBezTo>
                <a:cubicBezTo>
                  <a:pt x="398" y="110"/>
                  <a:pt x="397" y="109"/>
                  <a:pt x="398" y="108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412" y="107"/>
                  <a:pt x="417" y="108"/>
                  <a:pt x="419" y="107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9" y="105"/>
                  <a:pt x="419" y="105"/>
                  <a:pt x="419" y="105"/>
                </a:cubicBezTo>
                <a:cubicBezTo>
                  <a:pt x="417" y="105"/>
                  <a:pt x="417" y="105"/>
                  <a:pt x="417" y="105"/>
                </a:cubicBezTo>
                <a:cubicBezTo>
                  <a:pt x="413" y="103"/>
                  <a:pt x="421" y="105"/>
                  <a:pt x="420" y="103"/>
                </a:cubicBezTo>
                <a:cubicBezTo>
                  <a:pt x="418" y="103"/>
                  <a:pt x="418" y="103"/>
                  <a:pt x="418" y="103"/>
                </a:cubicBezTo>
                <a:cubicBezTo>
                  <a:pt x="418" y="100"/>
                  <a:pt x="412" y="102"/>
                  <a:pt x="409" y="101"/>
                </a:cubicBezTo>
                <a:cubicBezTo>
                  <a:pt x="412" y="100"/>
                  <a:pt x="412" y="100"/>
                  <a:pt x="412" y="100"/>
                </a:cubicBezTo>
                <a:cubicBezTo>
                  <a:pt x="410" y="99"/>
                  <a:pt x="412" y="98"/>
                  <a:pt x="409" y="97"/>
                </a:cubicBezTo>
                <a:cubicBezTo>
                  <a:pt x="412" y="96"/>
                  <a:pt x="412" y="96"/>
                  <a:pt x="412" y="96"/>
                </a:cubicBezTo>
                <a:cubicBezTo>
                  <a:pt x="410" y="96"/>
                  <a:pt x="410" y="96"/>
                  <a:pt x="410" y="96"/>
                </a:cubicBezTo>
                <a:cubicBezTo>
                  <a:pt x="405" y="97"/>
                  <a:pt x="404" y="100"/>
                  <a:pt x="405" y="102"/>
                </a:cubicBezTo>
                <a:cubicBezTo>
                  <a:pt x="400" y="102"/>
                  <a:pt x="400" y="102"/>
                  <a:pt x="400" y="102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0" y="103"/>
                  <a:pt x="399" y="104"/>
                  <a:pt x="398" y="103"/>
                </a:cubicBezTo>
                <a:cubicBezTo>
                  <a:pt x="396" y="102"/>
                  <a:pt x="400" y="102"/>
                  <a:pt x="397" y="101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399" y="100"/>
                  <a:pt x="397" y="100"/>
                  <a:pt x="396" y="100"/>
                </a:cubicBezTo>
                <a:cubicBezTo>
                  <a:pt x="399" y="99"/>
                  <a:pt x="401" y="99"/>
                  <a:pt x="402" y="98"/>
                </a:cubicBezTo>
                <a:cubicBezTo>
                  <a:pt x="395" y="98"/>
                  <a:pt x="395" y="98"/>
                  <a:pt x="395" y="98"/>
                </a:cubicBezTo>
                <a:cubicBezTo>
                  <a:pt x="395" y="99"/>
                  <a:pt x="394" y="100"/>
                  <a:pt x="392" y="101"/>
                </a:cubicBezTo>
                <a:cubicBezTo>
                  <a:pt x="392" y="98"/>
                  <a:pt x="392" y="98"/>
                  <a:pt x="392" y="98"/>
                </a:cubicBezTo>
                <a:cubicBezTo>
                  <a:pt x="392" y="97"/>
                  <a:pt x="396" y="97"/>
                  <a:pt x="396" y="96"/>
                </a:cubicBezTo>
                <a:cubicBezTo>
                  <a:pt x="397" y="97"/>
                  <a:pt x="399" y="96"/>
                  <a:pt x="400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6" y="96"/>
                  <a:pt x="402" y="94"/>
                  <a:pt x="407" y="94"/>
                </a:cubicBezTo>
                <a:cubicBezTo>
                  <a:pt x="406" y="94"/>
                  <a:pt x="405" y="94"/>
                  <a:pt x="405" y="94"/>
                </a:cubicBezTo>
                <a:cubicBezTo>
                  <a:pt x="406" y="92"/>
                  <a:pt x="405" y="90"/>
                  <a:pt x="408" y="89"/>
                </a:cubicBezTo>
                <a:cubicBezTo>
                  <a:pt x="408" y="89"/>
                  <a:pt x="407" y="89"/>
                  <a:pt x="407" y="89"/>
                </a:cubicBezTo>
                <a:cubicBezTo>
                  <a:pt x="405" y="89"/>
                  <a:pt x="402" y="90"/>
                  <a:pt x="402" y="91"/>
                </a:cubicBezTo>
                <a:cubicBezTo>
                  <a:pt x="399" y="91"/>
                  <a:pt x="396" y="91"/>
                  <a:pt x="393" y="90"/>
                </a:cubicBezTo>
                <a:cubicBezTo>
                  <a:pt x="395" y="89"/>
                  <a:pt x="395" y="89"/>
                  <a:pt x="395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9"/>
                  <a:pt x="392" y="89"/>
                  <a:pt x="392" y="89"/>
                </a:cubicBezTo>
                <a:cubicBezTo>
                  <a:pt x="392" y="90"/>
                  <a:pt x="392" y="90"/>
                  <a:pt x="392" y="90"/>
                </a:cubicBezTo>
                <a:cubicBezTo>
                  <a:pt x="391" y="90"/>
                  <a:pt x="391" y="90"/>
                  <a:pt x="391" y="90"/>
                </a:cubicBezTo>
                <a:cubicBezTo>
                  <a:pt x="391" y="90"/>
                  <a:pt x="390" y="90"/>
                  <a:pt x="390" y="90"/>
                </a:cubicBezTo>
                <a:cubicBezTo>
                  <a:pt x="390" y="90"/>
                  <a:pt x="390" y="89"/>
                  <a:pt x="391" y="89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94" y="87"/>
                  <a:pt x="402" y="88"/>
                  <a:pt x="408" y="88"/>
                </a:cubicBezTo>
                <a:cubicBezTo>
                  <a:pt x="401" y="88"/>
                  <a:pt x="401" y="88"/>
                  <a:pt x="401" y="88"/>
                </a:cubicBezTo>
                <a:cubicBezTo>
                  <a:pt x="398" y="86"/>
                  <a:pt x="394" y="87"/>
                  <a:pt x="391" y="87"/>
                </a:cubicBezTo>
                <a:cubicBezTo>
                  <a:pt x="392" y="86"/>
                  <a:pt x="394" y="86"/>
                  <a:pt x="396" y="86"/>
                </a:cubicBezTo>
                <a:cubicBezTo>
                  <a:pt x="398" y="85"/>
                  <a:pt x="403" y="86"/>
                  <a:pt x="404" y="85"/>
                </a:cubicBezTo>
                <a:cubicBezTo>
                  <a:pt x="403" y="85"/>
                  <a:pt x="402" y="85"/>
                  <a:pt x="401" y="85"/>
                </a:cubicBezTo>
                <a:cubicBezTo>
                  <a:pt x="400" y="84"/>
                  <a:pt x="402" y="84"/>
                  <a:pt x="402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401" y="81"/>
                  <a:pt x="406" y="82"/>
                  <a:pt x="409" y="81"/>
                </a:cubicBezTo>
                <a:cubicBezTo>
                  <a:pt x="405" y="81"/>
                  <a:pt x="401" y="80"/>
                  <a:pt x="398" y="81"/>
                </a:cubicBezTo>
                <a:cubicBezTo>
                  <a:pt x="396" y="79"/>
                  <a:pt x="391" y="82"/>
                  <a:pt x="388" y="80"/>
                </a:cubicBezTo>
                <a:cubicBezTo>
                  <a:pt x="388" y="80"/>
                  <a:pt x="389" y="80"/>
                  <a:pt x="389" y="80"/>
                </a:cubicBezTo>
                <a:cubicBezTo>
                  <a:pt x="394" y="80"/>
                  <a:pt x="401" y="80"/>
                  <a:pt x="404" y="79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87" y="78"/>
                  <a:pt x="389" y="79"/>
                  <a:pt x="390" y="78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2" y="77"/>
                  <a:pt x="396" y="77"/>
                  <a:pt x="399" y="77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400" y="78"/>
                  <a:pt x="400" y="78"/>
                  <a:pt x="400" y="78"/>
                </a:cubicBezTo>
                <a:cubicBezTo>
                  <a:pt x="399" y="76"/>
                  <a:pt x="404" y="77"/>
                  <a:pt x="406" y="77"/>
                </a:cubicBezTo>
                <a:cubicBezTo>
                  <a:pt x="408" y="76"/>
                  <a:pt x="410" y="75"/>
                  <a:pt x="411" y="74"/>
                </a:cubicBezTo>
                <a:cubicBezTo>
                  <a:pt x="413" y="75"/>
                  <a:pt x="410" y="76"/>
                  <a:pt x="410" y="77"/>
                </a:cubicBezTo>
                <a:cubicBezTo>
                  <a:pt x="411" y="77"/>
                  <a:pt x="413" y="76"/>
                  <a:pt x="413" y="75"/>
                </a:cubicBezTo>
                <a:cubicBezTo>
                  <a:pt x="414" y="75"/>
                  <a:pt x="415" y="76"/>
                  <a:pt x="416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7"/>
                  <a:pt x="417" y="78"/>
                  <a:pt x="420" y="77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20" y="76"/>
                  <a:pt x="421" y="77"/>
                  <a:pt x="422" y="77"/>
                </a:cubicBezTo>
                <a:cubicBezTo>
                  <a:pt x="423" y="77"/>
                  <a:pt x="423" y="77"/>
                  <a:pt x="423" y="77"/>
                </a:cubicBezTo>
                <a:cubicBezTo>
                  <a:pt x="424" y="76"/>
                  <a:pt x="426" y="77"/>
                  <a:pt x="427" y="77"/>
                </a:cubicBezTo>
                <a:cubicBezTo>
                  <a:pt x="425" y="75"/>
                  <a:pt x="421" y="77"/>
                  <a:pt x="419" y="76"/>
                </a:cubicBezTo>
                <a:cubicBezTo>
                  <a:pt x="419" y="75"/>
                  <a:pt x="419" y="75"/>
                  <a:pt x="420" y="75"/>
                </a:cubicBezTo>
                <a:cubicBezTo>
                  <a:pt x="421" y="75"/>
                  <a:pt x="423" y="75"/>
                  <a:pt x="424" y="75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4" y="73"/>
                  <a:pt x="427" y="74"/>
                  <a:pt x="427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8" y="70"/>
                  <a:pt x="416" y="73"/>
                  <a:pt x="415" y="71"/>
                </a:cubicBezTo>
                <a:cubicBezTo>
                  <a:pt x="416" y="70"/>
                  <a:pt x="418" y="69"/>
                  <a:pt x="420" y="70"/>
                </a:cubicBezTo>
                <a:cubicBezTo>
                  <a:pt x="420" y="70"/>
                  <a:pt x="420" y="71"/>
                  <a:pt x="420" y="71"/>
                </a:cubicBezTo>
                <a:cubicBezTo>
                  <a:pt x="422" y="71"/>
                  <a:pt x="422" y="71"/>
                  <a:pt x="422" y="71"/>
                </a:cubicBezTo>
                <a:cubicBezTo>
                  <a:pt x="424" y="71"/>
                  <a:pt x="423" y="70"/>
                  <a:pt x="424" y="70"/>
                </a:cubicBezTo>
                <a:cubicBezTo>
                  <a:pt x="425" y="70"/>
                  <a:pt x="425" y="70"/>
                  <a:pt x="426" y="70"/>
                </a:cubicBezTo>
                <a:cubicBezTo>
                  <a:pt x="425" y="70"/>
                  <a:pt x="425" y="71"/>
                  <a:pt x="425" y="71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25" y="70"/>
                  <a:pt x="424" y="68"/>
                  <a:pt x="428" y="68"/>
                </a:cubicBezTo>
                <a:cubicBezTo>
                  <a:pt x="425" y="68"/>
                  <a:pt x="427" y="67"/>
                  <a:pt x="426" y="66"/>
                </a:cubicBezTo>
                <a:cubicBezTo>
                  <a:pt x="423" y="67"/>
                  <a:pt x="419" y="68"/>
                  <a:pt x="415" y="68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5" y="69"/>
                  <a:pt x="414" y="70"/>
                  <a:pt x="415" y="70"/>
                </a:cubicBezTo>
                <a:cubicBezTo>
                  <a:pt x="411" y="72"/>
                  <a:pt x="411" y="76"/>
                  <a:pt x="404" y="75"/>
                </a:cubicBezTo>
                <a:cubicBezTo>
                  <a:pt x="404" y="75"/>
                  <a:pt x="404" y="76"/>
                  <a:pt x="403" y="76"/>
                </a:cubicBezTo>
                <a:cubicBezTo>
                  <a:pt x="403" y="75"/>
                  <a:pt x="401" y="75"/>
                  <a:pt x="400" y="75"/>
                </a:cubicBezTo>
                <a:cubicBezTo>
                  <a:pt x="401" y="73"/>
                  <a:pt x="403" y="75"/>
                  <a:pt x="404" y="73"/>
                </a:cubicBezTo>
                <a:cubicBezTo>
                  <a:pt x="411" y="75"/>
                  <a:pt x="406" y="71"/>
                  <a:pt x="412" y="71"/>
                </a:cubicBezTo>
                <a:cubicBezTo>
                  <a:pt x="412" y="70"/>
                  <a:pt x="411" y="68"/>
                  <a:pt x="413" y="66"/>
                </a:cubicBezTo>
                <a:cubicBezTo>
                  <a:pt x="415" y="67"/>
                  <a:pt x="419" y="66"/>
                  <a:pt x="422" y="66"/>
                </a:cubicBezTo>
                <a:cubicBezTo>
                  <a:pt x="423" y="66"/>
                  <a:pt x="422" y="65"/>
                  <a:pt x="422" y="65"/>
                </a:cubicBezTo>
                <a:cubicBezTo>
                  <a:pt x="420" y="65"/>
                  <a:pt x="418" y="65"/>
                  <a:pt x="417" y="66"/>
                </a:cubicBezTo>
                <a:cubicBezTo>
                  <a:pt x="416" y="66"/>
                  <a:pt x="413" y="66"/>
                  <a:pt x="413" y="65"/>
                </a:cubicBezTo>
                <a:cubicBezTo>
                  <a:pt x="413" y="64"/>
                  <a:pt x="414" y="64"/>
                  <a:pt x="416" y="64"/>
                </a:cubicBezTo>
                <a:cubicBezTo>
                  <a:pt x="431" y="68"/>
                  <a:pt x="424" y="59"/>
                  <a:pt x="429" y="58"/>
                </a:cubicBezTo>
                <a:cubicBezTo>
                  <a:pt x="428" y="58"/>
                  <a:pt x="428" y="58"/>
                  <a:pt x="428" y="58"/>
                </a:cubicBezTo>
                <a:cubicBezTo>
                  <a:pt x="426" y="57"/>
                  <a:pt x="431" y="57"/>
                  <a:pt x="428" y="56"/>
                </a:cubicBezTo>
                <a:cubicBezTo>
                  <a:pt x="428" y="57"/>
                  <a:pt x="427" y="58"/>
                  <a:pt x="424" y="59"/>
                </a:cubicBezTo>
                <a:cubicBezTo>
                  <a:pt x="423" y="59"/>
                  <a:pt x="424" y="58"/>
                  <a:pt x="424" y="58"/>
                </a:cubicBezTo>
                <a:cubicBezTo>
                  <a:pt x="422" y="58"/>
                  <a:pt x="422" y="58"/>
                  <a:pt x="422" y="58"/>
                </a:cubicBezTo>
                <a:cubicBezTo>
                  <a:pt x="422" y="55"/>
                  <a:pt x="422" y="55"/>
                  <a:pt x="422" y="55"/>
                </a:cubicBezTo>
                <a:cubicBezTo>
                  <a:pt x="422" y="54"/>
                  <a:pt x="426" y="53"/>
                  <a:pt x="426" y="51"/>
                </a:cubicBezTo>
                <a:cubicBezTo>
                  <a:pt x="426" y="50"/>
                  <a:pt x="428" y="49"/>
                  <a:pt x="431" y="49"/>
                </a:cubicBezTo>
                <a:cubicBezTo>
                  <a:pt x="433" y="49"/>
                  <a:pt x="428" y="50"/>
                  <a:pt x="431" y="51"/>
                </a:cubicBezTo>
                <a:cubicBezTo>
                  <a:pt x="429" y="51"/>
                  <a:pt x="428" y="51"/>
                  <a:pt x="429" y="52"/>
                </a:cubicBezTo>
                <a:cubicBezTo>
                  <a:pt x="434" y="49"/>
                  <a:pt x="434" y="49"/>
                  <a:pt x="434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1" y="48"/>
                  <a:pt x="433" y="47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5"/>
                  <a:pt x="433" y="44"/>
                  <a:pt x="431" y="43"/>
                </a:cubicBezTo>
                <a:cubicBezTo>
                  <a:pt x="430" y="44"/>
                  <a:pt x="428" y="45"/>
                  <a:pt x="429" y="46"/>
                </a:cubicBezTo>
                <a:cubicBezTo>
                  <a:pt x="433" y="48"/>
                  <a:pt x="425" y="49"/>
                  <a:pt x="424" y="51"/>
                </a:cubicBezTo>
                <a:cubicBezTo>
                  <a:pt x="423" y="54"/>
                  <a:pt x="419" y="56"/>
                  <a:pt x="417" y="58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14" y="62"/>
                  <a:pt x="414" y="62"/>
                  <a:pt x="414" y="62"/>
                </a:cubicBezTo>
                <a:cubicBezTo>
                  <a:pt x="410" y="63"/>
                  <a:pt x="413" y="66"/>
                  <a:pt x="408" y="67"/>
                </a:cubicBezTo>
                <a:cubicBezTo>
                  <a:pt x="410" y="68"/>
                  <a:pt x="410" y="68"/>
                  <a:pt x="410" y="68"/>
                </a:cubicBezTo>
                <a:cubicBezTo>
                  <a:pt x="409" y="68"/>
                  <a:pt x="409" y="68"/>
                  <a:pt x="407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402" y="69"/>
                  <a:pt x="409" y="72"/>
                  <a:pt x="404" y="73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2" y="72"/>
                  <a:pt x="402" y="71"/>
                  <a:pt x="403" y="70"/>
                </a:cubicBezTo>
                <a:cubicBezTo>
                  <a:pt x="406" y="69"/>
                  <a:pt x="404" y="68"/>
                  <a:pt x="407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6" y="63"/>
                  <a:pt x="406" y="63"/>
                  <a:pt x="406" y="63"/>
                </a:cubicBezTo>
                <a:cubicBezTo>
                  <a:pt x="406" y="63"/>
                  <a:pt x="407" y="63"/>
                  <a:pt x="407" y="63"/>
                </a:cubicBezTo>
                <a:cubicBezTo>
                  <a:pt x="405" y="63"/>
                  <a:pt x="405" y="61"/>
                  <a:pt x="407" y="61"/>
                </a:cubicBezTo>
                <a:cubicBezTo>
                  <a:pt x="405" y="60"/>
                  <a:pt x="406" y="59"/>
                  <a:pt x="404" y="59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4" y="60"/>
                  <a:pt x="404" y="60"/>
                  <a:pt x="405" y="60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402" y="62"/>
                  <a:pt x="403" y="62"/>
                  <a:pt x="404" y="63"/>
                </a:cubicBezTo>
                <a:cubicBezTo>
                  <a:pt x="398" y="64"/>
                  <a:pt x="407" y="66"/>
                  <a:pt x="401" y="67"/>
                </a:cubicBezTo>
                <a:cubicBezTo>
                  <a:pt x="398" y="67"/>
                  <a:pt x="395" y="67"/>
                  <a:pt x="392" y="67"/>
                </a:cubicBezTo>
                <a:cubicBezTo>
                  <a:pt x="393" y="67"/>
                  <a:pt x="393" y="66"/>
                  <a:pt x="394" y="66"/>
                </a:cubicBezTo>
                <a:cubicBezTo>
                  <a:pt x="392" y="66"/>
                  <a:pt x="395" y="64"/>
                  <a:pt x="396" y="64"/>
                </a:cubicBezTo>
                <a:cubicBezTo>
                  <a:pt x="395" y="64"/>
                  <a:pt x="395" y="64"/>
                  <a:pt x="395" y="64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7" y="63"/>
                  <a:pt x="395" y="62"/>
                  <a:pt x="396" y="61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6" y="61"/>
                  <a:pt x="399" y="60"/>
                  <a:pt x="396" y="60"/>
                </a:cubicBezTo>
                <a:cubicBezTo>
                  <a:pt x="396" y="59"/>
                  <a:pt x="396" y="59"/>
                  <a:pt x="397" y="59"/>
                </a:cubicBezTo>
                <a:cubicBezTo>
                  <a:pt x="400" y="58"/>
                  <a:pt x="401" y="56"/>
                  <a:pt x="400" y="55"/>
                </a:cubicBezTo>
                <a:cubicBezTo>
                  <a:pt x="400" y="54"/>
                  <a:pt x="396" y="53"/>
                  <a:pt x="398" y="52"/>
                </a:cubicBezTo>
                <a:cubicBezTo>
                  <a:pt x="398" y="53"/>
                  <a:pt x="398" y="53"/>
                  <a:pt x="399" y="53"/>
                </a:cubicBezTo>
                <a:cubicBezTo>
                  <a:pt x="399" y="52"/>
                  <a:pt x="399" y="52"/>
                  <a:pt x="398" y="52"/>
                </a:cubicBezTo>
                <a:cubicBezTo>
                  <a:pt x="397" y="53"/>
                  <a:pt x="397" y="53"/>
                  <a:pt x="397" y="53"/>
                </a:cubicBezTo>
                <a:cubicBezTo>
                  <a:pt x="395" y="52"/>
                  <a:pt x="396" y="51"/>
                  <a:pt x="395" y="51"/>
                </a:cubicBezTo>
                <a:cubicBezTo>
                  <a:pt x="393" y="51"/>
                  <a:pt x="392" y="51"/>
                  <a:pt x="391" y="51"/>
                </a:cubicBezTo>
                <a:cubicBezTo>
                  <a:pt x="391" y="50"/>
                  <a:pt x="386" y="49"/>
                  <a:pt x="390" y="48"/>
                </a:cubicBezTo>
                <a:cubicBezTo>
                  <a:pt x="388" y="47"/>
                  <a:pt x="390" y="46"/>
                  <a:pt x="386" y="46"/>
                </a:cubicBezTo>
                <a:cubicBezTo>
                  <a:pt x="386" y="47"/>
                  <a:pt x="387" y="49"/>
                  <a:pt x="383" y="49"/>
                </a:cubicBezTo>
                <a:cubicBezTo>
                  <a:pt x="382" y="49"/>
                  <a:pt x="382" y="48"/>
                  <a:pt x="380" y="48"/>
                </a:cubicBezTo>
                <a:cubicBezTo>
                  <a:pt x="380" y="49"/>
                  <a:pt x="381" y="49"/>
                  <a:pt x="381" y="49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8" y="51"/>
                  <a:pt x="378" y="51"/>
                  <a:pt x="378" y="51"/>
                </a:cubicBezTo>
                <a:cubicBezTo>
                  <a:pt x="376" y="51"/>
                  <a:pt x="373" y="51"/>
                  <a:pt x="372" y="50"/>
                </a:cubicBezTo>
                <a:cubicBezTo>
                  <a:pt x="372" y="49"/>
                  <a:pt x="370" y="48"/>
                  <a:pt x="372" y="48"/>
                </a:cubicBezTo>
                <a:cubicBezTo>
                  <a:pt x="374" y="48"/>
                  <a:pt x="376" y="48"/>
                  <a:pt x="376" y="49"/>
                </a:cubicBezTo>
                <a:cubicBezTo>
                  <a:pt x="377" y="49"/>
                  <a:pt x="377" y="49"/>
                  <a:pt x="377" y="48"/>
                </a:cubicBezTo>
                <a:cubicBezTo>
                  <a:pt x="376" y="48"/>
                  <a:pt x="376" y="48"/>
                  <a:pt x="376" y="48"/>
                </a:cubicBezTo>
                <a:cubicBezTo>
                  <a:pt x="376" y="47"/>
                  <a:pt x="374" y="47"/>
                  <a:pt x="376" y="46"/>
                </a:cubicBezTo>
                <a:cubicBezTo>
                  <a:pt x="375" y="45"/>
                  <a:pt x="375" y="45"/>
                  <a:pt x="375" y="45"/>
                </a:cubicBezTo>
                <a:cubicBezTo>
                  <a:pt x="376" y="44"/>
                  <a:pt x="378" y="45"/>
                  <a:pt x="380" y="44"/>
                </a:cubicBezTo>
                <a:cubicBezTo>
                  <a:pt x="377" y="43"/>
                  <a:pt x="377" y="43"/>
                  <a:pt x="377" y="43"/>
                </a:cubicBezTo>
                <a:cubicBezTo>
                  <a:pt x="376" y="42"/>
                  <a:pt x="380" y="41"/>
                  <a:pt x="382" y="40"/>
                </a:cubicBezTo>
                <a:cubicBezTo>
                  <a:pt x="386" y="42"/>
                  <a:pt x="381" y="43"/>
                  <a:pt x="383" y="45"/>
                </a:cubicBezTo>
                <a:cubicBezTo>
                  <a:pt x="387" y="45"/>
                  <a:pt x="387" y="45"/>
                  <a:pt x="389" y="44"/>
                </a:cubicBezTo>
                <a:cubicBezTo>
                  <a:pt x="387" y="43"/>
                  <a:pt x="387" y="44"/>
                  <a:pt x="385" y="44"/>
                </a:cubicBezTo>
                <a:cubicBezTo>
                  <a:pt x="384" y="44"/>
                  <a:pt x="385" y="43"/>
                  <a:pt x="385" y="43"/>
                </a:cubicBezTo>
                <a:cubicBezTo>
                  <a:pt x="384" y="41"/>
                  <a:pt x="388" y="42"/>
                  <a:pt x="391" y="42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388" y="40"/>
                  <a:pt x="385" y="41"/>
                  <a:pt x="384" y="39"/>
                </a:cubicBezTo>
                <a:cubicBezTo>
                  <a:pt x="387" y="39"/>
                  <a:pt x="390" y="40"/>
                  <a:pt x="393" y="39"/>
                </a:cubicBezTo>
                <a:cubicBezTo>
                  <a:pt x="393" y="39"/>
                  <a:pt x="393" y="39"/>
                  <a:pt x="393" y="39"/>
                </a:cubicBezTo>
                <a:cubicBezTo>
                  <a:pt x="394" y="38"/>
                  <a:pt x="392" y="38"/>
                  <a:pt x="392" y="38"/>
                </a:cubicBezTo>
                <a:cubicBezTo>
                  <a:pt x="393" y="37"/>
                  <a:pt x="395" y="37"/>
                  <a:pt x="394" y="37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1" y="33"/>
                  <a:pt x="391" y="33"/>
                  <a:pt x="391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3" y="34"/>
                  <a:pt x="393" y="34"/>
                  <a:pt x="393" y="34"/>
                </a:cubicBezTo>
                <a:cubicBezTo>
                  <a:pt x="391" y="35"/>
                  <a:pt x="392" y="38"/>
                  <a:pt x="391" y="38"/>
                </a:cubicBezTo>
                <a:cubicBezTo>
                  <a:pt x="391" y="38"/>
                  <a:pt x="391" y="38"/>
                  <a:pt x="391" y="39"/>
                </a:cubicBezTo>
                <a:cubicBezTo>
                  <a:pt x="391" y="39"/>
                  <a:pt x="391" y="39"/>
                  <a:pt x="391" y="39"/>
                </a:cubicBezTo>
                <a:cubicBezTo>
                  <a:pt x="389" y="39"/>
                  <a:pt x="386" y="39"/>
                  <a:pt x="385" y="39"/>
                </a:cubicBezTo>
                <a:cubicBezTo>
                  <a:pt x="386" y="38"/>
                  <a:pt x="386" y="38"/>
                  <a:pt x="386" y="38"/>
                </a:cubicBezTo>
                <a:cubicBezTo>
                  <a:pt x="383" y="36"/>
                  <a:pt x="382" y="35"/>
                  <a:pt x="383" y="33"/>
                </a:cubicBezTo>
                <a:cubicBezTo>
                  <a:pt x="383" y="33"/>
                  <a:pt x="380" y="32"/>
                  <a:pt x="382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1" y="32"/>
                  <a:pt x="381" y="32"/>
                  <a:pt x="381" y="32"/>
                </a:cubicBezTo>
                <a:cubicBezTo>
                  <a:pt x="380" y="34"/>
                  <a:pt x="385" y="38"/>
                  <a:pt x="380" y="40"/>
                </a:cubicBezTo>
                <a:cubicBezTo>
                  <a:pt x="378" y="40"/>
                  <a:pt x="378" y="40"/>
                  <a:pt x="378" y="40"/>
                </a:cubicBezTo>
                <a:cubicBezTo>
                  <a:pt x="374" y="41"/>
                  <a:pt x="372" y="43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8" y="43"/>
                  <a:pt x="368" y="42"/>
                  <a:pt x="369" y="42"/>
                </a:cubicBezTo>
                <a:cubicBezTo>
                  <a:pt x="367" y="41"/>
                  <a:pt x="371" y="40"/>
                  <a:pt x="374" y="40"/>
                </a:cubicBezTo>
                <a:cubicBezTo>
                  <a:pt x="373" y="40"/>
                  <a:pt x="373" y="40"/>
                  <a:pt x="373" y="40"/>
                </a:cubicBezTo>
                <a:cubicBezTo>
                  <a:pt x="370" y="38"/>
                  <a:pt x="367" y="41"/>
                  <a:pt x="363" y="40"/>
                </a:cubicBezTo>
                <a:cubicBezTo>
                  <a:pt x="364" y="40"/>
                  <a:pt x="365" y="40"/>
                  <a:pt x="366" y="39"/>
                </a:cubicBezTo>
                <a:cubicBezTo>
                  <a:pt x="368" y="38"/>
                  <a:pt x="365" y="37"/>
                  <a:pt x="364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5"/>
                  <a:pt x="361" y="37"/>
                  <a:pt x="359" y="35"/>
                </a:cubicBezTo>
                <a:cubicBezTo>
                  <a:pt x="359" y="34"/>
                  <a:pt x="363" y="35"/>
                  <a:pt x="363" y="35"/>
                </a:cubicBezTo>
                <a:cubicBezTo>
                  <a:pt x="359" y="35"/>
                  <a:pt x="362" y="33"/>
                  <a:pt x="361" y="33"/>
                </a:cubicBezTo>
                <a:cubicBezTo>
                  <a:pt x="360" y="32"/>
                  <a:pt x="368" y="30"/>
                  <a:pt x="361" y="29"/>
                </a:cubicBezTo>
                <a:cubicBezTo>
                  <a:pt x="359" y="29"/>
                  <a:pt x="362" y="30"/>
                  <a:pt x="361" y="30"/>
                </a:cubicBezTo>
                <a:cubicBezTo>
                  <a:pt x="357" y="31"/>
                  <a:pt x="362" y="32"/>
                  <a:pt x="359" y="33"/>
                </a:cubicBezTo>
                <a:cubicBezTo>
                  <a:pt x="358" y="32"/>
                  <a:pt x="355" y="33"/>
                  <a:pt x="354" y="33"/>
                </a:cubicBezTo>
                <a:cubicBezTo>
                  <a:pt x="354" y="34"/>
                  <a:pt x="354" y="35"/>
                  <a:pt x="355" y="35"/>
                </a:cubicBezTo>
                <a:cubicBezTo>
                  <a:pt x="358" y="34"/>
                  <a:pt x="356" y="34"/>
                  <a:pt x="358" y="33"/>
                </a:cubicBezTo>
                <a:cubicBezTo>
                  <a:pt x="359" y="34"/>
                  <a:pt x="359" y="35"/>
                  <a:pt x="358" y="36"/>
                </a:cubicBezTo>
                <a:cubicBezTo>
                  <a:pt x="359" y="36"/>
                  <a:pt x="360" y="36"/>
                  <a:pt x="360" y="36"/>
                </a:cubicBezTo>
                <a:cubicBezTo>
                  <a:pt x="357" y="36"/>
                  <a:pt x="358" y="37"/>
                  <a:pt x="357" y="38"/>
                </a:cubicBezTo>
                <a:cubicBezTo>
                  <a:pt x="358" y="38"/>
                  <a:pt x="359" y="38"/>
                  <a:pt x="360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7" y="40"/>
                  <a:pt x="360" y="40"/>
                  <a:pt x="361" y="41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7" y="42"/>
                  <a:pt x="353" y="41"/>
                  <a:pt x="352" y="40"/>
                </a:cubicBezTo>
                <a:cubicBezTo>
                  <a:pt x="353" y="39"/>
                  <a:pt x="353" y="39"/>
                  <a:pt x="353" y="39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38"/>
                  <a:pt x="350" y="37"/>
                  <a:pt x="351" y="37"/>
                </a:cubicBezTo>
                <a:cubicBezTo>
                  <a:pt x="351" y="37"/>
                  <a:pt x="352" y="37"/>
                  <a:pt x="353" y="37"/>
                </a:cubicBezTo>
                <a:cubicBezTo>
                  <a:pt x="350" y="37"/>
                  <a:pt x="350" y="37"/>
                  <a:pt x="350" y="37"/>
                </a:cubicBezTo>
                <a:cubicBezTo>
                  <a:pt x="352" y="36"/>
                  <a:pt x="352" y="36"/>
                  <a:pt x="352" y="36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9" y="36"/>
                  <a:pt x="349" y="37"/>
                  <a:pt x="348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6" y="37"/>
                  <a:pt x="344" y="39"/>
                  <a:pt x="342" y="38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44" y="37"/>
                  <a:pt x="344" y="37"/>
                  <a:pt x="343" y="36"/>
                </a:cubicBezTo>
                <a:cubicBezTo>
                  <a:pt x="344" y="36"/>
                  <a:pt x="344" y="36"/>
                  <a:pt x="345" y="36"/>
                </a:cubicBezTo>
                <a:cubicBezTo>
                  <a:pt x="344" y="35"/>
                  <a:pt x="348" y="34"/>
                  <a:pt x="346" y="33"/>
                </a:cubicBezTo>
                <a:cubicBezTo>
                  <a:pt x="346" y="34"/>
                  <a:pt x="344" y="33"/>
                  <a:pt x="343" y="33"/>
                </a:cubicBezTo>
                <a:cubicBezTo>
                  <a:pt x="342" y="32"/>
                  <a:pt x="345" y="32"/>
                  <a:pt x="345" y="32"/>
                </a:cubicBezTo>
                <a:cubicBezTo>
                  <a:pt x="340" y="32"/>
                  <a:pt x="340" y="32"/>
                  <a:pt x="340" y="32"/>
                </a:cubicBezTo>
                <a:cubicBezTo>
                  <a:pt x="340" y="32"/>
                  <a:pt x="341" y="33"/>
                  <a:pt x="341" y="33"/>
                </a:cubicBezTo>
                <a:cubicBezTo>
                  <a:pt x="340" y="33"/>
                  <a:pt x="342" y="35"/>
                  <a:pt x="339" y="34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40" y="35"/>
                  <a:pt x="339" y="35"/>
                  <a:pt x="339" y="35"/>
                </a:cubicBezTo>
                <a:cubicBezTo>
                  <a:pt x="340" y="35"/>
                  <a:pt x="341" y="36"/>
                  <a:pt x="339" y="37"/>
                </a:cubicBezTo>
                <a:cubicBezTo>
                  <a:pt x="337" y="37"/>
                  <a:pt x="336" y="37"/>
                  <a:pt x="335" y="36"/>
                </a:cubicBezTo>
                <a:cubicBezTo>
                  <a:pt x="335" y="36"/>
                  <a:pt x="337" y="35"/>
                  <a:pt x="337" y="35"/>
                </a:cubicBezTo>
                <a:cubicBezTo>
                  <a:pt x="337" y="35"/>
                  <a:pt x="336" y="35"/>
                  <a:pt x="336" y="34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9" y="33"/>
                  <a:pt x="337" y="33"/>
                  <a:pt x="336" y="32"/>
                </a:cubicBezTo>
                <a:cubicBezTo>
                  <a:pt x="335" y="33"/>
                  <a:pt x="335" y="33"/>
                  <a:pt x="335" y="33"/>
                </a:cubicBezTo>
                <a:cubicBezTo>
                  <a:pt x="334" y="33"/>
                  <a:pt x="334" y="33"/>
                  <a:pt x="333" y="33"/>
                </a:cubicBezTo>
                <a:cubicBezTo>
                  <a:pt x="333" y="32"/>
                  <a:pt x="334" y="32"/>
                  <a:pt x="334" y="32"/>
                </a:cubicBezTo>
                <a:cubicBezTo>
                  <a:pt x="338" y="32"/>
                  <a:pt x="336" y="31"/>
                  <a:pt x="337" y="30"/>
                </a:cubicBezTo>
                <a:cubicBezTo>
                  <a:pt x="335" y="30"/>
                  <a:pt x="336" y="31"/>
                  <a:pt x="335" y="31"/>
                </a:cubicBezTo>
                <a:cubicBezTo>
                  <a:pt x="334" y="31"/>
                  <a:pt x="333" y="31"/>
                  <a:pt x="332" y="30"/>
                </a:cubicBezTo>
                <a:cubicBezTo>
                  <a:pt x="332" y="30"/>
                  <a:pt x="332" y="30"/>
                  <a:pt x="333" y="29"/>
                </a:cubicBezTo>
                <a:cubicBezTo>
                  <a:pt x="335" y="29"/>
                  <a:pt x="339" y="29"/>
                  <a:pt x="337" y="27"/>
                </a:cubicBezTo>
                <a:cubicBezTo>
                  <a:pt x="333" y="26"/>
                  <a:pt x="336" y="30"/>
                  <a:pt x="332" y="29"/>
                </a:cubicBezTo>
                <a:cubicBezTo>
                  <a:pt x="332" y="31"/>
                  <a:pt x="329" y="30"/>
                  <a:pt x="328" y="32"/>
                </a:cubicBezTo>
                <a:cubicBezTo>
                  <a:pt x="325" y="32"/>
                  <a:pt x="325" y="33"/>
                  <a:pt x="322" y="33"/>
                </a:cubicBezTo>
                <a:cubicBezTo>
                  <a:pt x="320" y="31"/>
                  <a:pt x="320" y="30"/>
                  <a:pt x="322" y="29"/>
                </a:cubicBezTo>
                <a:cubicBezTo>
                  <a:pt x="321" y="30"/>
                  <a:pt x="321" y="30"/>
                  <a:pt x="321" y="30"/>
                </a:cubicBezTo>
                <a:cubicBezTo>
                  <a:pt x="320" y="30"/>
                  <a:pt x="320" y="30"/>
                  <a:pt x="319" y="30"/>
                </a:cubicBezTo>
                <a:cubicBezTo>
                  <a:pt x="319" y="29"/>
                  <a:pt x="320" y="28"/>
                  <a:pt x="321" y="28"/>
                </a:cubicBezTo>
                <a:cubicBezTo>
                  <a:pt x="323" y="29"/>
                  <a:pt x="324" y="28"/>
                  <a:pt x="327" y="29"/>
                </a:cubicBezTo>
                <a:cubicBezTo>
                  <a:pt x="327" y="30"/>
                  <a:pt x="322" y="30"/>
                  <a:pt x="322" y="32"/>
                </a:cubicBezTo>
                <a:cubicBezTo>
                  <a:pt x="326" y="31"/>
                  <a:pt x="326" y="30"/>
                  <a:pt x="329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8"/>
                  <a:pt x="328" y="29"/>
                  <a:pt x="327" y="28"/>
                </a:cubicBezTo>
                <a:cubicBezTo>
                  <a:pt x="325" y="28"/>
                  <a:pt x="319" y="27"/>
                  <a:pt x="321" y="25"/>
                </a:cubicBezTo>
                <a:cubicBezTo>
                  <a:pt x="318" y="26"/>
                  <a:pt x="317" y="25"/>
                  <a:pt x="315" y="24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3" y="26"/>
                  <a:pt x="317" y="25"/>
                  <a:pt x="318" y="26"/>
                </a:cubicBezTo>
                <a:cubicBezTo>
                  <a:pt x="314" y="27"/>
                  <a:pt x="317" y="30"/>
                  <a:pt x="317" y="31"/>
                </a:cubicBezTo>
                <a:cubicBezTo>
                  <a:pt x="317" y="32"/>
                  <a:pt x="317" y="33"/>
                  <a:pt x="315" y="33"/>
                </a:cubicBezTo>
                <a:cubicBezTo>
                  <a:pt x="314" y="33"/>
                  <a:pt x="314" y="33"/>
                  <a:pt x="314" y="33"/>
                </a:cubicBezTo>
                <a:cubicBezTo>
                  <a:pt x="318" y="30"/>
                  <a:pt x="310" y="31"/>
                  <a:pt x="309" y="29"/>
                </a:cubicBezTo>
                <a:cubicBezTo>
                  <a:pt x="308" y="30"/>
                  <a:pt x="308" y="31"/>
                  <a:pt x="305" y="32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5" y="31"/>
                  <a:pt x="304" y="30"/>
                  <a:pt x="305" y="30"/>
                </a:cubicBezTo>
                <a:cubicBezTo>
                  <a:pt x="304" y="30"/>
                  <a:pt x="302" y="29"/>
                  <a:pt x="303" y="28"/>
                </a:cubicBezTo>
                <a:cubicBezTo>
                  <a:pt x="304" y="27"/>
                  <a:pt x="306" y="29"/>
                  <a:pt x="308" y="28"/>
                </a:cubicBezTo>
                <a:cubicBezTo>
                  <a:pt x="307" y="27"/>
                  <a:pt x="306" y="26"/>
                  <a:pt x="304" y="26"/>
                </a:cubicBezTo>
                <a:cubicBezTo>
                  <a:pt x="304" y="25"/>
                  <a:pt x="305" y="24"/>
                  <a:pt x="306" y="24"/>
                </a:cubicBezTo>
                <a:cubicBezTo>
                  <a:pt x="300" y="24"/>
                  <a:pt x="305" y="26"/>
                  <a:pt x="300" y="27"/>
                </a:cubicBezTo>
                <a:cubicBezTo>
                  <a:pt x="302" y="29"/>
                  <a:pt x="297" y="30"/>
                  <a:pt x="300" y="32"/>
                </a:cubicBezTo>
                <a:cubicBezTo>
                  <a:pt x="297" y="32"/>
                  <a:pt x="297" y="34"/>
                  <a:pt x="295" y="35"/>
                </a:cubicBezTo>
                <a:cubicBezTo>
                  <a:pt x="294" y="34"/>
                  <a:pt x="294" y="33"/>
                  <a:pt x="295" y="32"/>
                </a:cubicBezTo>
                <a:cubicBezTo>
                  <a:pt x="294" y="31"/>
                  <a:pt x="297" y="29"/>
                  <a:pt x="293" y="29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85" y="31"/>
                  <a:pt x="293" y="29"/>
                  <a:pt x="289" y="28"/>
                </a:cubicBezTo>
                <a:cubicBezTo>
                  <a:pt x="290" y="27"/>
                  <a:pt x="293" y="28"/>
                  <a:pt x="293" y="27"/>
                </a:cubicBezTo>
                <a:cubicBezTo>
                  <a:pt x="291" y="27"/>
                  <a:pt x="293" y="26"/>
                  <a:pt x="293" y="26"/>
                </a:cubicBezTo>
                <a:cubicBezTo>
                  <a:pt x="291" y="27"/>
                  <a:pt x="289" y="25"/>
                  <a:pt x="285" y="25"/>
                </a:cubicBezTo>
                <a:cubicBezTo>
                  <a:pt x="290" y="24"/>
                  <a:pt x="287" y="23"/>
                  <a:pt x="291" y="22"/>
                </a:cubicBezTo>
                <a:cubicBezTo>
                  <a:pt x="294" y="23"/>
                  <a:pt x="298" y="22"/>
                  <a:pt x="299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7" y="21"/>
                  <a:pt x="297" y="21"/>
                  <a:pt x="296" y="22"/>
                </a:cubicBezTo>
                <a:cubicBezTo>
                  <a:pt x="293" y="22"/>
                  <a:pt x="293" y="20"/>
                  <a:pt x="292" y="20"/>
                </a:cubicBezTo>
                <a:cubicBezTo>
                  <a:pt x="291" y="21"/>
                  <a:pt x="287" y="21"/>
                  <a:pt x="287" y="20"/>
                </a:cubicBezTo>
                <a:cubicBezTo>
                  <a:pt x="283" y="21"/>
                  <a:pt x="285" y="23"/>
                  <a:pt x="285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3" y="24"/>
                  <a:pt x="282" y="23"/>
                  <a:pt x="282" y="24"/>
                </a:cubicBezTo>
                <a:cubicBezTo>
                  <a:pt x="281" y="25"/>
                  <a:pt x="286" y="25"/>
                  <a:pt x="282" y="26"/>
                </a:cubicBezTo>
                <a:cubicBezTo>
                  <a:pt x="280" y="27"/>
                  <a:pt x="278" y="25"/>
                  <a:pt x="276" y="25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5" y="27"/>
                  <a:pt x="274" y="28"/>
                  <a:pt x="272" y="27"/>
                </a:cubicBezTo>
                <a:cubicBezTo>
                  <a:pt x="273" y="26"/>
                  <a:pt x="270" y="24"/>
                  <a:pt x="274" y="24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0"/>
                  <a:pt x="275" y="18"/>
                  <a:pt x="271" y="16"/>
                </a:cubicBezTo>
                <a:cubicBezTo>
                  <a:pt x="272" y="16"/>
                  <a:pt x="272" y="16"/>
                  <a:pt x="273" y="16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70" y="13"/>
                  <a:pt x="270" y="14"/>
                  <a:pt x="269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6"/>
                  <a:pt x="269" y="16"/>
                  <a:pt x="268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3" y="19"/>
                  <a:pt x="269" y="21"/>
                  <a:pt x="272" y="22"/>
                </a:cubicBezTo>
                <a:cubicBezTo>
                  <a:pt x="273" y="24"/>
                  <a:pt x="269" y="24"/>
                  <a:pt x="267" y="25"/>
                </a:cubicBezTo>
                <a:cubicBezTo>
                  <a:pt x="266" y="26"/>
                  <a:pt x="268" y="27"/>
                  <a:pt x="269" y="28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6" y="28"/>
                  <a:pt x="264" y="28"/>
                  <a:pt x="263" y="28"/>
                </a:cubicBezTo>
                <a:cubicBezTo>
                  <a:pt x="267" y="27"/>
                  <a:pt x="262" y="25"/>
                  <a:pt x="263" y="24"/>
                </a:cubicBezTo>
                <a:cubicBezTo>
                  <a:pt x="266" y="25"/>
                  <a:pt x="267" y="23"/>
                  <a:pt x="269" y="23"/>
                </a:cubicBezTo>
                <a:cubicBezTo>
                  <a:pt x="268" y="22"/>
                  <a:pt x="267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2" y="24"/>
                  <a:pt x="262" y="25"/>
                  <a:pt x="261" y="27"/>
                </a:cubicBezTo>
                <a:cubicBezTo>
                  <a:pt x="258" y="27"/>
                  <a:pt x="258" y="26"/>
                  <a:pt x="256" y="26"/>
                </a:cubicBezTo>
                <a:cubicBezTo>
                  <a:pt x="259" y="25"/>
                  <a:pt x="259" y="22"/>
                  <a:pt x="262" y="21"/>
                </a:cubicBezTo>
                <a:cubicBezTo>
                  <a:pt x="261" y="20"/>
                  <a:pt x="266" y="19"/>
                  <a:pt x="263" y="18"/>
                </a:cubicBezTo>
                <a:cubicBezTo>
                  <a:pt x="262" y="16"/>
                  <a:pt x="262" y="14"/>
                  <a:pt x="258" y="13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6"/>
                  <a:pt x="263" y="17"/>
                  <a:pt x="260" y="19"/>
                </a:cubicBezTo>
                <a:cubicBezTo>
                  <a:pt x="259" y="19"/>
                  <a:pt x="258" y="19"/>
                  <a:pt x="258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8" y="18"/>
                  <a:pt x="258" y="17"/>
                  <a:pt x="256" y="17"/>
                </a:cubicBezTo>
                <a:cubicBezTo>
                  <a:pt x="255" y="19"/>
                  <a:pt x="256" y="20"/>
                  <a:pt x="256" y="21"/>
                </a:cubicBezTo>
                <a:cubicBezTo>
                  <a:pt x="259" y="21"/>
                  <a:pt x="255" y="24"/>
                  <a:pt x="256" y="25"/>
                </a:cubicBezTo>
                <a:cubicBezTo>
                  <a:pt x="250" y="24"/>
                  <a:pt x="255" y="28"/>
                  <a:pt x="250" y="28"/>
                </a:cubicBezTo>
                <a:cubicBezTo>
                  <a:pt x="250" y="29"/>
                  <a:pt x="250" y="29"/>
                  <a:pt x="250" y="29"/>
                </a:cubicBezTo>
                <a:cubicBezTo>
                  <a:pt x="249" y="29"/>
                  <a:pt x="249" y="29"/>
                  <a:pt x="248" y="29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5" y="30"/>
                  <a:pt x="245" y="29"/>
                  <a:pt x="243" y="28"/>
                </a:cubicBezTo>
                <a:cubicBezTo>
                  <a:pt x="244" y="28"/>
                  <a:pt x="246" y="28"/>
                  <a:pt x="247" y="28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8" y="23"/>
                  <a:pt x="250" y="24"/>
                  <a:pt x="252" y="24"/>
                </a:cubicBezTo>
                <a:cubicBezTo>
                  <a:pt x="249" y="24"/>
                  <a:pt x="250" y="22"/>
                  <a:pt x="248" y="22"/>
                </a:cubicBezTo>
                <a:cubicBezTo>
                  <a:pt x="245" y="21"/>
                  <a:pt x="245" y="23"/>
                  <a:pt x="243" y="23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8" y="25"/>
                  <a:pt x="243" y="26"/>
                  <a:pt x="245" y="28"/>
                </a:cubicBezTo>
                <a:cubicBezTo>
                  <a:pt x="245" y="28"/>
                  <a:pt x="244" y="27"/>
                  <a:pt x="244" y="27"/>
                </a:cubicBezTo>
                <a:cubicBezTo>
                  <a:pt x="243" y="26"/>
                  <a:pt x="240" y="24"/>
                  <a:pt x="242" y="23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1" y="21"/>
                  <a:pt x="238" y="20"/>
                  <a:pt x="241" y="20"/>
                </a:cubicBezTo>
                <a:cubicBezTo>
                  <a:pt x="242" y="20"/>
                  <a:pt x="241" y="21"/>
                  <a:pt x="243" y="21"/>
                </a:cubicBezTo>
                <a:cubicBezTo>
                  <a:pt x="243" y="21"/>
                  <a:pt x="241" y="20"/>
                  <a:pt x="243" y="20"/>
                </a:cubicBezTo>
                <a:cubicBezTo>
                  <a:pt x="243" y="20"/>
                  <a:pt x="242" y="19"/>
                  <a:pt x="241" y="20"/>
                </a:cubicBezTo>
                <a:cubicBezTo>
                  <a:pt x="238" y="19"/>
                  <a:pt x="245" y="16"/>
                  <a:pt x="239" y="16"/>
                </a:cubicBezTo>
                <a:cubicBezTo>
                  <a:pt x="239" y="16"/>
                  <a:pt x="239" y="16"/>
                  <a:pt x="240" y="16"/>
                </a:cubicBezTo>
                <a:cubicBezTo>
                  <a:pt x="240" y="14"/>
                  <a:pt x="242" y="14"/>
                  <a:pt x="244" y="14"/>
                </a:cubicBezTo>
                <a:cubicBezTo>
                  <a:pt x="243" y="13"/>
                  <a:pt x="242" y="14"/>
                  <a:pt x="241" y="13"/>
                </a:cubicBezTo>
                <a:cubicBezTo>
                  <a:pt x="242" y="12"/>
                  <a:pt x="240" y="11"/>
                  <a:pt x="243" y="1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38" y="10"/>
                  <a:pt x="239" y="12"/>
                  <a:pt x="237" y="12"/>
                </a:cubicBezTo>
                <a:cubicBezTo>
                  <a:pt x="236" y="11"/>
                  <a:pt x="238" y="9"/>
                  <a:pt x="238" y="8"/>
                </a:cubicBezTo>
                <a:cubicBezTo>
                  <a:pt x="236" y="6"/>
                  <a:pt x="235" y="9"/>
                  <a:pt x="232" y="8"/>
                </a:cubicBezTo>
                <a:cubicBezTo>
                  <a:pt x="232" y="9"/>
                  <a:pt x="233" y="10"/>
                  <a:pt x="235" y="10"/>
                </a:cubicBezTo>
                <a:cubicBezTo>
                  <a:pt x="233" y="11"/>
                  <a:pt x="236" y="12"/>
                  <a:pt x="233" y="13"/>
                </a:cubicBezTo>
                <a:cubicBezTo>
                  <a:pt x="227" y="13"/>
                  <a:pt x="231" y="15"/>
                  <a:pt x="228" y="17"/>
                </a:cubicBezTo>
                <a:cubicBezTo>
                  <a:pt x="227" y="18"/>
                  <a:pt x="230" y="18"/>
                  <a:pt x="231" y="19"/>
                </a:cubicBezTo>
                <a:cubicBezTo>
                  <a:pt x="231" y="20"/>
                  <a:pt x="229" y="21"/>
                  <a:pt x="228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4" y="21"/>
                  <a:pt x="223" y="20"/>
                  <a:pt x="221" y="19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2" y="16"/>
                  <a:pt x="227" y="14"/>
                  <a:pt x="228" y="11"/>
                </a:cubicBezTo>
                <a:cubicBezTo>
                  <a:pt x="224" y="11"/>
                  <a:pt x="228" y="13"/>
                  <a:pt x="225" y="14"/>
                </a:cubicBezTo>
                <a:cubicBezTo>
                  <a:pt x="224" y="14"/>
                  <a:pt x="224" y="14"/>
                  <a:pt x="224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4"/>
                  <a:pt x="219" y="15"/>
                  <a:pt x="221" y="16"/>
                </a:cubicBezTo>
                <a:cubicBezTo>
                  <a:pt x="216" y="17"/>
                  <a:pt x="220" y="19"/>
                  <a:pt x="219" y="21"/>
                </a:cubicBezTo>
                <a:cubicBezTo>
                  <a:pt x="215" y="20"/>
                  <a:pt x="215" y="18"/>
                  <a:pt x="212" y="17"/>
                </a:cubicBezTo>
                <a:cubicBezTo>
                  <a:pt x="211" y="16"/>
                  <a:pt x="214" y="16"/>
                  <a:pt x="215" y="15"/>
                </a:cubicBezTo>
                <a:cubicBezTo>
                  <a:pt x="214" y="15"/>
                  <a:pt x="214" y="14"/>
                  <a:pt x="214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6" y="13"/>
                  <a:pt x="213" y="14"/>
                  <a:pt x="212" y="13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3" y="12"/>
                  <a:pt x="213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1"/>
                  <a:pt x="212" y="11"/>
                  <a:pt x="212" y="12"/>
                </a:cubicBezTo>
                <a:cubicBezTo>
                  <a:pt x="211" y="12"/>
                  <a:pt x="209" y="12"/>
                  <a:pt x="208" y="11"/>
                </a:cubicBezTo>
                <a:cubicBezTo>
                  <a:pt x="208" y="11"/>
                  <a:pt x="209" y="11"/>
                  <a:pt x="209" y="11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9"/>
                  <a:pt x="216" y="11"/>
                  <a:pt x="217" y="9"/>
                </a:cubicBezTo>
                <a:cubicBezTo>
                  <a:pt x="216" y="9"/>
                  <a:pt x="216" y="8"/>
                  <a:pt x="214" y="8"/>
                </a:cubicBezTo>
                <a:cubicBezTo>
                  <a:pt x="214" y="9"/>
                  <a:pt x="216" y="9"/>
                  <a:pt x="215" y="10"/>
                </a:cubicBezTo>
                <a:cubicBezTo>
                  <a:pt x="213" y="10"/>
                  <a:pt x="210" y="10"/>
                  <a:pt x="209" y="9"/>
                </a:cubicBezTo>
                <a:cubicBezTo>
                  <a:pt x="213" y="9"/>
                  <a:pt x="209" y="7"/>
                  <a:pt x="210" y="6"/>
                </a:cubicBezTo>
                <a:cubicBezTo>
                  <a:pt x="207" y="6"/>
                  <a:pt x="207" y="6"/>
                  <a:pt x="207" y="6"/>
                </a:cubicBezTo>
                <a:cubicBezTo>
                  <a:pt x="205" y="8"/>
                  <a:pt x="207" y="11"/>
                  <a:pt x="207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5" y="15"/>
                  <a:pt x="207" y="14"/>
                  <a:pt x="208" y="14"/>
                </a:cubicBezTo>
                <a:cubicBezTo>
                  <a:pt x="210" y="16"/>
                  <a:pt x="210" y="19"/>
                  <a:pt x="208" y="21"/>
                </a:cubicBezTo>
                <a:cubicBezTo>
                  <a:pt x="207" y="20"/>
                  <a:pt x="204" y="20"/>
                  <a:pt x="204" y="19"/>
                </a:cubicBezTo>
                <a:cubicBezTo>
                  <a:pt x="205" y="18"/>
                  <a:pt x="204" y="16"/>
                  <a:pt x="203" y="15"/>
                </a:cubicBezTo>
                <a:cubicBezTo>
                  <a:pt x="203" y="18"/>
                  <a:pt x="201" y="21"/>
                  <a:pt x="204" y="23"/>
                </a:cubicBezTo>
                <a:cubicBezTo>
                  <a:pt x="204" y="22"/>
                  <a:pt x="204" y="22"/>
                  <a:pt x="204" y="22"/>
                </a:cubicBezTo>
                <a:cubicBezTo>
                  <a:pt x="205" y="22"/>
                  <a:pt x="206" y="21"/>
                  <a:pt x="208" y="21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208" y="24"/>
                  <a:pt x="206" y="23"/>
                  <a:pt x="204" y="23"/>
                </a:cubicBezTo>
                <a:cubicBezTo>
                  <a:pt x="207" y="25"/>
                  <a:pt x="203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2" y="26"/>
                  <a:pt x="198" y="25"/>
                  <a:pt x="202" y="24"/>
                </a:cubicBezTo>
                <a:cubicBezTo>
                  <a:pt x="201" y="24"/>
                  <a:pt x="199" y="24"/>
                  <a:pt x="199" y="23"/>
                </a:cubicBezTo>
                <a:cubicBezTo>
                  <a:pt x="195" y="23"/>
                  <a:pt x="200" y="20"/>
                  <a:pt x="197" y="20"/>
                </a:cubicBezTo>
                <a:cubicBezTo>
                  <a:pt x="197" y="19"/>
                  <a:pt x="199" y="19"/>
                  <a:pt x="200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9" y="20"/>
                  <a:pt x="197" y="19"/>
                  <a:pt x="195" y="18"/>
                </a:cubicBezTo>
                <a:cubicBezTo>
                  <a:pt x="198" y="17"/>
                  <a:pt x="198" y="15"/>
                  <a:pt x="200" y="13"/>
                </a:cubicBezTo>
                <a:cubicBezTo>
                  <a:pt x="197" y="13"/>
                  <a:pt x="199" y="12"/>
                  <a:pt x="197" y="11"/>
                </a:cubicBezTo>
                <a:cubicBezTo>
                  <a:pt x="195" y="12"/>
                  <a:pt x="193" y="15"/>
                  <a:pt x="192" y="17"/>
                </a:cubicBezTo>
                <a:cubicBezTo>
                  <a:pt x="191" y="18"/>
                  <a:pt x="186" y="18"/>
                  <a:pt x="186" y="20"/>
                </a:cubicBezTo>
                <a:cubicBezTo>
                  <a:pt x="188" y="20"/>
                  <a:pt x="191" y="20"/>
                  <a:pt x="190" y="21"/>
                </a:cubicBezTo>
                <a:cubicBezTo>
                  <a:pt x="188" y="22"/>
                  <a:pt x="185" y="23"/>
                  <a:pt x="182" y="22"/>
                </a:cubicBezTo>
                <a:cubicBezTo>
                  <a:pt x="183" y="22"/>
                  <a:pt x="182" y="21"/>
                  <a:pt x="183" y="21"/>
                </a:cubicBezTo>
                <a:cubicBezTo>
                  <a:pt x="184" y="22"/>
                  <a:pt x="184" y="22"/>
                  <a:pt x="184" y="22"/>
                </a:cubicBezTo>
                <a:cubicBezTo>
                  <a:pt x="185" y="22"/>
                  <a:pt x="186" y="22"/>
                  <a:pt x="186" y="22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21"/>
                  <a:pt x="183" y="21"/>
                  <a:pt x="182" y="21"/>
                </a:cubicBezTo>
                <a:cubicBezTo>
                  <a:pt x="176" y="17"/>
                  <a:pt x="188" y="17"/>
                  <a:pt x="188" y="13"/>
                </a:cubicBezTo>
                <a:cubicBezTo>
                  <a:pt x="190" y="11"/>
                  <a:pt x="196" y="11"/>
                  <a:pt x="195" y="9"/>
                </a:cubicBezTo>
                <a:cubicBezTo>
                  <a:pt x="199" y="5"/>
                  <a:pt x="197" y="11"/>
                  <a:pt x="201" y="10"/>
                </a:cubicBezTo>
                <a:cubicBezTo>
                  <a:pt x="202" y="9"/>
                  <a:pt x="197" y="8"/>
                  <a:pt x="201" y="6"/>
                </a:cubicBezTo>
                <a:cubicBezTo>
                  <a:pt x="198" y="6"/>
                  <a:pt x="198" y="6"/>
                  <a:pt x="198" y="6"/>
                </a:cubicBezTo>
                <a:cubicBezTo>
                  <a:pt x="199" y="5"/>
                  <a:pt x="202" y="4"/>
                  <a:pt x="204" y="3"/>
                </a:cubicBezTo>
                <a:cubicBezTo>
                  <a:pt x="204" y="1"/>
                  <a:pt x="204" y="1"/>
                  <a:pt x="204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202" y="1"/>
                  <a:pt x="201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194" y="4"/>
                  <a:pt x="196" y="10"/>
                  <a:pt x="186" y="12"/>
                </a:cubicBezTo>
                <a:cubicBezTo>
                  <a:pt x="185" y="13"/>
                  <a:pt x="184" y="15"/>
                  <a:pt x="180" y="15"/>
                </a:cubicBezTo>
                <a:cubicBezTo>
                  <a:pt x="182" y="14"/>
                  <a:pt x="178" y="13"/>
                  <a:pt x="181" y="12"/>
                </a:cubicBezTo>
                <a:cubicBezTo>
                  <a:pt x="178" y="11"/>
                  <a:pt x="179" y="13"/>
                  <a:pt x="175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7" y="15"/>
                  <a:pt x="177" y="18"/>
                  <a:pt x="173" y="18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3" y="13"/>
                  <a:pt x="173" y="12"/>
                  <a:pt x="176" y="12"/>
                </a:cubicBezTo>
                <a:cubicBezTo>
                  <a:pt x="176" y="10"/>
                  <a:pt x="183" y="12"/>
                  <a:pt x="184" y="10"/>
                </a:cubicBezTo>
                <a:cubicBezTo>
                  <a:pt x="183" y="10"/>
                  <a:pt x="182" y="10"/>
                  <a:pt x="182" y="9"/>
                </a:cubicBezTo>
                <a:cubicBezTo>
                  <a:pt x="181" y="9"/>
                  <a:pt x="179" y="9"/>
                  <a:pt x="179" y="9"/>
                </a:cubicBezTo>
                <a:cubicBezTo>
                  <a:pt x="179" y="7"/>
                  <a:pt x="182" y="8"/>
                  <a:pt x="184" y="8"/>
                </a:cubicBezTo>
                <a:cubicBezTo>
                  <a:pt x="184" y="7"/>
                  <a:pt x="184" y="7"/>
                  <a:pt x="184" y="7"/>
                </a:cubicBezTo>
                <a:cubicBezTo>
                  <a:pt x="181" y="8"/>
                  <a:pt x="181" y="8"/>
                  <a:pt x="181" y="8"/>
                </a:cubicBezTo>
                <a:cubicBezTo>
                  <a:pt x="178" y="6"/>
                  <a:pt x="184" y="5"/>
                  <a:pt x="184" y="3"/>
                </a:cubicBezTo>
                <a:cubicBezTo>
                  <a:pt x="180" y="3"/>
                  <a:pt x="178" y="3"/>
                  <a:pt x="175" y="4"/>
                </a:cubicBezTo>
                <a:cubicBezTo>
                  <a:pt x="175" y="4"/>
                  <a:pt x="176" y="4"/>
                  <a:pt x="177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7" y="5"/>
                  <a:pt x="177" y="5"/>
                  <a:pt x="177" y="5"/>
                </a:cubicBezTo>
                <a:cubicBezTo>
                  <a:pt x="176" y="5"/>
                  <a:pt x="175" y="5"/>
                  <a:pt x="175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4" y="6"/>
                  <a:pt x="171" y="10"/>
                  <a:pt x="177" y="9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3" y="9"/>
                  <a:pt x="173" y="9"/>
                  <a:pt x="173" y="9"/>
                </a:cubicBezTo>
                <a:cubicBezTo>
                  <a:pt x="169" y="10"/>
                  <a:pt x="171" y="7"/>
                  <a:pt x="169" y="6"/>
                </a:cubicBezTo>
                <a:cubicBezTo>
                  <a:pt x="171" y="6"/>
                  <a:pt x="172" y="5"/>
                  <a:pt x="171" y="5"/>
                </a:cubicBezTo>
                <a:cubicBezTo>
                  <a:pt x="169" y="6"/>
                  <a:pt x="164" y="7"/>
                  <a:pt x="166" y="9"/>
                </a:cubicBezTo>
                <a:cubicBezTo>
                  <a:pt x="166" y="10"/>
                  <a:pt x="161" y="12"/>
                  <a:pt x="165" y="11"/>
                </a:cubicBezTo>
                <a:cubicBezTo>
                  <a:pt x="166" y="11"/>
                  <a:pt x="166" y="10"/>
                  <a:pt x="167" y="11"/>
                </a:cubicBezTo>
                <a:cubicBezTo>
                  <a:pt x="167" y="12"/>
                  <a:pt x="167" y="14"/>
                  <a:pt x="164" y="15"/>
                </a:cubicBezTo>
                <a:cubicBezTo>
                  <a:pt x="163" y="15"/>
                  <a:pt x="161" y="15"/>
                  <a:pt x="160" y="14"/>
                </a:cubicBezTo>
                <a:cubicBezTo>
                  <a:pt x="159" y="15"/>
                  <a:pt x="160" y="15"/>
                  <a:pt x="158" y="16"/>
                </a:cubicBezTo>
                <a:cubicBezTo>
                  <a:pt x="157" y="15"/>
                  <a:pt x="156" y="15"/>
                  <a:pt x="155" y="15"/>
                </a:cubicBezTo>
                <a:cubicBezTo>
                  <a:pt x="155" y="14"/>
                  <a:pt x="156" y="13"/>
                  <a:pt x="156" y="13"/>
                </a:cubicBezTo>
                <a:cubicBezTo>
                  <a:pt x="154" y="12"/>
                  <a:pt x="154" y="13"/>
                  <a:pt x="152" y="12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9"/>
                  <a:pt x="151" y="10"/>
                  <a:pt x="150" y="9"/>
                </a:cubicBezTo>
                <a:cubicBezTo>
                  <a:pt x="152" y="8"/>
                  <a:pt x="157" y="9"/>
                  <a:pt x="159" y="9"/>
                </a:cubicBezTo>
                <a:cubicBezTo>
                  <a:pt x="158" y="8"/>
                  <a:pt x="156" y="9"/>
                  <a:pt x="154" y="8"/>
                </a:cubicBezTo>
                <a:cubicBezTo>
                  <a:pt x="156" y="7"/>
                  <a:pt x="160" y="9"/>
                  <a:pt x="161" y="7"/>
                </a:cubicBezTo>
                <a:cubicBezTo>
                  <a:pt x="158" y="8"/>
                  <a:pt x="156" y="8"/>
                  <a:pt x="153" y="7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1" y="4"/>
                  <a:pt x="154" y="3"/>
                </a:cubicBezTo>
                <a:cubicBezTo>
                  <a:pt x="155" y="3"/>
                  <a:pt x="156" y="3"/>
                  <a:pt x="156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52" y="2"/>
                  <a:pt x="159" y="1"/>
                  <a:pt x="157" y="0"/>
                </a:cubicBezTo>
                <a:cubicBezTo>
                  <a:pt x="155" y="0"/>
                  <a:pt x="156" y="1"/>
                  <a:pt x="155" y="1"/>
                </a:cubicBezTo>
                <a:cubicBezTo>
                  <a:pt x="154" y="1"/>
                  <a:pt x="154" y="1"/>
                  <a:pt x="153" y="1"/>
                </a:cubicBezTo>
                <a:cubicBezTo>
                  <a:pt x="154" y="0"/>
                  <a:pt x="154" y="0"/>
                  <a:pt x="154" y="0"/>
                </a:cubicBezTo>
                <a:cubicBezTo>
                  <a:pt x="152" y="0"/>
                  <a:pt x="148" y="1"/>
                  <a:pt x="145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1"/>
                  <a:pt x="147" y="1"/>
                  <a:pt x="147" y="1"/>
                </a:cubicBezTo>
                <a:cubicBezTo>
                  <a:pt x="150" y="2"/>
                  <a:pt x="150" y="2"/>
                  <a:pt x="150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49" y="2"/>
                  <a:pt x="148" y="2"/>
                  <a:pt x="147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4" y="5"/>
                  <a:pt x="142" y="5"/>
                  <a:pt x="140" y="4"/>
                </a:cubicBezTo>
                <a:cubicBezTo>
                  <a:pt x="139" y="4"/>
                  <a:pt x="140" y="3"/>
                  <a:pt x="140" y="3"/>
                </a:cubicBezTo>
                <a:cubicBezTo>
                  <a:pt x="144" y="2"/>
                  <a:pt x="140" y="1"/>
                  <a:pt x="142" y="0"/>
                </a:cubicBezTo>
                <a:cubicBezTo>
                  <a:pt x="140" y="1"/>
                  <a:pt x="140" y="1"/>
                  <a:pt x="140" y="1"/>
                </a:cubicBezTo>
                <a:cubicBezTo>
                  <a:pt x="142" y="3"/>
                  <a:pt x="138" y="5"/>
                  <a:pt x="136" y="7"/>
                </a:cubicBezTo>
                <a:cubicBezTo>
                  <a:pt x="135" y="8"/>
                  <a:pt x="140" y="10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39" y="12"/>
                  <a:pt x="140" y="12"/>
                  <a:pt x="141" y="11"/>
                </a:cubicBezTo>
                <a:cubicBezTo>
                  <a:pt x="143" y="13"/>
                  <a:pt x="146" y="15"/>
                  <a:pt x="141" y="15"/>
                </a:cubicBezTo>
                <a:cubicBezTo>
                  <a:pt x="142" y="16"/>
                  <a:pt x="142" y="17"/>
                  <a:pt x="142" y="17"/>
                </a:cubicBezTo>
                <a:cubicBezTo>
                  <a:pt x="141" y="17"/>
                  <a:pt x="140" y="17"/>
                  <a:pt x="140" y="17"/>
                </a:cubicBezTo>
                <a:cubicBezTo>
                  <a:pt x="137" y="16"/>
                  <a:pt x="140" y="15"/>
                  <a:pt x="140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8" y="11"/>
                  <a:pt x="130" y="11"/>
                  <a:pt x="134" y="9"/>
                </a:cubicBezTo>
                <a:cubicBezTo>
                  <a:pt x="133" y="9"/>
                  <a:pt x="132" y="9"/>
                  <a:pt x="131" y="9"/>
                </a:cubicBezTo>
                <a:cubicBezTo>
                  <a:pt x="130" y="8"/>
                  <a:pt x="132" y="8"/>
                  <a:pt x="133" y="7"/>
                </a:cubicBezTo>
                <a:cubicBezTo>
                  <a:pt x="131" y="5"/>
                  <a:pt x="138" y="2"/>
                  <a:pt x="136" y="0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3"/>
                  <a:pt x="130" y="5"/>
                  <a:pt x="130" y="7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5"/>
                  <a:pt x="126" y="4"/>
                  <a:pt x="124" y="3"/>
                </a:cubicBezTo>
                <a:cubicBezTo>
                  <a:pt x="127" y="2"/>
                  <a:pt x="127" y="5"/>
                  <a:pt x="131" y="4"/>
                </a:cubicBezTo>
                <a:cubicBezTo>
                  <a:pt x="128" y="3"/>
                  <a:pt x="131" y="2"/>
                  <a:pt x="129" y="0"/>
                </a:cubicBezTo>
                <a:cubicBezTo>
                  <a:pt x="124" y="1"/>
                  <a:pt x="120" y="0"/>
                  <a:pt x="116" y="1"/>
                </a:cubicBezTo>
                <a:cubicBezTo>
                  <a:pt x="116" y="1"/>
                  <a:pt x="118" y="2"/>
                  <a:pt x="118" y="2"/>
                </a:cubicBezTo>
                <a:cubicBezTo>
                  <a:pt x="118" y="3"/>
                  <a:pt x="116" y="2"/>
                  <a:pt x="115" y="3"/>
                </a:cubicBezTo>
                <a:cubicBezTo>
                  <a:pt x="116" y="4"/>
                  <a:pt x="126" y="1"/>
                  <a:pt x="121" y="4"/>
                </a:cubicBezTo>
                <a:cubicBezTo>
                  <a:pt x="121" y="5"/>
                  <a:pt x="122" y="6"/>
                  <a:pt x="123" y="7"/>
                </a:cubicBezTo>
                <a:cubicBezTo>
                  <a:pt x="122" y="7"/>
                  <a:pt x="120" y="7"/>
                  <a:pt x="118" y="7"/>
                </a:cubicBezTo>
                <a:cubicBezTo>
                  <a:pt x="118" y="7"/>
                  <a:pt x="117" y="7"/>
                  <a:pt x="117" y="6"/>
                </a:cubicBezTo>
                <a:cubicBezTo>
                  <a:pt x="117" y="6"/>
                  <a:pt x="118" y="6"/>
                  <a:pt x="118" y="6"/>
                </a:cubicBezTo>
                <a:cubicBezTo>
                  <a:pt x="116" y="6"/>
                  <a:pt x="117" y="3"/>
                  <a:pt x="114" y="4"/>
                </a:cubicBezTo>
                <a:cubicBezTo>
                  <a:pt x="112" y="4"/>
                  <a:pt x="112" y="3"/>
                  <a:pt x="113" y="3"/>
                </a:cubicBezTo>
                <a:cubicBezTo>
                  <a:pt x="112" y="2"/>
                  <a:pt x="110" y="2"/>
                  <a:pt x="110" y="1"/>
                </a:cubicBezTo>
                <a:cubicBezTo>
                  <a:pt x="109" y="2"/>
                  <a:pt x="110" y="3"/>
                  <a:pt x="108" y="3"/>
                </a:cubicBezTo>
                <a:cubicBezTo>
                  <a:pt x="108" y="0"/>
                  <a:pt x="102" y="1"/>
                  <a:pt x="99" y="1"/>
                </a:cubicBezTo>
                <a:cubicBezTo>
                  <a:pt x="99" y="3"/>
                  <a:pt x="105" y="4"/>
                  <a:pt x="108" y="5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6"/>
                  <a:pt x="103" y="5"/>
                  <a:pt x="102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4" y="4"/>
                  <a:pt x="96" y="2"/>
                  <a:pt x="96" y="1"/>
                </a:cubicBezTo>
                <a:cubicBezTo>
                  <a:pt x="84" y="1"/>
                  <a:pt x="71" y="3"/>
                  <a:pt x="59" y="4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7"/>
                  <a:pt x="59" y="6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0"/>
                  <a:pt x="58" y="10"/>
                  <a:pt x="56" y="11"/>
                </a:cubicBezTo>
                <a:cubicBezTo>
                  <a:pt x="59" y="12"/>
                  <a:pt x="62" y="13"/>
                  <a:pt x="65" y="13"/>
                </a:cubicBezTo>
                <a:cubicBezTo>
                  <a:pt x="64" y="14"/>
                  <a:pt x="60" y="14"/>
                  <a:pt x="58" y="14"/>
                </a:cubicBezTo>
                <a:cubicBezTo>
                  <a:pt x="62" y="14"/>
                  <a:pt x="62" y="17"/>
                  <a:pt x="66" y="17"/>
                </a:cubicBezTo>
                <a:cubicBezTo>
                  <a:pt x="65" y="18"/>
                  <a:pt x="63" y="18"/>
                  <a:pt x="61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5" y="22"/>
                  <a:pt x="62" y="21"/>
                  <a:pt x="60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4"/>
                  <a:pt x="60" y="23"/>
                  <a:pt x="61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3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7"/>
                  <a:pt x="62" y="25"/>
                  <a:pt x="60" y="26"/>
                </a:cubicBezTo>
                <a:cubicBezTo>
                  <a:pt x="60" y="27"/>
                  <a:pt x="65" y="28"/>
                  <a:pt x="61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0"/>
                  <a:pt x="63" y="30"/>
                  <a:pt x="62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3" y="31"/>
                  <a:pt x="62" y="31"/>
                </a:cubicBezTo>
                <a:cubicBezTo>
                  <a:pt x="65" y="33"/>
                  <a:pt x="65" y="33"/>
                  <a:pt x="65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3" y="34"/>
                  <a:pt x="64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7"/>
                  <a:pt x="69" y="37"/>
                  <a:pt x="71" y="38"/>
                </a:cubicBezTo>
                <a:cubicBezTo>
                  <a:pt x="67" y="39"/>
                  <a:pt x="65" y="37"/>
                  <a:pt x="61" y="37"/>
                </a:cubicBezTo>
                <a:cubicBezTo>
                  <a:pt x="64" y="38"/>
                  <a:pt x="65" y="39"/>
                  <a:pt x="68" y="39"/>
                </a:cubicBezTo>
                <a:cubicBezTo>
                  <a:pt x="68" y="41"/>
                  <a:pt x="66" y="39"/>
                  <a:pt x="64" y="40"/>
                </a:cubicBezTo>
                <a:cubicBezTo>
                  <a:pt x="64" y="40"/>
                  <a:pt x="67" y="41"/>
                  <a:pt x="65" y="41"/>
                </a:cubicBezTo>
                <a:cubicBezTo>
                  <a:pt x="64" y="41"/>
                  <a:pt x="62" y="40"/>
                  <a:pt x="60" y="41"/>
                </a:cubicBezTo>
                <a:cubicBezTo>
                  <a:pt x="62" y="44"/>
                  <a:pt x="72" y="43"/>
                  <a:pt x="68" y="47"/>
                </a:cubicBezTo>
                <a:cubicBezTo>
                  <a:pt x="63" y="49"/>
                  <a:pt x="68" y="51"/>
                  <a:pt x="66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1" y="47"/>
                  <a:pt x="59" y="48"/>
                </a:cubicBezTo>
                <a:cubicBezTo>
                  <a:pt x="56" y="49"/>
                  <a:pt x="61" y="49"/>
                  <a:pt x="60" y="51"/>
                </a:cubicBezTo>
                <a:cubicBezTo>
                  <a:pt x="61" y="51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4" y="49"/>
                  <a:pt x="51" y="46"/>
                  <a:pt x="47" y="48"/>
                </a:cubicBezTo>
                <a:cubicBezTo>
                  <a:pt x="46" y="47"/>
                  <a:pt x="42" y="49"/>
                  <a:pt x="40" y="48"/>
                </a:cubicBezTo>
                <a:cubicBezTo>
                  <a:pt x="30" y="48"/>
                  <a:pt x="19" y="45"/>
                  <a:pt x="8" y="47"/>
                </a:cubicBezTo>
                <a:cubicBezTo>
                  <a:pt x="8" y="47"/>
                  <a:pt x="8" y="49"/>
                  <a:pt x="5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2"/>
                  <a:pt x="5" y="51"/>
                  <a:pt x="5" y="52"/>
                </a:cubicBezTo>
                <a:cubicBezTo>
                  <a:pt x="7" y="53"/>
                  <a:pt x="12" y="52"/>
                  <a:pt x="13" y="54"/>
                </a:cubicBezTo>
                <a:cubicBezTo>
                  <a:pt x="10" y="54"/>
                  <a:pt x="5" y="53"/>
                  <a:pt x="3" y="54"/>
                </a:cubicBezTo>
                <a:cubicBezTo>
                  <a:pt x="4" y="55"/>
                  <a:pt x="7" y="55"/>
                  <a:pt x="9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7" y="56"/>
                  <a:pt x="7" y="58"/>
                  <a:pt x="9" y="58"/>
                </a:cubicBezTo>
                <a:cubicBezTo>
                  <a:pt x="9" y="58"/>
                  <a:pt x="8" y="58"/>
                  <a:pt x="7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0" y="62"/>
                  <a:pt x="9" y="62"/>
                </a:cubicBezTo>
                <a:cubicBezTo>
                  <a:pt x="8" y="62"/>
                  <a:pt x="8" y="63"/>
                  <a:pt x="9" y="63"/>
                </a:cubicBezTo>
                <a:cubicBezTo>
                  <a:pt x="9" y="64"/>
                  <a:pt x="6" y="64"/>
                  <a:pt x="7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8" y="65"/>
                  <a:pt x="6" y="66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8"/>
                  <a:pt x="8" y="68"/>
                  <a:pt x="6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10" y="70"/>
                  <a:pt x="7" y="70"/>
                </a:cubicBezTo>
                <a:cubicBezTo>
                  <a:pt x="0" y="71"/>
                  <a:pt x="13" y="74"/>
                  <a:pt x="6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8" y="77"/>
                  <a:pt x="7" y="77"/>
                </a:cubicBezTo>
                <a:cubicBezTo>
                  <a:pt x="12" y="80"/>
                  <a:pt x="12" y="80"/>
                  <a:pt x="12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0" y="80"/>
                  <a:pt x="9" y="80"/>
                </a:cubicBezTo>
                <a:cubicBezTo>
                  <a:pt x="12" y="81"/>
                  <a:pt x="12" y="81"/>
                  <a:pt x="12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1"/>
                  <a:pt x="7" y="81"/>
                  <a:pt x="5" y="81"/>
                </a:cubicBezTo>
                <a:cubicBezTo>
                  <a:pt x="7" y="82"/>
                  <a:pt x="8" y="82"/>
                  <a:pt x="10" y="83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3"/>
                  <a:pt x="7" y="84"/>
                  <a:pt x="8" y="84"/>
                </a:cubicBezTo>
                <a:cubicBezTo>
                  <a:pt x="7" y="85"/>
                  <a:pt x="4" y="84"/>
                  <a:pt x="5" y="85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10" y="88"/>
                  <a:pt x="14" y="88"/>
                  <a:pt x="16" y="90"/>
                </a:cubicBezTo>
                <a:cubicBezTo>
                  <a:pt x="19" y="90"/>
                  <a:pt x="22" y="92"/>
                  <a:pt x="26" y="92"/>
                </a:cubicBezTo>
                <a:cubicBezTo>
                  <a:pt x="28" y="93"/>
                  <a:pt x="32" y="93"/>
                  <a:pt x="35" y="94"/>
                </a:cubicBezTo>
                <a:cubicBezTo>
                  <a:pt x="35" y="94"/>
                  <a:pt x="33" y="94"/>
                  <a:pt x="32" y="94"/>
                </a:cubicBezTo>
                <a:cubicBezTo>
                  <a:pt x="33" y="96"/>
                  <a:pt x="35" y="93"/>
                  <a:pt x="36" y="95"/>
                </a:cubicBezTo>
                <a:cubicBezTo>
                  <a:pt x="37" y="96"/>
                  <a:pt x="39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2" y="97"/>
                  <a:pt x="33" y="97"/>
                  <a:pt x="34" y="97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9"/>
                  <a:pt x="34" y="100"/>
                  <a:pt x="36" y="100"/>
                </a:cubicBezTo>
                <a:cubicBezTo>
                  <a:pt x="36" y="101"/>
                  <a:pt x="33" y="100"/>
                  <a:pt x="35" y="101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105"/>
                  <a:pt x="41" y="105"/>
                  <a:pt x="37" y="106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09"/>
                  <a:pt x="39" y="109"/>
                  <a:pt x="40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0"/>
                  <a:pt x="40" y="111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39" y="111"/>
                  <a:pt x="39" y="111"/>
                  <a:pt x="40" y="112"/>
                </a:cubicBezTo>
                <a:cubicBezTo>
                  <a:pt x="39" y="112"/>
                  <a:pt x="39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14"/>
                  <a:pt x="39" y="116"/>
                  <a:pt x="41" y="11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3" y="120"/>
                  <a:pt x="44" y="121"/>
                  <a:pt x="46" y="121"/>
                </a:cubicBezTo>
                <a:cubicBezTo>
                  <a:pt x="47" y="123"/>
                  <a:pt x="42" y="122"/>
                  <a:pt x="42" y="12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5"/>
                  <a:pt x="39" y="124"/>
                  <a:pt x="39" y="125"/>
                </a:cubicBezTo>
                <a:cubicBezTo>
                  <a:pt x="41" y="125"/>
                  <a:pt x="42" y="126"/>
                  <a:pt x="44" y="126"/>
                </a:cubicBezTo>
                <a:cubicBezTo>
                  <a:pt x="43" y="127"/>
                  <a:pt x="42" y="126"/>
                  <a:pt x="42" y="126"/>
                </a:cubicBezTo>
                <a:cubicBezTo>
                  <a:pt x="45" y="127"/>
                  <a:pt x="41" y="128"/>
                  <a:pt x="42" y="128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39" y="132"/>
                  <a:pt x="50" y="130"/>
                  <a:pt x="51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3" y="133"/>
                  <a:pt x="57" y="133"/>
                  <a:pt x="60" y="133"/>
                </a:cubicBezTo>
                <a:cubicBezTo>
                  <a:pt x="59" y="135"/>
                  <a:pt x="53" y="133"/>
                  <a:pt x="52" y="134"/>
                </a:cubicBezTo>
                <a:cubicBezTo>
                  <a:pt x="55" y="135"/>
                  <a:pt x="59" y="134"/>
                  <a:pt x="61" y="135"/>
                </a:cubicBezTo>
                <a:cubicBezTo>
                  <a:pt x="58" y="136"/>
                  <a:pt x="52" y="136"/>
                  <a:pt x="48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9"/>
                  <a:pt x="59" y="137"/>
                  <a:pt x="62" y="139"/>
                </a:cubicBezTo>
                <a:cubicBezTo>
                  <a:pt x="61" y="140"/>
                  <a:pt x="56" y="140"/>
                  <a:pt x="53" y="140"/>
                </a:cubicBezTo>
                <a:cubicBezTo>
                  <a:pt x="56" y="140"/>
                  <a:pt x="58" y="140"/>
                  <a:pt x="60" y="141"/>
                </a:cubicBezTo>
                <a:cubicBezTo>
                  <a:pt x="57" y="142"/>
                  <a:pt x="53" y="142"/>
                  <a:pt x="50" y="142"/>
                </a:cubicBezTo>
                <a:cubicBezTo>
                  <a:pt x="55" y="142"/>
                  <a:pt x="62" y="142"/>
                  <a:pt x="66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2" y="143"/>
                  <a:pt x="63" y="143"/>
                  <a:pt x="64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8" y="145"/>
                  <a:pt x="52" y="143"/>
                  <a:pt x="51" y="146"/>
                </a:cubicBezTo>
                <a:cubicBezTo>
                  <a:pt x="52" y="146"/>
                  <a:pt x="53" y="146"/>
                  <a:pt x="55" y="146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61" y="148"/>
                  <a:pt x="64" y="146"/>
                  <a:pt x="66" y="148"/>
                </a:cubicBezTo>
                <a:cubicBezTo>
                  <a:pt x="66" y="148"/>
                  <a:pt x="65" y="148"/>
                  <a:pt x="64" y="148"/>
                </a:cubicBezTo>
                <a:cubicBezTo>
                  <a:pt x="63" y="148"/>
                  <a:pt x="63" y="149"/>
                  <a:pt x="62" y="14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50"/>
                  <a:pt x="55" y="149"/>
                  <a:pt x="53" y="150"/>
                </a:cubicBezTo>
                <a:cubicBezTo>
                  <a:pt x="57" y="150"/>
                  <a:pt x="61" y="150"/>
                  <a:pt x="65" y="151"/>
                </a:cubicBezTo>
                <a:cubicBezTo>
                  <a:pt x="68" y="149"/>
                  <a:pt x="71" y="152"/>
                  <a:pt x="74" y="151"/>
                </a:cubicBezTo>
                <a:cubicBezTo>
                  <a:pt x="73" y="152"/>
                  <a:pt x="69" y="151"/>
                  <a:pt x="68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5" y="152"/>
                  <a:pt x="62" y="151"/>
                  <a:pt x="62" y="152"/>
                </a:cubicBezTo>
                <a:cubicBezTo>
                  <a:pt x="65" y="153"/>
                  <a:pt x="68" y="153"/>
                  <a:pt x="71" y="153"/>
                </a:cubicBezTo>
                <a:cubicBezTo>
                  <a:pt x="79" y="151"/>
                  <a:pt x="78" y="156"/>
                  <a:pt x="86" y="154"/>
                </a:cubicBezTo>
                <a:cubicBezTo>
                  <a:pt x="85" y="152"/>
                  <a:pt x="92" y="154"/>
                  <a:pt x="94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8" y="153"/>
                  <a:pt x="97" y="153"/>
                  <a:pt x="97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5" y="152"/>
                  <a:pt x="95" y="152"/>
                  <a:pt x="95" y="151"/>
                </a:cubicBezTo>
                <a:cubicBezTo>
                  <a:pt x="99" y="150"/>
                  <a:pt x="97" y="149"/>
                  <a:pt x="98" y="147"/>
                </a:cubicBezTo>
                <a:cubicBezTo>
                  <a:pt x="104" y="147"/>
                  <a:pt x="101" y="145"/>
                  <a:pt x="103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4"/>
                  <a:pt x="101" y="144"/>
                  <a:pt x="102" y="143"/>
                </a:cubicBezTo>
                <a:cubicBezTo>
                  <a:pt x="104" y="143"/>
                  <a:pt x="105" y="144"/>
                  <a:pt x="107" y="145"/>
                </a:cubicBezTo>
                <a:cubicBezTo>
                  <a:pt x="106" y="147"/>
                  <a:pt x="102" y="148"/>
                  <a:pt x="103" y="151"/>
                </a:cubicBezTo>
                <a:cubicBezTo>
                  <a:pt x="98" y="151"/>
                  <a:pt x="101" y="153"/>
                  <a:pt x="99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9" y="157"/>
                  <a:pt x="109" y="152"/>
                  <a:pt x="114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1"/>
                  <a:pt x="111" y="149"/>
                  <a:pt x="114" y="148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6" y="147"/>
                  <a:pt x="113" y="147"/>
                  <a:pt x="112" y="146"/>
                </a:cubicBezTo>
                <a:cubicBezTo>
                  <a:pt x="113" y="146"/>
                  <a:pt x="117" y="147"/>
                  <a:pt x="118" y="145"/>
                </a:cubicBezTo>
                <a:cubicBezTo>
                  <a:pt x="119" y="145"/>
                  <a:pt x="121" y="145"/>
                  <a:pt x="122" y="145"/>
                </a:cubicBezTo>
                <a:cubicBezTo>
                  <a:pt x="123" y="147"/>
                  <a:pt x="119" y="148"/>
                  <a:pt x="119" y="149"/>
                </a:cubicBezTo>
                <a:cubicBezTo>
                  <a:pt x="124" y="151"/>
                  <a:pt x="124" y="154"/>
                  <a:pt x="129" y="155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8" y="154"/>
                  <a:pt x="128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2"/>
                  <a:pt x="122" y="151"/>
                  <a:pt x="122" y="149"/>
                </a:cubicBezTo>
                <a:cubicBezTo>
                  <a:pt x="124" y="149"/>
                  <a:pt x="123" y="150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6" y="150"/>
                  <a:pt x="128" y="150"/>
                  <a:pt x="128" y="151"/>
                </a:cubicBezTo>
                <a:cubicBezTo>
                  <a:pt x="126" y="153"/>
                  <a:pt x="134" y="152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2" y="154"/>
                  <a:pt x="132" y="153"/>
                  <a:pt x="134" y="152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7" y="153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3"/>
                  <a:pt x="138" y="152"/>
                  <a:pt x="142" y="151"/>
                </a:cubicBezTo>
                <a:cubicBezTo>
                  <a:pt x="146" y="152"/>
                  <a:pt x="147" y="154"/>
                  <a:pt x="149" y="155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7"/>
                  <a:pt x="143" y="157"/>
                  <a:pt x="143" y="157"/>
                </a:cubicBezTo>
                <a:cubicBezTo>
                  <a:pt x="143" y="157"/>
                  <a:pt x="143" y="156"/>
                  <a:pt x="144" y="156"/>
                </a:cubicBezTo>
                <a:cubicBezTo>
                  <a:pt x="143" y="155"/>
                  <a:pt x="142" y="156"/>
                  <a:pt x="142" y="155"/>
                </a:cubicBezTo>
                <a:cubicBezTo>
                  <a:pt x="141" y="159"/>
                  <a:pt x="139" y="154"/>
                  <a:pt x="135" y="155"/>
                </a:cubicBezTo>
                <a:cubicBezTo>
                  <a:pt x="134" y="156"/>
                  <a:pt x="137" y="157"/>
                  <a:pt x="137" y="157"/>
                </a:cubicBezTo>
                <a:cubicBezTo>
                  <a:pt x="135" y="158"/>
                  <a:pt x="136" y="160"/>
                  <a:pt x="136" y="161"/>
                </a:cubicBezTo>
                <a:cubicBezTo>
                  <a:pt x="137" y="161"/>
                  <a:pt x="139" y="160"/>
                  <a:pt x="140" y="159"/>
                </a:cubicBezTo>
                <a:cubicBezTo>
                  <a:pt x="142" y="160"/>
                  <a:pt x="137" y="161"/>
                  <a:pt x="138" y="162"/>
                </a:cubicBezTo>
                <a:cubicBezTo>
                  <a:pt x="141" y="162"/>
                  <a:pt x="143" y="161"/>
                  <a:pt x="146" y="161"/>
                </a:cubicBezTo>
                <a:cubicBezTo>
                  <a:pt x="147" y="162"/>
                  <a:pt x="148" y="162"/>
                  <a:pt x="147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1" y="162"/>
                  <a:pt x="153" y="164"/>
                  <a:pt x="156" y="162"/>
                </a:cubicBezTo>
                <a:cubicBezTo>
                  <a:pt x="157" y="162"/>
                  <a:pt x="159" y="161"/>
                  <a:pt x="156" y="160"/>
                </a:cubicBezTo>
                <a:cubicBezTo>
                  <a:pt x="158" y="159"/>
                  <a:pt x="158" y="158"/>
                  <a:pt x="160" y="158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59"/>
                  <a:pt x="165" y="159"/>
                  <a:pt x="167" y="159"/>
                </a:cubicBezTo>
                <a:cubicBezTo>
                  <a:pt x="166" y="160"/>
                  <a:pt x="166" y="161"/>
                  <a:pt x="165" y="161"/>
                </a:cubicBezTo>
                <a:cubicBezTo>
                  <a:pt x="166" y="161"/>
                  <a:pt x="167" y="161"/>
                  <a:pt x="168" y="161"/>
                </a:cubicBezTo>
                <a:cubicBezTo>
                  <a:pt x="167" y="162"/>
                  <a:pt x="166" y="162"/>
                  <a:pt x="166" y="162"/>
                </a:cubicBezTo>
                <a:cubicBezTo>
                  <a:pt x="169" y="163"/>
                  <a:pt x="176" y="162"/>
                  <a:pt x="179" y="163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0" y="161"/>
                  <a:pt x="184" y="162"/>
                </a:cubicBezTo>
                <a:cubicBezTo>
                  <a:pt x="186" y="161"/>
                  <a:pt x="190" y="161"/>
                  <a:pt x="190" y="160"/>
                </a:cubicBezTo>
                <a:cubicBezTo>
                  <a:pt x="193" y="159"/>
                  <a:pt x="195" y="158"/>
                  <a:pt x="197" y="159"/>
                </a:cubicBezTo>
                <a:cubicBezTo>
                  <a:pt x="198" y="160"/>
                  <a:pt x="193" y="161"/>
                  <a:pt x="192" y="162"/>
                </a:cubicBezTo>
                <a:cubicBezTo>
                  <a:pt x="193" y="163"/>
                  <a:pt x="194" y="163"/>
                  <a:pt x="195" y="163"/>
                </a:cubicBezTo>
                <a:cubicBezTo>
                  <a:pt x="201" y="164"/>
                  <a:pt x="201" y="161"/>
                  <a:pt x="206" y="161"/>
                </a:cubicBezTo>
                <a:cubicBezTo>
                  <a:pt x="207" y="162"/>
                  <a:pt x="208" y="162"/>
                  <a:pt x="208" y="163"/>
                </a:cubicBezTo>
                <a:cubicBezTo>
                  <a:pt x="210" y="161"/>
                  <a:pt x="213" y="164"/>
                  <a:pt x="215" y="162"/>
                </a:cubicBezTo>
                <a:cubicBezTo>
                  <a:pt x="213" y="161"/>
                  <a:pt x="214" y="160"/>
                  <a:pt x="214" y="160"/>
                </a:cubicBezTo>
                <a:cubicBezTo>
                  <a:pt x="213" y="157"/>
                  <a:pt x="218" y="159"/>
                  <a:pt x="219" y="159"/>
                </a:cubicBezTo>
                <a:cubicBezTo>
                  <a:pt x="222" y="161"/>
                  <a:pt x="215" y="160"/>
                  <a:pt x="217" y="162"/>
                </a:cubicBezTo>
                <a:cubicBezTo>
                  <a:pt x="218" y="162"/>
                  <a:pt x="219" y="162"/>
                  <a:pt x="220" y="162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5" y="165"/>
                  <a:pt x="226" y="161"/>
                  <a:pt x="231" y="161"/>
                </a:cubicBezTo>
                <a:cubicBezTo>
                  <a:pt x="231" y="161"/>
                  <a:pt x="231" y="160"/>
                  <a:pt x="232" y="160"/>
                </a:cubicBezTo>
                <a:cubicBezTo>
                  <a:pt x="234" y="160"/>
                  <a:pt x="233" y="161"/>
                  <a:pt x="234" y="161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0"/>
                  <a:pt x="239" y="160"/>
                  <a:pt x="240" y="160"/>
                </a:cubicBezTo>
                <a:cubicBezTo>
                  <a:pt x="245" y="158"/>
                  <a:pt x="249" y="161"/>
                  <a:pt x="253" y="159"/>
                </a:cubicBezTo>
                <a:cubicBezTo>
                  <a:pt x="254" y="159"/>
                  <a:pt x="255" y="159"/>
                  <a:pt x="254" y="160"/>
                </a:cubicBezTo>
                <a:cubicBezTo>
                  <a:pt x="253" y="161"/>
                  <a:pt x="251" y="162"/>
                  <a:pt x="248" y="162"/>
                </a:cubicBezTo>
                <a:cubicBezTo>
                  <a:pt x="247" y="162"/>
                  <a:pt x="246" y="161"/>
                  <a:pt x="246" y="161"/>
                </a:cubicBezTo>
                <a:cubicBezTo>
                  <a:pt x="245" y="160"/>
                  <a:pt x="242" y="160"/>
                  <a:pt x="241" y="161"/>
                </a:cubicBezTo>
                <a:cubicBezTo>
                  <a:pt x="236" y="160"/>
                  <a:pt x="235" y="163"/>
                  <a:pt x="232" y="163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41" y="160"/>
                  <a:pt x="248" y="166"/>
                  <a:pt x="256" y="163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57" y="162"/>
                  <a:pt x="258" y="162"/>
                  <a:pt x="259" y="162"/>
                </a:cubicBezTo>
                <a:cubicBezTo>
                  <a:pt x="262" y="160"/>
                  <a:pt x="258" y="159"/>
                  <a:pt x="260" y="157"/>
                </a:cubicBezTo>
                <a:cubicBezTo>
                  <a:pt x="261" y="157"/>
                  <a:pt x="263" y="157"/>
                  <a:pt x="263" y="157"/>
                </a:cubicBezTo>
                <a:cubicBezTo>
                  <a:pt x="264" y="158"/>
                  <a:pt x="263" y="158"/>
                  <a:pt x="262" y="159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61"/>
                  <a:pt x="266" y="162"/>
                  <a:pt x="264" y="162"/>
                </a:cubicBezTo>
                <a:cubicBezTo>
                  <a:pt x="263" y="162"/>
                  <a:pt x="263" y="162"/>
                  <a:pt x="262" y="162"/>
                </a:cubicBezTo>
                <a:cubicBezTo>
                  <a:pt x="262" y="163"/>
                  <a:pt x="262" y="163"/>
                  <a:pt x="262" y="163"/>
                </a:cubicBezTo>
                <a:cubicBezTo>
                  <a:pt x="263" y="163"/>
                  <a:pt x="264" y="164"/>
                  <a:pt x="265" y="164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3"/>
                  <a:pt x="270" y="162"/>
                  <a:pt x="269" y="161"/>
                </a:cubicBezTo>
                <a:cubicBezTo>
                  <a:pt x="270" y="159"/>
                  <a:pt x="272" y="160"/>
                  <a:pt x="274" y="160"/>
                </a:cubicBezTo>
                <a:cubicBezTo>
                  <a:pt x="274" y="161"/>
                  <a:pt x="273" y="161"/>
                  <a:pt x="272" y="162"/>
                </a:cubicBezTo>
                <a:cubicBezTo>
                  <a:pt x="272" y="162"/>
                  <a:pt x="272" y="163"/>
                  <a:pt x="273" y="164"/>
                </a:cubicBezTo>
                <a:cubicBezTo>
                  <a:pt x="275" y="164"/>
                  <a:pt x="274" y="162"/>
                  <a:pt x="276" y="162"/>
                </a:cubicBezTo>
                <a:cubicBezTo>
                  <a:pt x="278" y="162"/>
                  <a:pt x="276" y="163"/>
                  <a:pt x="276" y="163"/>
                </a:cubicBezTo>
                <a:cubicBezTo>
                  <a:pt x="278" y="163"/>
                  <a:pt x="280" y="162"/>
                  <a:pt x="282" y="163"/>
                </a:cubicBezTo>
                <a:cubicBezTo>
                  <a:pt x="285" y="162"/>
                  <a:pt x="285" y="162"/>
                  <a:pt x="285" y="162"/>
                </a:cubicBezTo>
                <a:cubicBezTo>
                  <a:pt x="284" y="161"/>
                  <a:pt x="283" y="161"/>
                  <a:pt x="284" y="161"/>
                </a:cubicBezTo>
                <a:cubicBezTo>
                  <a:pt x="284" y="160"/>
                  <a:pt x="284" y="160"/>
                  <a:pt x="285" y="160"/>
                </a:cubicBezTo>
                <a:cubicBezTo>
                  <a:pt x="285" y="160"/>
                  <a:pt x="284" y="159"/>
                  <a:pt x="284" y="159"/>
                </a:cubicBezTo>
                <a:cubicBezTo>
                  <a:pt x="286" y="157"/>
                  <a:pt x="289" y="159"/>
                  <a:pt x="291" y="159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7" y="163"/>
                  <a:pt x="289" y="162"/>
                  <a:pt x="291" y="162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2" y="161"/>
                  <a:pt x="294" y="161"/>
                  <a:pt x="295" y="162"/>
                </a:cubicBezTo>
                <a:cubicBezTo>
                  <a:pt x="296" y="162"/>
                  <a:pt x="291" y="163"/>
                  <a:pt x="294" y="162"/>
                </a:cubicBezTo>
                <a:cubicBezTo>
                  <a:pt x="296" y="163"/>
                  <a:pt x="296" y="161"/>
                  <a:pt x="298" y="161"/>
                </a:cubicBezTo>
                <a:cubicBezTo>
                  <a:pt x="299" y="161"/>
                  <a:pt x="298" y="161"/>
                  <a:pt x="298" y="162"/>
                </a:cubicBezTo>
                <a:cubicBezTo>
                  <a:pt x="300" y="162"/>
                  <a:pt x="300" y="162"/>
                  <a:pt x="300" y="162"/>
                </a:cubicBezTo>
                <a:cubicBezTo>
                  <a:pt x="304" y="162"/>
                  <a:pt x="300" y="163"/>
                  <a:pt x="301" y="164"/>
                </a:cubicBezTo>
                <a:cubicBezTo>
                  <a:pt x="304" y="164"/>
                  <a:pt x="304" y="163"/>
                  <a:pt x="306" y="162"/>
                </a:cubicBezTo>
                <a:cubicBezTo>
                  <a:pt x="307" y="162"/>
                  <a:pt x="307" y="163"/>
                  <a:pt x="308" y="163"/>
                </a:cubicBezTo>
                <a:cubicBezTo>
                  <a:pt x="309" y="162"/>
                  <a:pt x="312" y="163"/>
                  <a:pt x="313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9" y="161"/>
                  <a:pt x="313" y="161"/>
                  <a:pt x="315" y="161"/>
                </a:cubicBezTo>
                <a:cubicBezTo>
                  <a:pt x="318" y="162"/>
                  <a:pt x="316" y="162"/>
                  <a:pt x="317" y="163"/>
                </a:cubicBezTo>
                <a:cubicBezTo>
                  <a:pt x="318" y="163"/>
                  <a:pt x="318" y="163"/>
                  <a:pt x="319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1" y="162"/>
                  <a:pt x="325" y="161"/>
                  <a:pt x="326" y="160"/>
                </a:cubicBezTo>
                <a:cubicBezTo>
                  <a:pt x="326" y="160"/>
                  <a:pt x="325" y="160"/>
                  <a:pt x="325" y="160"/>
                </a:cubicBezTo>
                <a:cubicBezTo>
                  <a:pt x="328" y="160"/>
                  <a:pt x="330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0" y="161"/>
                  <a:pt x="333" y="163"/>
                  <a:pt x="330" y="163"/>
                </a:cubicBezTo>
                <a:cubicBezTo>
                  <a:pt x="328" y="162"/>
                  <a:pt x="328" y="162"/>
                  <a:pt x="328" y="162"/>
                </a:cubicBezTo>
                <a:cubicBezTo>
                  <a:pt x="327" y="162"/>
                  <a:pt x="327" y="163"/>
                  <a:pt x="326" y="163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4"/>
                  <a:pt x="324" y="164"/>
                </a:cubicBezTo>
                <a:cubicBezTo>
                  <a:pt x="329" y="163"/>
                  <a:pt x="329" y="163"/>
                  <a:pt x="329" y="163"/>
                </a:cubicBezTo>
                <a:cubicBezTo>
                  <a:pt x="331" y="164"/>
                  <a:pt x="331" y="164"/>
                  <a:pt x="331" y="164"/>
                </a:cubicBezTo>
                <a:cubicBezTo>
                  <a:pt x="333" y="163"/>
                  <a:pt x="339" y="163"/>
                  <a:pt x="339" y="163"/>
                </a:cubicBezTo>
                <a:cubicBezTo>
                  <a:pt x="337" y="162"/>
                  <a:pt x="337" y="162"/>
                  <a:pt x="337" y="162"/>
                </a:cubicBezTo>
                <a:cubicBezTo>
                  <a:pt x="340" y="161"/>
                  <a:pt x="340" y="161"/>
                  <a:pt x="340" y="161"/>
                </a:cubicBezTo>
                <a:cubicBezTo>
                  <a:pt x="342" y="161"/>
                  <a:pt x="345" y="161"/>
                  <a:pt x="346" y="162"/>
                </a:cubicBezTo>
                <a:cubicBezTo>
                  <a:pt x="345" y="163"/>
                  <a:pt x="342" y="162"/>
                  <a:pt x="342" y="163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5" y="164"/>
                  <a:pt x="347" y="163"/>
                  <a:pt x="348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9" y="163"/>
                  <a:pt x="351" y="161"/>
                  <a:pt x="354" y="161"/>
                </a:cubicBezTo>
                <a:cubicBezTo>
                  <a:pt x="356" y="163"/>
                  <a:pt x="350" y="162"/>
                  <a:pt x="350" y="164"/>
                </a:cubicBezTo>
                <a:cubicBezTo>
                  <a:pt x="354" y="164"/>
                  <a:pt x="356" y="162"/>
                  <a:pt x="359" y="162"/>
                </a:cubicBezTo>
                <a:cubicBezTo>
                  <a:pt x="362" y="162"/>
                  <a:pt x="366" y="161"/>
                  <a:pt x="369" y="162"/>
                </a:cubicBezTo>
                <a:cubicBezTo>
                  <a:pt x="368" y="162"/>
                  <a:pt x="367" y="163"/>
                  <a:pt x="367" y="163"/>
                </a:cubicBezTo>
                <a:cubicBezTo>
                  <a:pt x="370" y="164"/>
                  <a:pt x="369" y="162"/>
                  <a:pt x="370" y="162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70" y="160"/>
                  <a:pt x="371" y="160"/>
                </a:cubicBezTo>
                <a:cubicBezTo>
                  <a:pt x="376" y="160"/>
                  <a:pt x="371" y="158"/>
                  <a:pt x="374" y="157"/>
                </a:cubicBezTo>
                <a:cubicBezTo>
                  <a:pt x="379" y="158"/>
                  <a:pt x="374" y="160"/>
                  <a:pt x="376" y="160"/>
                </a:cubicBezTo>
                <a:cubicBezTo>
                  <a:pt x="377" y="160"/>
                  <a:pt x="379" y="160"/>
                  <a:pt x="380" y="159"/>
                </a:cubicBezTo>
                <a:cubicBezTo>
                  <a:pt x="379" y="159"/>
                  <a:pt x="378" y="159"/>
                  <a:pt x="378" y="158"/>
                </a:cubicBezTo>
                <a:cubicBezTo>
                  <a:pt x="379" y="157"/>
                  <a:pt x="380" y="158"/>
                  <a:pt x="381" y="159"/>
                </a:cubicBezTo>
                <a:cubicBezTo>
                  <a:pt x="382" y="159"/>
                  <a:pt x="381" y="159"/>
                  <a:pt x="380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3" y="159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5" y="160"/>
                  <a:pt x="386" y="159"/>
                  <a:pt x="384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1" y="157"/>
                  <a:pt x="385" y="156"/>
                  <a:pt x="383" y="155"/>
                </a:cubicBezTo>
                <a:cubicBezTo>
                  <a:pt x="384" y="154"/>
                  <a:pt x="385" y="153"/>
                  <a:pt x="387" y="153"/>
                </a:cubicBezTo>
                <a:cubicBezTo>
                  <a:pt x="390" y="153"/>
                  <a:pt x="389" y="155"/>
                  <a:pt x="389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7" y="155"/>
                  <a:pt x="387" y="155"/>
                  <a:pt x="387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5"/>
                  <a:pt x="386" y="155"/>
                  <a:pt x="386" y="155"/>
                </a:cubicBezTo>
                <a:cubicBezTo>
                  <a:pt x="387" y="156"/>
                  <a:pt x="390" y="155"/>
                  <a:pt x="391" y="156"/>
                </a:cubicBezTo>
                <a:cubicBezTo>
                  <a:pt x="390" y="156"/>
                  <a:pt x="390" y="156"/>
                  <a:pt x="390" y="156"/>
                </a:cubicBezTo>
                <a:cubicBezTo>
                  <a:pt x="391" y="157"/>
                  <a:pt x="392" y="157"/>
                  <a:pt x="392" y="157"/>
                </a:cubicBezTo>
                <a:cubicBezTo>
                  <a:pt x="389" y="158"/>
                  <a:pt x="389" y="158"/>
                  <a:pt x="389" y="158"/>
                </a:cubicBezTo>
                <a:cubicBezTo>
                  <a:pt x="389" y="157"/>
                  <a:pt x="389" y="155"/>
                  <a:pt x="385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5" y="158"/>
                  <a:pt x="385" y="158"/>
                  <a:pt x="385" y="158"/>
                </a:cubicBezTo>
                <a:cubicBezTo>
                  <a:pt x="386" y="159"/>
                  <a:pt x="387" y="158"/>
                  <a:pt x="389" y="158"/>
                </a:cubicBezTo>
                <a:cubicBezTo>
                  <a:pt x="390" y="158"/>
                  <a:pt x="392" y="159"/>
                  <a:pt x="391" y="160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8" y="160"/>
                  <a:pt x="388" y="160"/>
                  <a:pt x="389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90" y="160"/>
                  <a:pt x="396" y="160"/>
                  <a:pt x="396" y="159"/>
                </a:cubicBezTo>
                <a:cubicBezTo>
                  <a:pt x="397" y="159"/>
                  <a:pt x="398" y="159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8" y="159"/>
                </a:cubicBezTo>
                <a:cubicBezTo>
                  <a:pt x="399" y="159"/>
                  <a:pt x="400" y="159"/>
                  <a:pt x="401" y="159"/>
                </a:cubicBezTo>
                <a:cubicBezTo>
                  <a:pt x="399" y="158"/>
                  <a:pt x="401" y="157"/>
                  <a:pt x="402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9" y="157"/>
                  <a:pt x="399" y="157"/>
                  <a:pt x="399" y="157"/>
                </a:cubicBezTo>
                <a:cubicBezTo>
                  <a:pt x="399" y="157"/>
                  <a:pt x="399" y="158"/>
                  <a:pt x="398" y="158"/>
                </a:cubicBezTo>
                <a:cubicBezTo>
                  <a:pt x="397" y="159"/>
                  <a:pt x="396" y="158"/>
                  <a:pt x="394" y="157"/>
                </a:cubicBezTo>
                <a:cubicBezTo>
                  <a:pt x="394" y="156"/>
                  <a:pt x="395" y="155"/>
                  <a:pt x="395" y="154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91" y="155"/>
                  <a:pt x="390" y="154"/>
                  <a:pt x="391" y="154"/>
                </a:cubicBezTo>
                <a:cubicBezTo>
                  <a:pt x="393" y="154"/>
                  <a:pt x="395" y="154"/>
                  <a:pt x="396" y="153"/>
                </a:cubicBezTo>
                <a:cubicBezTo>
                  <a:pt x="397" y="155"/>
                  <a:pt x="402" y="152"/>
                  <a:pt x="401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0" y="153"/>
                  <a:pt x="398" y="153"/>
                  <a:pt x="398" y="153"/>
                </a:cubicBezTo>
                <a:cubicBezTo>
                  <a:pt x="401" y="153"/>
                  <a:pt x="402" y="151"/>
                  <a:pt x="403" y="150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10" y="152"/>
                  <a:pt x="410" y="150"/>
                  <a:pt x="409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5" y="151"/>
                  <a:pt x="403" y="149"/>
                  <a:pt x="402" y="148"/>
                </a:cubicBezTo>
                <a:cubicBezTo>
                  <a:pt x="403" y="147"/>
                  <a:pt x="406" y="146"/>
                  <a:pt x="406" y="145"/>
                </a:cubicBezTo>
                <a:cubicBezTo>
                  <a:pt x="407" y="145"/>
                  <a:pt x="407" y="145"/>
                  <a:pt x="408" y="145"/>
                </a:cubicBezTo>
                <a:cubicBezTo>
                  <a:pt x="408" y="144"/>
                  <a:pt x="408" y="143"/>
                  <a:pt x="409" y="143"/>
                </a:cubicBezTo>
                <a:cubicBezTo>
                  <a:pt x="410" y="144"/>
                  <a:pt x="412" y="146"/>
                  <a:pt x="407" y="146"/>
                </a:cubicBezTo>
                <a:cubicBezTo>
                  <a:pt x="411" y="147"/>
                  <a:pt x="406" y="148"/>
                  <a:pt x="407" y="148"/>
                </a:cubicBezTo>
                <a:cubicBezTo>
                  <a:pt x="414" y="150"/>
                  <a:pt x="409" y="145"/>
                  <a:pt x="413" y="145"/>
                </a:cubicBezTo>
                <a:cubicBezTo>
                  <a:pt x="411" y="145"/>
                  <a:pt x="409" y="144"/>
                  <a:pt x="409" y="143"/>
                </a:cubicBezTo>
                <a:cubicBezTo>
                  <a:pt x="412" y="143"/>
                  <a:pt x="409" y="141"/>
                  <a:pt x="407" y="141"/>
                </a:cubicBezTo>
                <a:cubicBezTo>
                  <a:pt x="406" y="141"/>
                  <a:pt x="406" y="143"/>
                  <a:pt x="404" y="142"/>
                </a:cubicBezTo>
                <a:cubicBezTo>
                  <a:pt x="401" y="142"/>
                  <a:pt x="403" y="141"/>
                  <a:pt x="402" y="140"/>
                </a:cubicBezTo>
                <a:cubicBezTo>
                  <a:pt x="409" y="140"/>
                  <a:pt x="409" y="140"/>
                  <a:pt x="409" y="140"/>
                </a:cubicBezTo>
                <a:cubicBezTo>
                  <a:pt x="409" y="139"/>
                  <a:pt x="408" y="138"/>
                  <a:pt x="407" y="138"/>
                </a:cubicBezTo>
                <a:cubicBezTo>
                  <a:pt x="409" y="138"/>
                  <a:pt x="410" y="137"/>
                  <a:pt x="411" y="137"/>
                </a:cubicBezTo>
                <a:cubicBezTo>
                  <a:pt x="412" y="137"/>
                  <a:pt x="411" y="137"/>
                  <a:pt x="411" y="138"/>
                </a:cubicBezTo>
                <a:cubicBezTo>
                  <a:pt x="414" y="138"/>
                  <a:pt x="411" y="137"/>
                  <a:pt x="413" y="137"/>
                </a:cubicBezTo>
                <a:cubicBezTo>
                  <a:pt x="414" y="137"/>
                  <a:pt x="416" y="137"/>
                  <a:pt x="416" y="138"/>
                </a:cubicBezTo>
                <a:cubicBezTo>
                  <a:pt x="417" y="137"/>
                  <a:pt x="417" y="137"/>
                  <a:pt x="417" y="137"/>
                </a:cubicBezTo>
                <a:cubicBezTo>
                  <a:pt x="417" y="137"/>
                  <a:pt x="416" y="136"/>
                  <a:pt x="415" y="136"/>
                </a:cubicBezTo>
                <a:cubicBezTo>
                  <a:pt x="414" y="137"/>
                  <a:pt x="412" y="136"/>
                  <a:pt x="410" y="136"/>
                </a:cubicBezTo>
                <a:cubicBezTo>
                  <a:pt x="410" y="135"/>
                  <a:pt x="412" y="135"/>
                  <a:pt x="412" y="134"/>
                </a:cubicBezTo>
                <a:cubicBezTo>
                  <a:pt x="410" y="135"/>
                  <a:pt x="408" y="137"/>
                  <a:pt x="406" y="135"/>
                </a:cubicBezTo>
                <a:cubicBezTo>
                  <a:pt x="409" y="134"/>
                  <a:pt x="412" y="133"/>
                  <a:pt x="415" y="133"/>
                </a:cubicBezTo>
                <a:cubicBezTo>
                  <a:pt x="414" y="133"/>
                  <a:pt x="414" y="134"/>
                  <a:pt x="414" y="134"/>
                </a:cubicBezTo>
                <a:cubicBezTo>
                  <a:pt x="415" y="134"/>
                  <a:pt x="415" y="134"/>
                  <a:pt x="415" y="134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3" y="133"/>
                  <a:pt x="408" y="131"/>
                  <a:pt x="407" y="133"/>
                </a:cubicBezTo>
                <a:cubicBezTo>
                  <a:pt x="406" y="133"/>
                  <a:pt x="407" y="132"/>
                  <a:pt x="406" y="132"/>
                </a:cubicBezTo>
                <a:cubicBezTo>
                  <a:pt x="408" y="131"/>
                  <a:pt x="411" y="130"/>
                  <a:pt x="413" y="131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7" y="131"/>
                  <a:pt x="423" y="131"/>
                  <a:pt x="427" y="131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21" y="129"/>
                  <a:pt x="414" y="130"/>
                  <a:pt x="407" y="129"/>
                </a:cubicBezTo>
                <a:cubicBezTo>
                  <a:pt x="410" y="128"/>
                  <a:pt x="410" y="128"/>
                  <a:pt x="410" y="128"/>
                </a:cubicBezTo>
                <a:cubicBezTo>
                  <a:pt x="412" y="129"/>
                  <a:pt x="412" y="129"/>
                  <a:pt x="412" y="129"/>
                </a:cubicBezTo>
                <a:cubicBezTo>
                  <a:pt x="415" y="128"/>
                  <a:pt x="413" y="126"/>
                  <a:pt x="416" y="127"/>
                </a:cubicBezTo>
                <a:cubicBezTo>
                  <a:pt x="416" y="129"/>
                  <a:pt x="416" y="129"/>
                  <a:pt x="416" y="129"/>
                </a:cubicBezTo>
                <a:cubicBezTo>
                  <a:pt x="419" y="127"/>
                  <a:pt x="423" y="129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5" y="126"/>
                  <a:pt x="421" y="126"/>
                  <a:pt x="420" y="127"/>
                </a:cubicBezTo>
                <a:cubicBezTo>
                  <a:pt x="420" y="127"/>
                  <a:pt x="421" y="127"/>
                  <a:pt x="421" y="127"/>
                </a:cubicBezTo>
                <a:cubicBezTo>
                  <a:pt x="418" y="128"/>
                  <a:pt x="417" y="126"/>
                  <a:pt x="414" y="126"/>
                </a:cubicBezTo>
                <a:cubicBezTo>
                  <a:pt x="418" y="125"/>
                  <a:pt x="423" y="125"/>
                  <a:pt x="428" y="126"/>
                </a:cubicBezTo>
                <a:cubicBezTo>
                  <a:pt x="431" y="125"/>
                  <a:pt x="431" y="125"/>
                  <a:pt x="431" y="125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3" y="125"/>
                  <a:pt x="434" y="125"/>
                  <a:pt x="435" y="125"/>
                </a:cubicBezTo>
                <a:cubicBezTo>
                  <a:pt x="436" y="125"/>
                  <a:pt x="437" y="125"/>
                  <a:pt x="437" y="126"/>
                </a:cubicBezTo>
                <a:cubicBezTo>
                  <a:pt x="439" y="126"/>
                  <a:pt x="439" y="126"/>
                  <a:pt x="439" y="126"/>
                </a:cubicBezTo>
                <a:cubicBezTo>
                  <a:pt x="436" y="126"/>
                  <a:pt x="436" y="123"/>
                  <a:pt x="433" y="1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A4435E6-52E7-42C3-91B9-74051F43CEE3}"/>
              </a:ext>
            </a:extLst>
          </p:cNvPr>
          <p:cNvSpPr/>
          <p:nvPr/>
        </p:nvSpPr>
        <p:spPr>
          <a:xfrm>
            <a:off x="440521" y="336550"/>
            <a:ext cx="11310959" cy="6184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954FE04-DF06-4D86-B102-3119E7BA6428}"/>
              </a:ext>
            </a:extLst>
          </p:cNvPr>
          <p:cNvSpPr>
            <a:spLocks/>
          </p:cNvSpPr>
          <p:nvPr/>
        </p:nvSpPr>
        <p:spPr bwMode="auto">
          <a:xfrm>
            <a:off x="6227637" y="2011761"/>
            <a:ext cx="5345979" cy="3195944"/>
          </a:xfrm>
          <a:custGeom>
            <a:avLst/>
            <a:gdLst>
              <a:gd name="T0" fmla="*/ 405 w 439"/>
              <a:gd name="T1" fmla="*/ 122 h 166"/>
              <a:gd name="T2" fmla="*/ 392 w 439"/>
              <a:gd name="T3" fmla="*/ 112 h 166"/>
              <a:gd name="T4" fmla="*/ 410 w 439"/>
              <a:gd name="T5" fmla="*/ 96 h 166"/>
              <a:gd name="T6" fmla="*/ 405 w 439"/>
              <a:gd name="T7" fmla="*/ 94 h 166"/>
              <a:gd name="T8" fmla="*/ 396 w 439"/>
              <a:gd name="T9" fmla="*/ 86 h 166"/>
              <a:gd name="T10" fmla="*/ 406 w 439"/>
              <a:gd name="T11" fmla="*/ 77 h 166"/>
              <a:gd name="T12" fmla="*/ 426 w 439"/>
              <a:gd name="T13" fmla="*/ 74 h 166"/>
              <a:gd name="T14" fmla="*/ 400 w 439"/>
              <a:gd name="T15" fmla="*/ 75 h 166"/>
              <a:gd name="T16" fmla="*/ 426 w 439"/>
              <a:gd name="T17" fmla="*/ 51 h 166"/>
              <a:gd name="T18" fmla="*/ 407 w 439"/>
              <a:gd name="T19" fmla="*/ 68 h 166"/>
              <a:gd name="T20" fmla="*/ 404 w 439"/>
              <a:gd name="T21" fmla="*/ 63 h 166"/>
              <a:gd name="T22" fmla="*/ 395 w 439"/>
              <a:gd name="T23" fmla="*/ 51 h 166"/>
              <a:gd name="T24" fmla="*/ 380 w 439"/>
              <a:gd name="T25" fmla="*/ 44 h 166"/>
              <a:gd name="T26" fmla="*/ 391 w 439"/>
              <a:gd name="T27" fmla="*/ 33 h 166"/>
              <a:gd name="T28" fmla="*/ 367 w 439"/>
              <a:gd name="T29" fmla="*/ 43 h 166"/>
              <a:gd name="T30" fmla="*/ 358 w 439"/>
              <a:gd name="T31" fmla="*/ 33 h 166"/>
              <a:gd name="T32" fmla="*/ 348 w 439"/>
              <a:gd name="T33" fmla="*/ 37 h 166"/>
              <a:gd name="T34" fmla="*/ 337 w 439"/>
              <a:gd name="T35" fmla="*/ 35 h 166"/>
              <a:gd name="T36" fmla="*/ 321 w 439"/>
              <a:gd name="T37" fmla="*/ 30 h 166"/>
              <a:gd name="T38" fmla="*/ 305 w 439"/>
              <a:gd name="T39" fmla="*/ 32 h 166"/>
              <a:gd name="T40" fmla="*/ 285 w 439"/>
              <a:gd name="T41" fmla="*/ 25 h 166"/>
              <a:gd name="T42" fmla="*/ 275 w 439"/>
              <a:gd name="T43" fmla="*/ 23 h 166"/>
              <a:gd name="T44" fmla="*/ 266 w 439"/>
              <a:gd name="T45" fmla="*/ 22 h 166"/>
              <a:gd name="T46" fmla="*/ 250 w 439"/>
              <a:gd name="T47" fmla="*/ 28 h 166"/>
              <a:gd name="T48" fmla="*/ 243 w 439"/>
              <a:gd name="T49" fmla="*/ 21 h 166"/>
              <a:gd name="T50" fmla="*/ 228 w 439"/>
              <a:gd name="T51" fmla="*/ 21 h 166"/>
              <a:gd name="T52" fmla="*/ 213 w 439"/>
              <a:gd name="T53" fmla="*/ 11 h 166"/>
              <a:gd name="T54" fmla="*/ 208 w 439"/>
              <a:gd name="T55" fmla="*/ 21 h 166"/>
              <a:gd name="T56" fmla="*/ 195 w 439"/>
              <a:gd name="T57" fmla="*/ 18 h 166"/>
              <a:gd name="T58" fmla="*/ 198 w 439"/>
              <a:gd name="T59" fmla="*/ 6 h 166"/>
              <a:gd name="T60" fmla="*/ 179 w 439"/>
              <a:gd name="T61" fmla="*/ 9 h 166"/>
              <a:gd name="T62" fmla="*/ 171 w 439"/>
              <a:gd name="T63" fmla="*/ 5 h 166"/>
              <a:gd name="T64" fmla="*/ 156 w 439"/>
              <a:gd name="T65" fmla="*/ 6 h 166"/>
              <a:gd name="T66" fmla="*/ 140 w 439"/>
              <a:gd name="T67" fmla="*/ 3 h 166"/>
              <a:gd name="T68" fmla="*/ 131 w 439"/>
              <a:gd name="T69" fmla="*/ 9 h 166"/>
              <a:gd name="T70" fmla="*/ 118 w 439"/>
              <a:gd name="T71" fmla="*/ 6 h 166"/>
              <a:gd name="T72" fmla="*/ 60 w 439"/>
              <a:gd name="T73" fmla="*/ 7 h 166"/>
              <a:gd name="T74" fmla="*/ 63 w 439"/>
              <a:gd name="T75" fmla="*/ 25 h 166"/>
              <a:gd name="T76" fmla="*/ 64 w 439"/>
              <a:gd name="T77" fmla="*/ 40 h 166"/>
              <a:gd name="T78" fmla="*/ 6 w 439"/>
              <a:gd name="T79" fmla="*/ 51 h 166"/>
              <a:gd name="T80" fmla="*/ 6 w 439"/>
              <a:gd name="T81" fmla="*/ 66 h 166"/>
              <a:gd name="T82" fmla="*/ 8 w 439"/>
              <a:gd name="T83" fmla="*/ 84 h 166"/>
              <a:gd name="T84" fmla="*/ 38 w 439"/>
              <a:gd name="T85" fmla="*/ 102 h 166"/>
              <a:gd name="T86" fmla="*/ 43 w 439"/>
              <a:gd name="T87" fmla="*/ 119 h 166"/>
              <a:gd name="T88" fmla="*/ 51 w 439"/>
              <a:gd name="T89" fmla="*/ 137 h 166"/>
              <a:gd name="T90" fmla="*/ 60 w 439"/>
              <a:gd name="T91" fmla="*/ 148 h 166"/>
              <a:gd name="T92" fmla="*/ 103 w 439"/>
              <a:gd name="T93" fmla="*/ 144 h 166"/>
              <a:gd name="T94" fmla="*/ 129 w 439"/>
              <a:gd name="T95" fmla="*/ 155 h 166"/>
              <a:gd name="T96" fmla="*/ 137 w 439"/>
              <a:gd name="T97" fmla="*/ 154 h 166"/>
              <a:gd name="T98" fmla="*/ 156 w 439"/>
              <a:gd name="T99" fmla="*/ 160 h 166"/>
              <a:gd name="T100" fmla="*/ 215 w 439"/>
              <a:gd name="T101" fmla="*/ 162 h 166"/>
              <a:gd name="T102" fmla="*/ 232 w 439"/>
              <a:gd name="T103" fmla="*/ 163 h 166"/>
              <a:gd name="T104" fmla="*/ 274 w 439"/>
              <a:gd name="T105" fmla="*/ 160 h 166"/>
              <a:gd name="T106" fmla="*/ 295 w 439"/>
              <a:gd name="T107" fmla="*/ 162 h 166"/>
              <a:gd name="T108" fmla="*/ 325 w 439"/>
              <a:gd name="T109" fmla="*/ 160 h 166"/>
              <a:gd name="T110" fmla="*/ 343 w 439"/>
              <a:gd name="T111" fmla="*/ 164 h 166"/>
              <a:gd name="T112" fmla="*/ 380 w 439"/>
              <a:gd name="T113" fmla="*/ 160 h 166"/>
              <a:gd name="T114" fmla="*/ 389 w 439"/>
              <a:gd name="T115" fmla="*/ 158 h 166"/>
              <a:gd name="T116" fmla="*/ 401 w 439"/>
              <a:gd name="T117" fmla="*/ 159 h 166"/>
              <a:gd name="T118" fmla="*/ 403 w 439"/>
              <a:gd name="T119" fmla="*/ 150 h 166"/>
              <a:gd name="T120" fmla="*/ 407 w 439"/>
              <a:gd name="T121" fmla="*/ 138 h 166"/>
              <a:gd name="T122" fmla="*/ 413 w 439"/>
              <a:gd name="T123" fmla="*/ 131 h 166"/>
              <a:gd name="T124" fmla="*/ 433 w 439"/>
              <a:gd name="T125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166">
                <a:moveTo>
                  <a:pt x="433" y="125"/>
                </a:moveTo>
                <a:cubicBezTo>
                  <a:pt x="430" y="123"/>
                  <a:pt x="428" y="126"/>
                  <a:pt x="426" y="124"/>
                </a:cubicBezTo>
                <a:cubicBezTo>
                  <a:pt x="426" y="125"/>
                  <a:pt x="425" y="125"/>
                  <a:pt x="425" y="125"/>
                </a:cubicBezTo>
                <a:cubicBezTo>
                  <a:pt x="424" y="124"/>
                  <a:pt x="422" y="125"/>
                  <a:pt x="421" y="124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3"/>
                  <a:pt x="422" y="123"/>
                  <a:pt x="422" y="123"/>
                </a:cubicBezTo>
                <a:cubicBezTo>
                  <a:pt x="422" y="124"/>
                  <a:pt x="422" y="124"/>
                  <a:pt x="422" y="124"/>
                </a:cubicBezTo>
                <a:cubicBezTo>
                  <a:pt x="420" y="125"/>
                  <a:pt x="418" y="125"/>
                  <a:pt x="415" y="124"/>
                </a:cubicBezTo>
                <a:cubicBezTo>
                  <a:pt x="412" y="124"/>
                  <a:pt x="413" y="124"/>
                  <a:pt x="410" y="124"/>
                </a:cubicBezTo>
                <a:cubicBezTo>
                  <a:pt x="414" y="122"/>
                  <a:pt x="407" y="121"/>
                  <a:pt x="409" y="118"/>
                </a:cubicBezTo>
                <a:cubicBezTo>
                  <a:pt x="405" y="118"/>
                  <a:pt x="405" y="118"/>
                  <a:pt x="405" y="118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20"/>
                  <a:pt x="405" y="120"/>
                  <a:pt x="405" y="121"/>
                </a:cubicBezTo>
                <a:cubicBezTo>
                  <a:pt x="407" y="121"/>
                  <a:pt x="408" y="120"/>
                  <a:pt x="409" y="121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5" y="122"/>
                  <a:pt x="406" y="122"/>
                  <a:pt x="406" y="122"/>
                </a:cubicBezTo>
                <a:cubicBezTo>
                  <a:pt x="406" y="123"/>
                  <a:pt x="406" y="124"/>
                  <a:pt x="405" y="125"/>
                </a:cubicBezTo>
                <a:cubicBezTo>
                  <a:pt x="403" y="124"/>
                  <a:pt x="403" y="124"/>
                  <a:pt x="401" y="124"/>
                </a:cubicBezTo>
                <a:cubicBezTo>
                  <a:pt x="400" y="124"/>
                  <a:pt x="398" y="123"/>
                  <a:pt x="400" y="122"/>
                </a:cubicBezTo>
                <a:cubicBezTo>
                  <a:pt x="401" y="122"/>
                  <a:pt x="401" y="123"/>
                  <a:pt x="402" y="123"/>
                </a:cubicBezTo>
                <a:cubicBezTo>
                  <a:pt x="402" y="118"/>
                  <a:pt x="402" y="118"/>
                  <a:pt x="402" y="118"/>
                </a:cubicBezTo>
                <a:cubicBezTo>
                  <a:pt x="400" y="119"/>
                  <a:pt x="404" y="120"/>
                  <a:pt x="401" y="120"/>
                </a:cubicBezTo>
                <a:cubicBezTo>
                  <a:pt x="400" y="119"/>
                  <a:pt x="398" y="119"/>
                  <a:pt x="398" y="118"/>
                </a:cubicBezTo>
                <a:cubicBezTo>
                  <a:pt x="396" y="119"/>
                  <a:pt x="396" y="119"/>
                  <a:pt x="396" y="119"/>
                </a:cubicBezTo>
                <a:cubicBezTo>
                  <a:pt x="392" y="118"/>
                  <a:pt x="395" y="116"/>
                  <a:pt x="391" y="115"/>
                </a:cubicBezTo>
                <a:cubicBezTo>
                  <a:pt x="388" y="115"/>
                  <a:pt x="385" y="116"/>
                  <a:pt x="383" y="115"/>
                </a:cubicBezTo>
                <a:cubicBezTo>
                  <a:pt x="381" y="115"/>
                  <a:pt x="384" y="114"/>
                  <a:pt x="381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4" y="112"/>
                  <a:pt x="387" y="113"/>
                  <a:pt x="392" y="112"/>
                </a:cubicBezTo>
                <a:cubicBezTo>
                  <a:pt x="392" y="112"/>
                  <a:pt x="392" y="111"/>
                  <a:pt x="391" y="111"/>
                </a:cubicBezTo>
                <a:cubicBezTo>
                  <a:pt x="392" y="110"/>
                  <a:pt x="394" y="111"/>
                  <a:pt x="396" y="110"/>
                </a:cubicBezTo>
                <a:cubicBezTo>
                  <a:pt x="398" y="110"/>
                  <a:pt x="397" y="109"/>
                  <a:pt x="398" y="108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412" y="107"/>
                  <a:pt x="417" y="108"/>
                  <a:pt x="419" y="107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9" y="105"/>
                  <a:pt x="419" y="105"/>
                  <a:pt x="419" y="105"/>
                </a:cubicBezTo>
                <a:cubicBezTo>
                  <a:pt x="417" y="105"/>
                  <a:pt x="417" y="105"/>
                  <a:pt x="417" y="105"/>
                </a:cubicBezTo>
                <a:cubicBezTo>
                  <a:pt x="413" y="103"/>
                  <a:pt x="421" y="105"/>
                  <a:pt x="420" y="103"/>
                </a:cubicBezTo>
                <a:cubicBezTo>
                  <a:pt x="418" y="103"/>
                  <a:pt x="418" y="103"/>
                  <a:pt x="418" y="103"/>
                </a:cubicBezTo>
                <a:cubicBezTo>
                  <a:pt x="418" y="100"/>
                  <a:pt x="412" y="102"/>
                  <a:pt x="409" y="101"/>
                </a:cubicBezTo>
                <a:cubicBezTo>
                  <a:pt x="412" y="100"/>
                  <a:pt x="412" y="100"/>
                  <a:pt x="412" y="100"/>
                </a:cubicBezTo>
                <a:cubicBezTo>
                  <a:pt x="410" y="99"/>
                  <a:pt x="412" y="98"/>
                  <a:pt x="409" y="97"/>
                </a:cubicBezTo>
                <a:cubicBezTo>
                  <a:pt x="412" y="96"/>
                  <a:pt x="412" y="96"/>
                  <a:pt x="412" y="96"/>
                </a:cubicBezTo>
                <a:cubicBezTo>
                  <a:pt x="410" y="96"/>
                  <a:pt x="410" y="96"/>
                  <a:pt x="410" y="96"/>
                </a:cubicBezTo>
                <a:cubicBezTo>
                  <a:pt x="405" y="97"/>
                  <a:pt x="404" y="100"/>
                  <a:pt x="405" y="102"/>
                </a:cubicBezTo>
                <a:cubicBezTo>
                  <a:pt x="400" y="102"/>
                  <a:pt x="400" y="102"/>
                  <a:pt x="400" y="102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0" y="103"/>
                  <a:pt x="399" y="104"/>
                  <a:pt x="398" y="103"/>
                </a:cubicBezTo>
                <a:cubicBezTo>
                  <a:pt x="396" y="102"/>
                  <a:pt x="400" y="102"/>
                  <a:pt x="397" y="101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399" y="100"/>
                  <a:pt x="397" y="100"/>
                  <a:pt x="396" y="100"/>
                </a:cubicBezTo>
                <a:cubicBezTo>
                  <a:pt x="399" y="99"/>
                  <a:pt x="401" y="99"/>
                  <a:pt x="402" y="98"/>
                </a:cubicBezTo>
                <a:cubicBezTo>
                  <a:pt x="395" y="98"/>
                  <a:pt x="395" y="98"/>
                  <a:pt x="395" y="98"/>
                </a:cubicBezTo>
                <a:cubicBezTo>
                  <a:pt x="395" y="99"/>
                  <a:pt x="394" y="100"/>
                  <a:pt x="392" y="101"/>
                </a:cubicBezTo>
                <a:cubicBezTo>
                  <a:pt x="392" y="98"/>
                  <a:pt x="392" y="98"/>
                  <a:pt x="392" y="98"/>
                </a:cubicBezTo>
                <a:cubicBezTo>
                  <a:pt x="392" y="97"/>
                  <a:pt x="396" y="97"/>
                  <a:pt x="396" y="96"/>
                </a:cubicBezTo>
                <a:cubicBezTo>
                  <a:pt x="397" y="97"/>
                  <a:pt x="399" y="96"/>
                  <a:pt x="400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6" y="96"/>
                  <a:pt x="402" y="94"/>
                  <a:pt x="407" y="94"/>
                </a:cubicBezTo>
                <a:cubicBezTo>
                  <a:pt x="406" y="94"/>
                  <a:pt x="405" y="94"/>
                  <a:pt x="405" y="94"/>
                </a:cubicBezTo>
                <a:cubicBezTo>
                  <a:pt x="406" y="92"/>
                  <a:pt x="405" y="90"/>
                  <a:pt x="408" y="89"/>
                </a:cubicBezTo>
                <a:cubicBezTo>
                  <a:pt x="408" y="89"/>
                  <a:pt x="407" y="89"/>
                  <a:pt x="407" y="89"/>
                </a:cubicBezTo>
                <a:cubicBezTo>
                  <a:pt x="405" y="89"/>
                  <a:pt x="402" y="90"/>
                  <a:pt x="402" y="91"/>
                </a:cubicBezTo>
                <a:cubicBezTo>
                  <a:pt x="399" y="91"/>
                  <a:pt x="396" y="91"/>
                  <a:pt x="393" y="90"/>
                </a:cubicBezTo>
                <a:cubicBezTo>
                  <a:pt x="395" y="89"/>
                  <a:pt x="395" y="89"/>
                  <a:pt x="395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9"/>
                  <a:pt x="392" y="89"/>
                  <a:pt x="392" y="89"/>
                </a:cubicBezTo>
                <a:cubicBezTo>
                  <a:pt x="392" y="90"/>
                  <a:pt x="392" y="90"/>
                  <a:pt x="392" y="90"/>
                </a:cubicBezTo>
                <a:cubicBezTo>
                  <a:pt x="391" y="90"/>
                  <a:pt x="391" y="90"/>
                  <a:pt x="391" y="90"/>
                </a:cubicBezTo>
                <a:cubicBezTo>
                  <a:pt x="391" y="90"/>
                  <a:pt x="390" y="90"/>
                  <a:pt x="390" y="90"/>
                </a:cubicBezTo>
                <a:cubicBezTo>
                  <a:pt x="390" y="90"/>
                  <a:pt x="390" y="89"/>
                  <a:pt x="391" y="89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94" y="87"/>
                  <a:pt x="402" y="88"/>
                  <a:pt x="408" y="88"/>
                </a:cubicBezTo>
                <a:cubicBezTo>
                  <a:pt x="401" y="88"/>
                  <a:pt x="401" y="88"/>
                  <a:pt x="401" y="88"/>
                </a:cubicBezTo>
                <a:cubicBezTo>
                  <a:pt x="398" y="86"/>
                  <a:pt x="394" y="87"/>
                  <a:pt x="391" y="87"/>
                </a:cubicBezTo>
                <a:cubicBezTo>
                  <a:pt x="392" y="86"/>
                  <a:pt x="394" y="86"/>
                  <a:pt x="396" y="86"/>
                </a:cubicBezTo>
                <a:cubicBezTo>
                  <a:pt x="398" y="85"/>
                  <a:pt x="403" y="86"/>
                  <a:pt x="404" y="85"/>
                </a:cubicBezTo>
                <a:cubicBezTo>
                  <a:pt x="403" y="85"/>
                  <a:pt x="402" y="85"/>
                  <a:pt x="401" y="85"/>
                </a:cubicBezTo>
                <a:cubicBezTo>
                  <a:pt x="400" y="84"/>
                  <a:pt x="402" y="84"/>
                  <a:pt x="402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401" y="81"/>
                  <a:pt x="406" y="82"/>
                  <a:pt x="409" y="81"/>
                </a:cubicBezTo>
                <a:cubicBezTo>
                  <a:pt x="405" y="81"/>
                  <a:pt x="401" y="80"/>
                  <a:pt x="398" y="81"/>
                </a:cubicBezTo>
                <a:cubicBezTo>
                  <a:pt x="396" y="79"/>
                  <a:pt x="391" y="82"/>
                  <a:pt x="388" y="80"/>
                </a:cubicBezTo>
                <a:cubicBezTo>
                  <a:pt x="388" y="80"/>
                  <a:pt x="389" y="80"/>
                  <a:pt x="389" y="80"/>
                </a:cubicBezTo>
                <a:cubicBezTo>
                  <a:pt x="394" y="80"/>
                  <a:pt x="401" y="80"/>
                  <a:pt x="404" y="79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87" y="78"/>
                  <a:pt x="389" y="79"/>
                  <a:pt x="390" y="78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2" y="77"/>
                  <a:pt x="396" y="77"/>
                  <a:pt x="399" y="77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400" y="78"/>
                  <a:pt x="400" y="78"/>
                  <a:pt x="400" y="78"/>
                </a:cubicBezTo>
                <a:cubicBezTo>
                  <a:pt x="399" y="76"/>
                  <a:pt x="404" y="77"/>
                  <a:pt x="406" y="77"/>
                </a:cubicBezTo>
                <a:cubicBezTo>
                  <a:pt x="408" y="76"/>
                  <a:pt x="410" y="75"/>
                  <a:pt x="411" y="74"/>
                </a:cubicBezTo>
                <a:cubicBezTo>
                  <a:pt x="413" y="75"/>
                  <a:pt x="410" y="76"/>
                  <a:pt x="410" y="77"/>
                </a:cubicBezTo>
                <a:cubicBezTo>
                  <a:pt x="411" y="77"/>
                  <a:pt x="413" y="76"/>
                  <a:pt x="413" y="75"/>
                </a:cubicBezTo>
                <a:cubicBezTo>
                  <a:pt x="414" y="75"/>
                  <a:pt x="415" y="76"/>
                  <a:pt x="416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7"/>
                  <a:pt x="417" y="78"/>
                  <a:pt x="420" y="77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20" y="76"/>
                  <a:pt x="421" y="77"/>
                  <a:pt x="422" y="77"/>
                </a:cubicBezTo>
                <a:cubicBezTo>
                  <a:pt x="423" y="77"/>
                  <a:pt x="423" y="77"/>
                  <a:pt x="423" y="77"/>
                </a:cubicBezTo>
                <a:cubicBezTo>
                  <a:pt x="424" y="76"/>
                  <a:pt x="426" y="77"/>
                  <a:pt x="427" y="77"/>
                </a:cubicBezTo>
                <a:cubicBezTo>
                  <a:pt x="425" y="75"/>
                  <a:pt x="421" y="77"/>
                  <a:pt x="419" y="76"/>
                </a:cubicBezTo>
                <a:cubicBezTo>
                  <a:pt x="419" y="75"/>
                  <a:pt x="419" y="75"/>
                  <a:pt x="420" y="75"/>
                </a:cubicBezTo>
                <a:cubicBezTo>
                  <a:pt x="421" y="75"/>
                  <a:pt x="423" y="75"/>
                  <a:pt x="424" y="75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4" y="73"/>
                  <a:pt x="427" y="74"/>
                  <a:pt x="427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8" y="70"/>
                  <a:pt x="416" y="73"/>
                  <a:pt x="415" y="71"/>
                </a:cubicBezTo>
                <a:cubicBezTo>
                  <a:pt x="416" y="70"/>
                  <a:pt x="418" y="69"/>
                  <a:pt x="420" y="70"/>
                </a:cubicBezTo>
                <a:cubicBezTo>
                  <a:pt x="420" y="70"/>
                  <a:pt x="420" y="71"/>
                  <a:pt x="420" y="71"/>
                </a:cubicBezTo>
                <a:cubicBezTo>
                  <a:pt x="422" y="71"/>
                  <a:pt x="422" y="71"/>
                  <a:pt x="422" y="71"/>
                </a:cubicBezTo>
                <a:cubicBezTo>
                  <a:pt x="424" y="71"/>
                  <a:pt x="423" y="70"/>
                  <a:pt x="424" y="70"/>
                </a:cubicBezTo>
                <a:cubicBezTo>
                  <a:pt x="425" y="70"/>
                  <a:pt x="425" y="70"/>
                  <a:pt x="426" y="70"/>
                </a:cubicBezTo>
                <a:cubicBezTo>
                  <a:pt x="425" y="70"/>
                  <a:pt x="425" y="71"/>
                  <a:pt x="425" y="71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25" y="70"/>
                  <a:pt x="424" y="68"/>
                  <a:pt x="428" y="68"/>
                </a:cubicBezTo>
                <a:cubicBezTo>
                  <a:pt x="425" y="68"/>
                  <a:pt x="427" y="67"/>
                  <a:pt x="426" y="66"/>
                </a:cubicBezTo>
                <a:cubicBezTo>
                  <a:pt x="423" y="67"/>
                  <a:pt x="419" y="68"/>
                  <a:pt x="415" y="68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5" y="69"/>
                  <a:pt x="414" y="70"/>
                  <a:pt x="415" y="70"/>
                </a:cubicBezTo>
                <a:cubicBezTo>
                  <a:pt x="411" y="72"/>
                  <a:pt x="411" y="76"/>
                  <a:pt x="404" y="75"/>
                </a:cubicBezTo>
                <a:cubicBezTo>
                  <a:pt x="404" y="75"/>
                  <a:pt x="404" y="76"/>
                  <a:pt x="403" y="76"/>
                </a:cubicBezTo>
                <a:cubicBezTo>
                  <a:pt x="403" y="75"/>
                  <a:pt x="401" y="75"/>
                  <a:pt x="400" y="75"/>
                </a:cubicBezTo>
                <a:cubicBezTo>
                  <a:pt x="401" y="73"/>
                  <a:pt x="403" y="75"/>
                  <a:pt x="404" y="73"/>
                </a:cubicBezTo>
                <a:cubicBezTo>
                  <a:pt x="411" y="75"/>
                  <a:pt x="406" y="71"/>
                  <a:pt x="412" y="71"/>
                </a:cubicBezTo>
                <a:cubicBezTo>
                  <a:pt x="412" y="70"/>
                  <a:pt x="411" y="68"/>
                  <a:pt x="413" y="66"/>
                </a:cubicBezTo>
                <a:cubicBezTo>
                  <a:pt x="415" y="67"/>
                  <a:pt x="419" y="66"/>
                  <a:pt x="422" y="66"/>
                </a:cubicBezTo>
                <a:cubicBezTo>
                  <a:pt x="423" y="66"/>
                  <a:pt x="422" y="65"/>
                  <a:pt x="422" y="65"/>
                </a:cubicBezTo>
                <a:cubicBezTo>
                  <a:pt x="420" y="65"/>
                  <a:pt x="418" y="65"/>
                  <a:pt x="417" y="66"/>
                </a:cubicBezTo>
                <a:cubicBezTo>
                  <a:pt x="416" y="66"/>
                  <a:pt x="413" y="66"/>
                  <a:pt x="413" y="65"/>
                </a:cubicBezTo>
                <a:cubicBezTo>
                  <a:pt x="413" y="64"/>
                  <a:pt x="414" y="64"/>
                  <a:pt x="416" y="64"/>
                </a:cubicBezTo>
                <a:cubicBezTo>
                  <a:pt x="431" y="68"/>
                  <a:pt x="424" y="59"/>
                  <a:pt x="429" y="58"/>
                </a:cubicBezTo>
                <a:cubicBezTo>
                  <a:pt x="428" y="58"/>
                  <a:pt x="428" y="58"/>
                  <a:pt x="428" y="58"/>
                </a:cubicBezTo>
                <a:cubicBezTo>
                  <a:pt x="426" y="57"/>
                  <a:pt x="431" y="57"/>
                  <a:pt x="428" y="56"/>
                </a:cubicBezTo>
                <a:cubicBezTo>
                  <a:pt x="428" y="57"/>
                  <a:pt x="427" y="58"/>
                  <a:pt x="424" y="59"/>
                </a:cubicBezTo>
                <a:cubicBezTo>
                  <a:pt x="423" y="59"/>
                  <a:pt x="424" y="58"/>
                  <a:pt x="424" y="58"/>
                </a:cubicBezTo>
                <a:cubicBezTo>
                  <a:pt x="422" y="58"/>
                  <a:pt x="422" y="58"/>
                  <a:pt x="422" y="58"/>
                </a:cubicBezTo>
                <a:cubicBezTo>
                  <a:pt x="422" y="55"/>
                  <a:pt x="422" y="55"/>
                  <a:pt x="422" y="55"/>
                </a:cubicBezTo>
                <a:cubicBezTo>
                  <a:pt x="422" y="54"/>
                  <a:pt x="426" y="53"/>
                  <a:pt x="426" y="51"/>
                </a:cubicBezTo>
                <a:cubicBezTo>
                  <a:pt x="426" y="50"/>
                  <a:pt x="428" y="49"/>
                  <a:pt x="431" y="49"/>
                </a:cubicBezTo>
                <a:cubicBezTo>
                  <a:pt x="433" y="49"/>
                  <a:pt x="428" y="50"/>
                  <a:pt x="431" y="51"/>
                </a:cubicBezTo>
                <a:cubicBezTo>
                  <a:pt x="429" y="51"/>
                  <a:pt x="428" y="51"/>
                  <a:pt x="429" y="52"/>
                </a:cubicBezTo>
                <a:cubicBezTo>
                  <a:pt x="434" y="49"/>
                  <a:pt x="434" y="49"/>
                  <a:pt x="434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1" y="48"/>
                  <a:pt x="433" y="47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5"/>
                  <a:pt x="433" y="44"/>
                  <a:pt x="431" y="43"/>
                </a:cubicBezTo>
                <a:cubicBezTo>
                  <a:pt x="430" y="44"/>
                  <a:pt x="428" y="45"/>
                  <a:pt x="429" y="46"/>
                </a:cubicBezTo>
                <a:cubicBezTo>
                  <a:pt x="433" y="48"/>
                  <a:pt x="425" y="49"/>
                  <a:pt x="424" y="51"/>
                </a:cubicBezTo>
                <a:cubicBezTo>
                  <a:pt x="423" y="54"/>
                  <a:pt x="419" y="56"/>
                  <a:pt x="417" y="58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14" y="62"/>
                  <a:pt x="414" y="62"/>
                  <a:pt x="414" y="62"/>
                </a:cubicBezTo>
                <a:cubicBezTo>
                  <a:pt x="410" y="63"/>
                  <a:pt x="413" y="66"/>
                  <a:pt x="408" y="67"/>
                </a:cubicBezTo>
                <a:cubicBezTo>
                  <a:pt x="410" y="68"/>
                  <a:pt x="410" y="68"/>
                  <a:pt x="410" y="68"/>
                </a:cubicBezTo>
                <a:cubicBezTo>
                  <a:pt x="409" y="68"/>
                  <a:pt x="409" y="68"/>
                  <a:pt x="407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402" y="69"/>
                  <a:pt x="409" y="72"/>
                  <a:pt x="404" y="73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2" y="72"/>
                  <a:pt x="402" y="71"/>
                  <a:pt x="403" y="70"/>
                </a:cubicBezTo>
                <a:cubicBezTo>
                  <a:pt x="406" y="69"/>
                  <a:pt x="404" y="68"/>
                  <a:pt x="407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6" y="63"/>
                  <a:pt x="406" y="63"/>
                  <a:pt x="406" y="63"/>
                </a:cubicBezTo>
                <a:cubicBezTo>
                  <a:pt x="406" y="63"/>
                  <a:pt x="407" y="63"/>
                  <a:pt x="407" y="63"/>
                </a:cubicBezTo>
                <a:cubicBezTo>
                  <a:pt x="405" y="63"/>
                  <a:pt x="405" y="61"/>
                  <a:pt x="407" y="61"/>
                </a:cubicBezTo>
                <a:cubicBezTo>
                  <a:pt x="405" y="60"/>
                  <a:pt x="406" y="59"/>
                  <a:pt x="404" y="59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4" y="60"/>
                  <a:pt x="404" y="60"/>
                  <a:pt x="405" y="60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402" y="62"/>
                  <a:pt x="403" y="62"/>
                  <a:pt x="404" y="63"/>
                </a:cubicBezTo>
                <a:cubicBezTo>
                  <a:pt x="398" y="64"/>
                  <a:pt x="407" y="66"/>
                  <a:pt x="401" y="67"/>
                </a:cubicBezTo>
                <a:cubicBezTo>
                  <a:pt x="398" y="67"/>
                  <a:pt x="395" y="67"/>
                  <a:pt x="392" y="67"/>
                </a:cubicBezTo>
                <a:cubicBezTo>
                  <a:pt x="393" y="67"/>
                  <a:pt x="393" y="66"/>
                  <a:pt x="394" y="66"/>
                </a:cubicBezTo>
                <a:cubicBezTo>
                  <a:pt x="392" y="66"/>
                  <a:pt x="395" y="64"/>
                  <a:pt x="396" y="64"/>
                </a:cubicBezTo>
                <a:cubicBezTo>
                  <a:pt x="395" y="64"/>
                  <a:pt x="395" y="64"/>
                  <a:pt x="395" y="64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7" y="63"/>
                  <a:pt x="395" y="62"/>
                  <a:pt x="396" y="61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6" y="61"/>
                  <a:pt x="399" y="60"/>
                  <a:pt x="396" y="60"/>
                </a:cubicBezTo>
                <a:cubicBezTo>
                  <a:pt x="396" y="59"/>
                  <a:pt x="396" y="59"/>
                  <a:pt x="397" y="59"/>
                </a:cubicBezTo>
                <a:cubicBezTo>
                  <a:pt x="400" y="58"/>
                  <a:pt x="401" y="56"/>
                  <a:pt x="400" y="55"/>
                </a:cubicBezTo>
                <a:cubicBezTo>
                  <a:pt x="400" y="54"/>
                  <a:pt x="396" y="53"/>
                  <a:pt x="398" y="52"/>
                </a:cubicBezTo>
                <a:cubicBezTo>
                  <a:pt x="398" y="53"/>
                  <a:pt x="398" y="53"/>
                  <a:pt x="399" y="53"/>
                </a:cubicBezTo>
                <a:cubicBezTo>
                  <a:pt x="399" y="52"/>
                  <a:pt x="399" y="52"/>
                  <a:pt x="398" y="52"/>
                </a:cubicBezTo>
                <a:cubicBezTo>
                  <a:pt x="397" y="53"/>
                  <a:pt x="397" y="53"/>
                  <a:pt x="397" y="53"/>
                </a:cubicBezTo>
                <a:cubicBezTo>
                  <a:pt x="395" y="52"/>
                  <a:pt x="396" y="51"/>
                  <a:pt x="395" y="51"/>
                </a:cubicBezTo>
                <a:cubicBezTo>
                  <a:pt x="393" y="51"/>
                  <a:pt x="392" y="51"/>
                  <a:pt x="391" y="51"/>
                </a:cubicBezTo>
                <a:cubicBezTo>
                  <a:pt x="391" y="50"/>
                  <a:pt x="386" y="49"/>
                  <a:pt x="390" y="48"/>
                </a:cubicBezTo>
                <a:cubicBezTo>
                  <a:pt x="388" y="47"/>
                  <a:pt x="390" y="46"/>
                  <a:pt x="386" y="46"/>
                </a:cubicBezTo>
                <a:cubicBezTo>
                  <a:pt x="386" y="47"/>
                  <a:pt x="387" y="49"/>
                  <a:pt x="383" y="49"/>
                </a:cubicBezTo>
                <a:cubicBezTo>
                  <a:pt x="382" y="49"/>
                  <a:pt x="382" y="48"/>
                  <a:pt x="380" y="48"/>
                </a:cubicBezTo>
                <a:cubicBezTo>
                  <a:pt x="380" y="49"/>
                  <a:pt x="381" y="49"/>
                  <a:pt x="381" y="49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8" y="51"/>
                  <a:pt x="378" y="51"/>
                  <a:pt x="378" y="51"/>
                </a:cubicBezTo>
                <a:cubicBezTo>
                  <a:pt x="376" y="51"/>
                  <a:pt x="373" y="51"/>
                  <a:pt x="372" y="50"/>
                </a:cubicBezTo>
                <a:cubicBezTo>
                  <a:pt x="372" y="49"/>
                  <a:pt x="370" y="48"/>
                  <a:pt x="372" y="48"/>
                </a:cubicBezTo>
                <a:cubicBezTo>
                  <a:pt x="374" y="48"/>
                  <a:pt x="376" y="48"/>
                  <a:pt x="376" y="49"/>
                </a:cubicBezTo>
                <a:cubicBezTo>
                  <a:pt x="377" y="49"/>
                  <a:pt x="377" y="49"/>
                  <a:pt x="377" y="48"/>
                </a:cubicBezTo>
                <a:cubicBezTo>
                  <a:pt x="376" y="48"/>
                  <a:pt x="376" y="48"/>
                  <a:pt x="376" y="48"/>
                </a:cubicBezTo>
                <a:cubicBezTo>
                  <a:pt x="376" y="47"/>
                  <a:pt x="374" y="47"/>
                  <a:pt x="376" y="46"/>
                </a:cubicBezTo>
                <a:cubicBezTo>
                  <a:pt x="375" y="45"/>
                  <a:pt x="375" y="45"/>
                  <a:pt x="375" y="45"/>
                </a:cubicBezTo>
                <a:cubicBezTo>
                  <a:pt x="376" y="44"/>
                  <a:pt x="378" y="45"/>
                  <a:pt x="380" y="44"/>
                </a:cubicBezTo>
                <a:cubicBezTo>
                  <a:pt x="377" y="43"/>
                  <a:pt x="377" y="43"/>
                  <a:pt x="377" y="43"/>
                </a:cubicBezTo>
                <a:cubicBezTo>
                  <a:pt x="376" y="42"/>
                  <a:pt x="380" y="41"/>
                  <a:pt x="382" y="40"/>
                </a:cubicBezTo>
                <a:cubicBezTo>
                  <a:pt x="386" y="42"/>
                  <a:pt x="381" y="43"/>
                  <a:pt x="383" y="45"/>
                </a:cubicBezTo>
                <a:cubicBezTo>
                  <a:pt x="387" y="45"/>
                  <a:pt x="387" y="45"/>
                  <a:pt x="389" y="44"/>
                </a:cubicBezTo>
                <a:cubicBezTo>
                  <a:pt x="387" y="43"/>
                  <a:pt x="387" y="44"/>
                  <a:pt x="385" y="44"/>
                </a:cubicBezTo>
                <a:cubicBezTo>
                  <a:pt x="384" y="44"/>
                  <a:pt x="385" y="43"/>
                  <a:pt x="385" y="43"/>
                </a:cubicBezTo>
                <a:cubicBezTo>
                  <a:pt x="384" y="41"/>
                  <a:pt x="388" y="42"/>
                  <a:pt x="391" y="42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388" y="40"/>
                  <a:pt x="385" y="41"/>
                  <a:pt x="384" y="39"/>
                </a:cubicBezTo>
                <a:cubicBezTo>
                  <a:pt x="387" y="39"/>
                  <a:pt x="390" y="40"/>
                  <a:pt x="393" y="39"/>
                </a:cubicBezTo>
                <a:cubicBezTo>
                  <a:pt x="393" y="39"/>
                  <a:pt x="393" y="39"/>
                  <a:pt x="393" y="39"/>
                </a:cubicBezTo>
                <a:cubicBezTo>
                  <a:pt x="394" y="38"/>
                  <a:pt x="392" y="38"/>
                  <a:pt x="392" y="38"/>
                </a:cubicBezTo>
                <a:cubicBezTo>
                  <a:pt x="393" y="37"/>
                  <a:pt x="395" y="37"/>
                  <a:pt x="394" y="37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1" y="33"/>
                  <a:pt x="391" y="33"/>
                  <a:pt x="391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3" y="34"/>
                  <a:pt x="393" y="34"/>
                  <a:pt x="393" y="34"/>
                </a:cubicBezTo>
                <a:cubicBezTo>
                  <a:pt x="391" y="35"/>
                  <a:pt x="392" y="38"/>
                  <a:pt x="391" y="38"/>
                </a:cubicBezTo>
                <a:cubicBezTo>
                  <a:pt x="391" y="38"/>
                  <a:pt x="391" y="38"/>
                  <a:pt x="391" y="39"/>
                </a:cubicBezTo>
                <a:cubicBezTo>
                  <a:pt x="391" y="39"/>
                  <a:pt x="391" y="39"/>
                  <a:pt x="391" y="39"/>
                </a:cubicBezTo>
                <a:cubicBezTo>
                  <a:pt x="389" y="39"/>
                  <a:pt x="386" y="39"/>
                  <a:pt x="385" y="39"/>
                </a:cubicBezTo>
                <a:cubicBezTo>
                  <a:pt x="386" y="38"/>
                  <a:pt x="386" y="38"/>
                  <a:pt x="386" y="38"/>
                </a:cubicBezTo>
                <a:cubicBezTo>
                  <a:pt x="383" y="36"/>
                  <a:pt x="382" y="35"/>
                  <a:pt x="383" y="33"/>
                </a:cubicBezTo>
                <a:cubicBezTo>
                  <a:pt x="383" y="33"/>
                  <a:pt x="380" y="32"/>
                  <a:pt x="382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1" y="32"/>
                  <a:pt x="381" y="32"/>
                  <a:pt x="381" y="32"/>
                </a:cubicBezTo>
                <a:cubicBezTo>
                  <a:pt x="380" y="34"/>
                  <a:pt x="385" y="38"/>
                  <a:pt x="380" y="40"/>
                </a:cubicBezTo>
                <a:cubicBezTo>
                  <a:pt x="378" y="40"/>
                  <a:pt x="378" y="40"/>
                  <a:pt x="378" y="40"/>
                </a:cubicBezTo>
                <a:cubicBezTo>
                  <a:pt x="374" y="41"/>
                  <a:pt x="372" y="43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8" y="43"/>
                  <a:pt x="368" y="42"/>
                  <a:pt x="369" y="42"/>
                </a:cubicBezTo>
                <a:cubicBezTo>
                  <a:pt x="367" y="41"/>
                  <a:pt x="371" y="40"/>
                  <a:pt x="374" y="40"/>
                </a:cubicBezTo>
                <a:cubicBezTo>
                  <a:pt x="373" y="40"/>
                  <a:pt x="373" y="40"/>
                  <a:pt x="373" y="40"/>
                </a:cubicBezTo>
                <a:cubicBezTo>
                  <a:pt x="370" y="38"/>
                  <a:pt x="367" y="41"/>
                  <a:pt x="363" y="40"/>
                </a:cubicBezTo>
                <a:cubicBezTo>
                  <a:pt x="364" y="40"/>
                  <a:pt x="365" y="40"/>
                  <a:pt x="366" y="39"/>
                </a:cubicBezTo>
                <a:cubicBezTo>
                  <a:pt x="368" y="38"/>
                  <a:pt x="365" y="37"/>
                  <a:pt x="364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5"/>
                  <a:pt x="361" y="37"/>
                  <a:pt x="359" y="35"/>
                </a:cubicBezTo>
                <a:cubicBezTo>
                  <a:pt x="359" y="34"/>
                  <a:pt x="363" y="35"/>
                  <a:pt x="363" y="35"/>
                </a:cubicBezTo>
                <a:cubicBezTo>
                  <a:pt x="359" y="35"/>
                  <a:pt x="362" y="33"/>
                  <a:pt x="361" y="33"/>
                </a:cubicBezTo>
                <a:cubicBezTo>
                  <a:pt x="360" y="32"/>
                  <a:pt x="368" y="30"/>
                  <a:pt x="361" y="29"/>
                </a:cubicBezTo>
                <a:cubicBezTo>
                  <a:pt x="359" y="29"/>
                  <a:pt x="362" y="30"/>
                  <a:pt x="361" y="30"/>
                </a:cubicBezTo>
                <a:cubicBezTo>
                  <a:pt x="357" y="31"/>
                  <a:pt x="362" y="32"/>
                  <a:pt x="359" y="33"/>
                </a:cubicBezTo>
                <a:cubicBezTo>
                  <a:pt x="358" y="32"/>
                  <a:pt x="355" y="33"/>
                  <a:pt x="354" y="33"/>
                </a:cubicBezTo>
                <a:cubicBezTo>
                  <a:pt x="354" y="34"/>
                  <a:pt x="354" y="35"/>
                  <a:pt x="355" y="35"/>
                </a:cubicBezTo>
                <a:cubicBezTo>
                  <a:pt x="358" y="34"/>
                  <a:pt x="356" y="34"/>
                  <a:pt x="358" y="33"/>
                </a:cubicBezTo>
                <a:cubicBezTo>
                  <a:pt x="359" y="34"/>
                  <a:pt x="359" y="35"/>
                  <a:pt x="358" y="36"/>
                </a:cubicBezTo>
                <a:cubicBezTo>
                  <a:pt x="359" y="36"/>
                  <a:pt x="360" y="36"/>
                  <a:pt x="360" y="36"/>
                </a:cubicBezTo>
                <a:cubicBezTo>
                  <a:pt x="357" y="36"/>
                  <a:pt x="358" y="37"/>
                  <a:pt x="357" y="38"/>
                </a:cubicBezTo>
                <a:cubicBezTo>
                  <a:pt x="358" y="38"/>
                  <a:pt x="359" y="38"/>
                  <a:pt x="360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7" y="40"/>
                  <a:pt x="360" y="40"/>
                  <a:pt x="361" y="41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7" y="42"/>
                  <a:pt x="353" y="41"/>
                  <a:pt x="352" y="40"/>
                </a:cubicBezTo>
                <a:cubicBezTo>
                  <a:pt x="353" y="39"/>
                  <a:pt x="353" y="39"/>
                  <a:pt x="353" y="39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38"/>
                  <a:pt x="350" y="37"/>
                  <a:pt x="351" y="37"/>
                </a:cubicBezTo>
                <a:cubicBezTo>
                  <a:pt x="351" y="37"/>
                  <a:pt x="352" y="37"/>
                  <a:pt x="353" y="37"/>
                </a:cubicBezTo>
                <a:cubicBezTo>
                  <a:pt x="350" y="37"/>
                  <a:pt x="350" y="37"/>
                  <a:pt x="350" y="37"/>
                </a:cubicBezTo>
                <a:cubicBezTo>
                  <a:pt x="352" y="36"/>
                  <a:pt x="352" y="36"/>
                  <a:pt x="352" y="36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9" y="36"/>
                  <a:pt x="349" y="37"/>
                  <a:pt x="348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6" y="37"/>
                  <a:pt x="344" y="39"/>
                  <a:pt x="342" y="38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44" y="37"/>
                  <a:pt x="344" y="37"/>
                  <a:pt x="343" y="36"/>
                </a:cubicBezTo>
                <a:cubicBezTo>
                  <a:pt x="344" y="36"/>
                  <a:pt x="344" y="36"/>
                  <a:pt x="345" y="36"/>
                </a:cubicBezTo>
                <a:cubicBezTo>
                  <a:pt x="344" y="35"/>
                  <a:pt x="348" y="34"/>
                  <a:pt x="346" y="33"/>
                </a:cubicBezTo>
                <a:cubicBezTo>
                  <a:pt x="346" y="34"/>
                  <a:pt x="344" y="33"/>
                  <a:pt x="343" y="33"/>
                </a:cubicBezTo>
                <a:cubicBezTo>
                  <a:pt x="342" y="32"/>
                  <a:pt x="345" y="32"/>
                  <a:pt x="345" y="32"/>
                </a:cubicBezTo>
                <a:cubicBezTo>
                  <a:pt x="340" y="32"/>
                  <a:pt x="340" y="32"/>
                  <a:pt x="340" y="32"/>
                </a:cubicBezTo>
                <a:cubicBezTo>
                  <a:pt x="340" y="32"/>
                  <a:pt x="341" y="33"/>
                  <a:pt x="341" y="33"/>
                </a:cubicBezTo>
                <a:cubicBezTo>
                  <a:pt x="340" y="33"/>
                  <a:pt x="342" y="35"/>
                  <a:pt x="339" y="34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40" y="35"/>
                  <a:pt x="339" y="35"/>
                  <a:pt x="339" y="35"/>
                </a:cubicBezTo>
                <a:cubicBezTo>
                  <a:pt x="340" y="35"/>
                  <a:pt x="341" y="36"/>
                  <a:pt x="339" y="37"/>
                </a:cubicBezTo>
                <a:cubicBezTo>
                  <a:pt x="337" y="37"/>
                  <a:pt x="336" y="37"/>
                  <a:pt x="335" y="36"/>
                </a:cubicBezTo>
                <a:cubicBezTo>
                  <a:pt x="335" y="36"/>
                  <a:pt x="337" y="35"/>
                  <a:pt x="337" y="35"/>
                </a:cubicBezTo>
                <a:cubicBezTo>
                  <a:pt x="337" y="35"/>
                  <a:pt x="336" y="35"/>
                  <a:pt x="336" y="34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9" y="33"/>
                  <a:pt x="337" y="33"/>
                  <a:pt x="336" y="32"/>
                </a:cubicBezTo>
                <a:cubicBezTo>
                  <a:pt x="335" y="33"/>
                  <a:pt x="335" y="33"/>
                  <a:pt x="335" y="33"/>
                </a:cubicBezTo>
                <a:cubicBezTo>
                  <a:pt x="334" y="33"/>
                  <a:pt x="334" y="33"/>
                  <a:pt x="333" y="33"/>
                </a:cubicBezTo>
                <a:cubicBezTo>
                  <a:pt x="333" y="32"/>
                  <a:pt x="334" y="32"/>
                  <a:pt x="334" y="32"/>
                </a:cubicBezTo>
                <a:cubicBezTo>
                  <a:pt x="338" y="32"/>
                  <a:pt x="336" y="31"/>
                  <a:pt x="337" y="30"/>
                </a:cubicBezTo>
                <a:cubicBezTo>
                  <a:pt x="335" y="30"/>
                  <a:pt x="336" y="31"/>
                  <a:pt x="335" y="31"/>
                </a:cubicBezTo>
                <a:cubicBezTo>
                  <a:pt x="334" y="31"/>
                  <a:pt x="333" y="31"/>
                  <a:pt x="332" y="30"/>
                </a:cubicBezTo>
                <a:cubicBezTo>
                  <a:pt x="332" y="30"/>
                  <a:pt x="332" y="30"/>
                  <a:pt x="333" y="29"/>
                </a:cubicBezTo>
                <a:cubicBezTo>
                  <a:pt x="335" y="29"/>
                  <a:pt x="339" y="29"/>
                  <a:pt x="337" y="27"/>
                </a:cubicBezTo>
                <a:cubicBezTo>
                  <a:pt x="333" y="26"/>
                  <a:pt x="336" y="30"/>
                  <a:pt x="332" y="29"/>
                </a:cubicBezTo>
                <a:cubicBezTo>
                  <a:pt x="332" y="31"/>
                  <a:pt x="329" y="30"/>
                  <a:pt x="328" y="32"/>
                </a:cubicBezTo>
                <a:cubicBezTo>
                  <a:pt x="325" y="32"/>
                  <a:pt x="325" y="33"/>
                  <a:pt x="322" y="33"/>
                </a:cubicBezTo>
                <a:cubicBezTo>
                  <a:pt x="320" y="31"/>
                  <a:pt x="320" y="30"/>
                  <a:pt x="322" y="29"/>
                </a:cubicBezTo>
                <a:cubicBezTo>
                  <a:pt x="321" y="30"/>
                  <a:pt x="321" y="30"/>
                  <a:pt x="321" y="30"/>
                </a:cubicBezTo>
                <a:cubicBezTo>
                  <a:pt x="320" y="30"/>
                  <a:pt x="320" y="30"/>
                  <a:pt x="319" y="30"/>
                </a:cubicBezTo>
                <a:cubicBezTo>
                  <a:pt x="319" y="29"/>
                  <a:pt x="320" y="28"/>
                  <a:pt x="321" y="28"/>
                </a:cubicBezTo>
                <a:cubicBezTo>
                  <a:pt x="323" y="29"/>
                  <a:pt x="324" y="28"/>
                  <a:pt x="327" y="29"/>
                </a:cubicBezTo>
                <a:cubicBezTo>
                  <a:pt x="327" y="30"/>
                  <a:pt x="322" y="30"/>
                  <a:pt x="322" y="32"/>
                </a:cubicBezTo>
                <a:cubicBezTo>
                  <a:pt x="326" y="31"/>
                  <a:pt x="326" y="30"/>
                  <a:pt x="329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8"/>
                  <a:pt x="328" y="29"/>
                  <a:pt x="327" y="28"/>
                </a:cubicBezTo>
                <a:cubicBezTo>
                  <a:pt x="325" y="28"/>
                  <a:pt x="319" y="27"/>
                  <a:pt x="321" y="25"/>
                </a:cubicBezTo>
                <a:cubicBezTo>
                  <a:pt x="318" y="26"/>
                  <a:pt x="317" y="25"/>
                  <a:pt x="315" y="24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3" y="26"/>
                  <a:pt x="317" y="25"/>
                  <a:pt x="318" y="26"/>
                </a:cubicBezTo>
                <a:cubicBezTo>
                  <a:pt x="314" y="27"/>
                  <a:pt x="317" y="30"/>
                  <a:pt x="317" y="31"/>
                </a:cubicBezTo>
                <a:cubicBezTo>
                  <a:pt x="317" y="32"/>
                  <a:pt x="317" y="33"/>
                  <a:pt x="315" y="33"/>
                </a:cubicBezTo>
                <a:cubicBezTo>
                  <a:pt x="314" y="33"/>
                  <a:pt x="314" y="33"/>
                  <a:pt x="314" y="33"/>
                </a:cubicBezTo>
                <a:cubicBezTo>
                  <a:pt x="318" y="30"/>
                  <a:pt x="310" y="31"/>
                  <a:pt x="309" y="29"/>
                </a:cubicBezTo>
                <a:cubicBezTo>
                  <a:pt x="308" y="30"/>
                  <a:pt x="308" y="31"/>
                  <a:pt x="305" y="32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5" y="31"/>
                  <a:pt x="304" y="30"/>
                  <a:pt x="305" y="30"/>
                </a:cubicBezTo>
                <a:cubicBezTo>
                  <a:pt x="304" y="30"/>
                  <a:pt x="302" y="29"/>
                  <a:pt x="303" y="28"/>
                </a:cubicBezTo>
                <a:cubicBezTo>
                  <a:pt x="304" y="27"/>
                  <a:pt x="306" y="29"/>
                  <a:pt x="308" y="28"/>
                </a:cubicBezTo>
                <a:cubicBezTo>
                  <a:pt x="307" y="27"/>
                  <a:pt x="306" y="26"/>
                  <a:pt x="304" y="26"/>
                </a:cubicBezTo>
                <a:cubicBezTo>
                  <a:pt x="304" y="25"/>
                  <a:pt x="305" y="24"/>
                  <a:pt x="306" y="24"/>
                </a:cubicBezTo>
                <a:cubicBezTo>
                  <a:pt x="300" y="24"/>
                  <a:pt x="305" y="26"/>
                  <a:pt x="300" y="27"/>
                </a:cubicBezTo>
                <a:cubicBezTo>
                  <a:pt x="302" y="29"/>
                  <a:pt x="297" y="30"/>
                  <a:pt x="300" y="32"/>
                </a:cubicBezTo>
                <a:cubicBezTo>
                  <a:pt x="297" y="32"/>
                  <a:pt x="297" y="34"/>
                  <a:pt x="295" y="35"/>
                </a:cubicBezTo>
                <a:cubicBezTo>
                  <a:pt x="294" y="34"/>
                  <a:pt x="294" y="33"/>
                  <a:pt x="295" y="32"/>
                </a:cubicBezTo>
                <a:cubicBezTo>
                  <a:pt x="294" y="31"/>
                  <a:pt x="297" y="29"/>
                  <a:pt x="293" y="29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85" y="31"/>
                  <a:pt x="293" y="29"/>
                  <a:pt x="289" y="28"/>
                </a:cubicBezTo>
                <a:cubicBezTo>
                  <a:pt x="290" y="27"/>
                  <a:pt x="293" y="28"/>
                  <a:pt x="293" y="27"/>
                </a:cubicBezTo>
                <a:cubicBezTo>
                  <a:pt x="291" y="27"/>
                  <a:pt x="293" y="26"/>
                  <a:pt x="293" y="26"/>
                </a:cubicBezTo>
                <a:cubicBezTo>
                  <a:pt x="291" y="27"/>
                  <a:pt x="289" y="25"/>
                  <a:pt x="285" y="25"/>
                </a:cubicBezTo>
                <a:cubicBezTo>
                  <a:pt x="290" y="24"/>
                  <a:pt x="287" y="23"/>
                  <a:pt x="291" y="22"/>
                </a:cubicBezTo>
                <a:cubicBezTo>
                  <a:pt x="294" y="23"/>
                  <a:pt x="298" y="22"/>
                  <a:pt x="299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7" y="21"/>
                  <a:pt x="297" y="21"/>
                  <a:pt x="296" y="22"/>
                </a:cubicBezTo>
                <a:cubicBezTo>
                  <a:pt x="293" y="22"/>
                  <a:pt x="293" y="20"/>
                  <a:pt x="292" y="20"/>
                </a:cubicBezTo>
                <a:cubicBezTo>
                  <a:pt x="291" y="21"/>
                  <a:pt x="287" y="21"/>
                  <a:pt x="287" y="20"/>
                </a:cubicBezTo>
                <a:cubicBezTo>
                  <a:pt x="283" y="21"/>
                  <a:pt x="285" y="23"/>
                  <a:pt x="285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3" y="24"/>
                  <a:pt x="282" y="23"/>
                  <a:pt x="282" y="24"/>
                </a:cubicBezTo>
                <a:cubicBezTo>
                  <a:pt x="281" y="25"/>
                  <a:pt x="286" y="25"/>
                  <a:pt x="282" y="26"/>
                </a:cubicBezTo>
                <a:cubicBezTo>
                  <a:pt x="280" y="27"/>
                  <a:pt x="278" y="25"/>
                  <a:pt x="276" y="25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5" y="27"/>
                  <a:pt x="274" y="28"/>
                  <a:pt x="272" y="27"/>
                </a:cubicBezTo>
                <a:cubicBezTo>
                  <a:pt x="273" y="26"/>
                  <a:pt x="270" y="24"/>
                  <a:pt x="274" y="24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0"/>
                  <a:pt x="275" y="18"/>
                  <a:pt x="271" y="16"/>
                </a:cubicBezTo>
                <a:cubicBezTo>
                  <a:pt x="272" y="16"/>
                  <a:pt x="272" y="16"/>
                  <a:pt x="273" y="16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70" y="13"/>
                  <a:pt x="270" y="14"/>
                  <a:pt x="269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6"/>
                  <a:pt x="269" y="16"/>
                  <a:pt x="268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3" y="19"/>
                  <a:pt x="269" y="21"/>
                  <a:pt x="272" y="22"/>
                </a:cubicBezTo>
                <a:cubicBezTo>
                  <a:pt x="273" y="24"/>
                  <a:pt x="269" y="24"/>
                  <a:pt x="267" y="25"/>
                </a:cubicBezTo>
                <a:cubicBezTo>
                  <a:pt x="266" y="26"/>
                  <a:pt x="268" y="27"/>
                  <a:pt x="269" y="28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6" y="28"/>
                  <a:pt x="264" y="28"/>
                  <a:pt x="263" y="28"/>
                </a:cubicBezTo>
                <a:cubicBezTo>
                  <a:pt x="267" y="27"/>
                  <a:pt x="262" y="25"/>
                  <a:pt x="263" y="24"/>
                </a:cubicBezTo>
                <a:cubicBezTo>
                  <a:pt x="266" y="25"/>
                  <a:pt x="267" y="23"/>
                  <a:pt x="269" y="23"/>
                </a:cubicBezTo>
                <a:cubicBezTo>
                  <a:pt x="268" y="22"/>
                  <a:pt x="267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2" y="24"/>
                  <a:pt x="262" y="25"/>
                  <a:pt x="261" y="27"/>
                </a:cubicBezTo>
                <a:cubicBezTo>
                  <a:pt x="258" y="27"/>
                  <a:pt x="258" y="26"/>
                  <a:pt x="256" y="26"/>
                </a:cubicBezTo>
                <a:cubicBezTo>
                  <a:pt x="259" y="25"/>
                  <a:pt x="259" y="22"/>
                  <a:pt x="262" y="21"/>
                </a:cubicBezTo>
                <a:cubicBezTo>
                  <a:pt x="261" y="20"/>
                  <a:pt x="266" y="19"/>
                  <a:pt x="263" y="18"/>
                </a:cubicBezTo>
                <a:cubicBezTo>
                  <a:pt x="262" y="16"/>
                  <a:pt x="262" y="14"/>
                  <a:pt x="258" y="13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6"/>
                  <a:pt x="263" y="17"/>
                  <a:pt x="260" y="19"/>
                </a:cubicBezTo>
                <a:cubicBezTo>
                  <a:pt x="259" y="19"/>
                  <a:pt x="258" y="19"/>
                  <a:pt x="258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8" y="18"/>
                  <a:pt x="258" y="17"/>
                  <a:pt x="256" y="17"/>
                </a:cubicBezTo>
                <a:cubicBezTo>
                  <a:pt x="255" y="19"/>
                  <a:pt x="256" y="20"/>
                  <a:pt x="256" y="21"/>
                </a:cubicBezTo>
                <a:cubicBezTo>
                  <a:pt x="259" y="21"/>
                  <a:pt x="255" y="24"/>
                  <a:pt x="256" y="25"/>
                </a:cubicBezTo>
                <a:cubicBezTo>
                  <a:pt x="250" y="24"/>
                  <a:pt x="255" y="28"/>
                  <a:pt x="250" y="28"/>
                </a:cubicBezTo>
                <a:cubicBezTo>
                  <a:pt x="250" y="29"/>
                  <a:pt x="250" y="29"/>
                  <a:pt x="250" y="29"/>
                </a:cubicBezTo>
                <a:cubicBezTo>
                  <a:pt x="249" y="29"/>
                  <a:pt x="249" y="29"/>
                  <a:pt x="248" y="29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5" y="30"/>
                  <a:pt x="245" y="29"/>
                  <a:pt x="243" y="28"/>
                </a:cubicBezTo>
                <a:cubicBezTo>
                  <a:pt x="244" y="28"/>
                  <a:pt x="246" y="28"/>
                  <a:pt x="247" y="28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8" y="23"/>
                  <a:pt x="250" y="24"/>
                  <a:pt x="252" y="24"/>
                </a:cubicBezTo>
                <a:cubicBezTo>
                  <a:pt x="249" y="24"/>
                  <a:pt x="250" y="22"/>
                  <a:pt x="248" y="22"/>
                </a:cubicBezTo>
                <a:cubicBezTo>
                  <a:pt x="245" y="21"/>
                  <a:pt x="245" y="23"/>
                  <a:pt x="243" y="23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8" y="25"/>
                  <a:pt x="243" y="26"/>
                  <a:pt x="245" y="28"/>
                </a:cubicBezTo>
                <a:cubicBezTo>
                  <a:pt x="245" y="28"/>
                  <a:pt x="244" y="27"/>
                  <a:pt x="244" y="27"/>
                </a:cubicBezTo>
                <a:cubicBezTo>
                  <a:pt x="243" y="26"/>
                  <a:pt x="240" y="24"/>
                  <a:pt x="242" y="23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1" y="21"/>
                  <a:pt x="238" y="20"/>
                  <a:pt x="241" y="20"/>
                </a:cubicBezTo>
                <a:cubicBezTo>
                  <a:pt x="242" y="20"/>
                  <a:pt x="241" y="21"/>
                  <a:pt x="243" y="21"/>
                </a:cubicBezTo>
                <a:cubicBezTo>
                  <a:pt x="243" y="21"/>
                  <a:pt x="241" y="20"/>
                  <a:pt x="243" y="20"/>
                </a:cubicBezTo>
                <a:cubicBezTo>
                  <a:pt x="243" y="20"/>
                  <a:pt x="242" y="19"/>
                  <a:pt x="241" y="20"/>
                </a:cubicBezTo>
                <a:cubicBezTo>
                  <a:pt x="238" y="19"/>
                  <a:pt x="245" y="16"/>
                  <a:pt x="239" y="16"/>
                </a:cubicBezTo>
                <a:cubicBezTo>
                  <a:pt x="239" y="16"/>
                  <a:pt x="239" y="16"/>
                  <a:pt x="240" y="16"/>
                </a:cubicBezTo>
                <a:cubicBezTo>
                  <a:pt x="240" y="14"/>
                  <a:pt x="242" y="14"/>
                  <a:pt x="244" y="14"/>
                </a:cubicBezTo>
                <a:cubicBezTo>
                  <a:pt x="243" y="13"/>
                  <a:pt x="242" y="14"/>
                  <a:pt x="241" y="13"/>
                </a:cubicBezTo>
                <a:cubicBezTo>
                  <a:pt x="242" y="12"/>
                  <a:pt x="240" y="11"/>
                  <a:pt x="243" y="1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38" y="10"/>
                  <a:pt x="239" y="12"/>
                  <a:pt x="237" y="12"/>
                </a:cubicBezTo>
                <a:cubicBezTo>
                  <a:pt x="236" y="11"/>
                  <a:pt x="238" y="9"/>
                  <a:pt x="238" y="8"/>
                </a:cubicBezTo>
                <a:cubicBezTo>
                  <a:pt x="236" y="6"/>
                  <a:pt x="235" y="9"/>
                  <a:pt x="232" y="8"/>
                </a:cubicBezTo>
                <a:cubicBezTo>
                  <a:pt x="232" y="9"/>
                  <a:pt x="233" y="10"/>
                  <a:pt x="235" y="10"/>
                </a:cubicBezTo>
                <a:cubicBezTo>
                  <a:pt x="233" y="11"/>
                  <a:pt x="236" y="12"/>
                  <a:pt x="233" y="13"/>
                </a:cubicBezTo>
                <a:cubicBezTo>
                  <a:pt x="227" y="13"/>
                  <a:pt x="231" y="15"/>
                  <a:pt x="228" y="17"/>
                </a:cubicBezTo>
                <a:cubicBezTo>
                  <a:pt x="227" y="18"/>
                  <a:pt x="230" y="18"/>
                  <a:pt x="231" y="19"/>
                </a:cubicBezTo>
                <a:cubicBezTo>
                  <a:pt x="231" y="20"/>
                  <a:pt x="229" y="21"/>
                  <a:pt x="228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4" y="21"/>
                  <a:pt x="223" y="20"/>
                  <a:pt x="221" y="19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2" y="16"/>
                  <a:pt x="227" y="14"/>
                  <a:pt x="228" y="11"/>
                </a:cubicBezTo>
                <a:cubicBezTo>
                  <a:pt x="224" y="11"/>
                  <a:pt x="228" y="13"/>
                  <a:pt x="225" y="14"/>
                </a:cubicBezTo>
                <a:cubicBezTo>
                  <a:pt x="224" y="14"/>
                  <a:pt x="224" y="14"/>
                  <a:pt x="224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4"/>
                  <a:pt x="219" y="15"/>
                  <a:pt x="221" y="16"/>
                </a:cubicBezTo>
                <a:cubicBezTo>
                  <a:pt x="216" y="17"/>
                  <a:pt x="220" y="19"/>
                  <a:pt x="219" y="21"/>
                </a:cubicBezTo>
                <a:cubicBezTo>
                  <a:pt x="215" y="20"/>
                  <a:pt x="215" y="18"/>
                  <a:pt x="212" y="17"/>
                </a:cubicBezTo>
                <a:cubicBezTo>
                  <a:pt x="211" y="16"/>
                  <a:pt x="214" y="16"/>
                  <a:pt x="215" y="15"/>
                </a:cubicBezTo>
                <a:cubicBezTo>
                  <a:pt x="214" y="15"/>
                  <a:pt x="214" y="14"/>
                  <a:pt x="214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6" y="13"/>
                  <a:pt x="213" y="14"/>
                  <a:pt x="212" y="13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3" y="12"/>
                  <a:pt x="213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1"/>
                  <a:pt x="212" y="11"/>
                  <a:pt x="212" y="12"/>
                </a:cubicBezTo>
                <a:cubicBezTo>
                  <a:pt x="211" y="12"/>
                  <a:pt x="209" y="12"/>
                  <a:pt x="208" y="11"/>
                </a:cubicBezTo>
                <a:cubicBezTo>
                  <a:pt x="208" y="11"/>
                  <a:pt x="209" y="11"/>
                  <a:pt x="209" y="11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9"/>
                  <a:pt x="216" y="11"/>
                  <a:pt x="217" y="9"/>
                </a:cubicBezTo>
                <a:cubicBezTo>
                  <a:pt x="216" y="9"/>
                  <a:pt x="216" y="8"/>
                  <a:pt x="214" y="8"/>
                </a:cubicBezTo>
                <a:cubicBezTo>
                  <a:pt x="214" y="9"/>
                  <a:pt x="216" y="9"/>
                  <a:pt x="215" y="10"/>
                </a:cubicBezTo>
                <a:cubicBezTo>
                  <a:pt x="213" y="10"/>
                  <a:pt x="210" y="10"/>
                  <a:pt x="209" y="9"/>
                </a:cubicBezTo>
                <a:cubicBezTo>
                  <a:pt x="213" y="9"/>
                  <a:pt x="209" y="7"/>
                  <a:pt x="210" y="6"/>
                </a:cubicBezTo>
                <a:cubicBezTo>
                  <a:pt x="207" y="6"/>
                  <a:pt x="207" y="6"/>
                  <a:pt x="207" y="6"/>
                </a:cubicBezTo>
                <a:cubicBezTo>
                  <a:pt x="205" y="8"/>
                  <a:pt x="207" y="11"/>
                  <a:pt x="207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5" y="15"/>
                  <a:pt x="207" y="14"/>
                  <a:pt x="208" y="14"/>
                </a:cubicBezTo>
                <a:cubicBezTo>
                  <a:pt x="210" y="16"/>
                  <a:pt x="210" y="19"/>
                  <a:pt x="208" y="21"/>
                </a:cubicBezTo>
                <a:cubicBezTo>
                  <a:pt x="207" y="20"/>
                  <a:pt x="204" y="20"/>
                  <a:pt x="204" y="19"/>
                </a:cubicBezTo>
                <a:cubicBezTo>
                  <a:pt x="205" y="18"/>
                  <a:pt x="204" y="16"/>
                  <a:pt x="203" y="15"/>
                </a:cubicBezTo>
                <a:cubicBezTo>
                  <a:pt x="203" y="18"/>
                  <a:pt x="201" y="21"/>
                  <a:pt x="204" y="23"/>
                </a:cubicBezTo>
                <a:cubicBezTo>
                  <a:pt x="204" y="22"/>
                  <a:pt x="204" y="22"/>
                  <a:pt x="204" y="22"/>
                </a:cubicBezTo>
                <a:cubicBezTo>
                  <a:pt x="205" y="22"/>
                  <a:pt x="206" y="21"/>
                  <a:pt x="208" y="21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208" y="24"/>
                  <a:pt x="206" y="23"/>
                  <a:pt x="204" y="23"/>
                </a:cubicBezTo>
                <a:cubicBezTo>
                  <a:pt x="207" y="25"/>
                  <a:pt x="203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2" y="26"/>
                  <a:pt x="198" y="25"/>
                  <a:pt x="202" y="24"/>
                </a:cubicBezTo>
                <a:cubicBezTo>
                  <a:pt x="201" y="24"/>
                  <a:pt x="199" y="24"/>
                  <a:pt x="199" y="23"/>
                </a:cubicBezTo>
                <a:cubicBezTo>
                  <a:pt x="195" y="23"/>
                  <a:pt x="200" y="20"/>
                  <a:pt x="197" y="20"/>
                </a:cubicBezTo>
                <a:cubicBezTo>
                  <a:pt x="197" y="19"/>
                  <a:pt x="199" y="19"/>
                  <a:pt x="200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9" y="20"/>
                  <a:pt x="197" y="19"/>
                  <a:pt x="195" y="18"/>
                </a:cubicBezTo>
                <a:cubicBezTo>
                  <a:pt x="198" y="17"/>
                  <a:pt x="198" y="15"/>
                  <a:pt x="200" y="13"/>
                </a:cubicBezTo>
                <a:cubicBezTo>
                  <a:pt x="197" y="13"/>
                  <a:pt x="199" y="12"/>
                  <a:pt x="197" y="11"/>
                </a:cubicBezTo>
                <a:cubicBezTo>
                  <a:pt x="195" y="12"/>
                  <a:pt x="193" y="15"/>
                  <a:pt x="192" y="17"/>
                </a:cubicBezTo>
                <a:cubicBezTo>
                  <a:pt x="191" y="18"/>
                  <a:pt x="186" y="18"/>
                  <a:pt x="186" y="20"/>
                </a:cubicBezTo>
                <a:cubicBezTo>
                  <a:pt x="188" y="20"/>
                  <a:pt x="191" y="20"/>
                  <a:pt x="190" y="21"/>
                </a:cubicBezTo>
                <a:cubicBezTo>
                  <a:pt x="188" y="22"/>
                  <a:pt x="185" y="23"/>
                  <a:pt x="182" y="22"/>
                </a:cubicBezTo>
                <a:cubicBezTo>
                  <a:pt x="183" y="22"/>
                  <a:pt x="182" y="21"/>
                  <a:pt x="183" y="21"/>
                </a:cubicBezTo>
                <a:cubicBezTo>
                  <a:pt x="184" y="22"/>
                  <a:pt x="184" y="22"/>
                  <a:pt x="184" y="22"/>
                </a:cubicBezTo>
                <a:cubicBezTo>
                  <a:pt x="185" y="22"/>
                  <a:pt x="186" y="22"/>
                  <a:pt x="186" y="22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21"/>
                  <a:pt x="183" y="21"/>
                  <a:pt x="182" y="21"/>
                </a:cubicBezTo>
                <a:cubicBezTo>
                  <a:pt x="176" y="17"/>
                  <a:pt x="188" y="17"/>
                  <a:pt x="188" y="13"/>
                </a:cubicBezTo>
                <a:cubicBezTo>
                  <a:pt x="190" y="11"/>
                  <a:pt x="196" y="11"/>
                  <a:pt x="195" y="9"/>
                </a:cubicBezTo>
                <a:cubicBezTo>
                  <a:pt x="199" y="5"/>
                  <a:pt x="197" y="11"/>
                  <a:pt x="201" y="10"/>
                </a:cubicBezTo>
                <a:cubicBezTo>
                  <a:pt x="202" y="9"/>
                  <a:pt x="197" y="8"/>
                  <a:pt x="201" y="6"/>
                </a:cubicBezTo>
                <a:cubicBezTo>
                  <a:pt x="198" y="6"/>
                  <a:pt x="198" y="6"/>
                  <a:pt x="198" y="6"/>
                </a:cubicBezTo>
                <a:cubicBezTo>
                  <a:pt x="199" y="5"/>
                  <a:pt x="202" y="4"/>
                  <a:pt x="204" y="3"/>
                </a:cubicBezTo>
                <a:cubicBezTo>
                  <a:pt x="204" y="1"/>
                  <a:pt x="204" y="1"/>
                  <a:pt x="204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202" y="1"/>
                  <a:pt x="201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194" y="4"/>
                  <a:pt x="196" y="10"/>
                  <a:pt x="186" y="12"/>
                </a:cubicBezTo>
                <a:cubicBezTo>
                  <a:pt x="185" y="13"/>
                  <a:pt x="184" y="15"/>
                  <a:pt x="180" y="15"/>
                </a:cubicBezTo>
                <a:cubicBezTo>
                  <a:pt x="182" y="14"/>
                  <a:pt x="178" y="13"/>
                  <a:pt x="181" y="12"/>
                </a:cubicBezTo>
                <a:cubicBezTo>
                  <a:pt x="178" y="11"/>
                  <a:pt x="179" y="13"/>
                  <a:pt x="175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7" y="15"/>
                  <a:pt x="177" y="18"/>
                  <a:pt x="173" y="18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3" y="13"/>
                  <a:pt x="173" y="12"/>
                  <a:pt x="176" y="12"/>
                </a:cubicBezTo>
                <a:cubicBezTo>
                  <a:pt x="176" y="10"/>
                  <a:pt x="183" y="12"/>
                  <a:pt x="184" y="10"/>
                </a:cubicBezTo>
                <a:cubicBezTo>
                  <a:pt x="183" y="10"/>
                  <a:pt x="182" y="10"/>
                  <a:pt x="182" y="9"/>
                </a:cubicBezTo>
                <a:cubicBezTo>
                  <a:pt x="181" y="9"/>
                  <a:pt x="179" y="9"/>
                  <a:pt x="179" y="9"/>
                </a:cubicBezTo>
                <a:cubicBezTo>
                  <a:pt x="179" y="7"/>
                  <a:pt x="182" y="8"/>
                  <a:pt x="184" y="8"/>
                </a:cubicBezTo>
                <a:cubicBezTo>
                  <a:pt x="184" y="7"/>
                  <a:pt x="184" y="7"/>
                  <a:pt x="184" y="7"/>
                </a:cubicBezTo>
                <a:cubicBezTo>
                  <a:pt x="181" y="8"/>
                  <a:pt x="181" y="8"/>
                  <a:pt x="181" y="8"/>
                </a:cubicBezTo>
                <a:cubicBezTo>
                  <a:pt x="178" y="6"/>
                  <a:pt x="184" y="5"/>
                  <a:pt x="184" y="3"/>
                </a:cubicBezTo>
                <a:cubicBezTo>
                  <a:pt x="180" y="3"/>
                  <a:pt x="178" y="3"/>
                  <a:pt x="175" y="4"/>
                </a:cubicBezTo>
                <a:cubicBezTo>
                  <a:pt x="175" y="4"/>
                  <a:pt x="176" y="4"/>
                  <a:pt x="177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7" y="5"/>
                  <a:pt x="177" y="5"/>
                  <a:pt x="177" y="5"/>
                </a:cubicBezTo>
                <a:cubicBezTo>
                  <a:pt x="176" y="5"/>
                  <a:pt x="175" y="5"/>
                  <a:pt x="175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4" y="6"/>
                  <a:pt x="171" y="10"/>
                  <a:pt x="177" y="9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3" y="9"/>
                  <a:pt x="173" y="9"/>
                  <a:pt x="173" y="9"/>
                </a:cubicBezTo>
                <a:cubicBezTo>
                  <a:pt x="169" y="10"/>
                  <a:pt x="171" y="7"/>
                  <a:pt x="169" y="6"/>
                </a:cubicBezTo>
                <a:cubicBezTo>
                  <a:pt x="171" y="6"/>
                  <a:pt x="172" y="5"/>
                  <a:pt x="171" y="5"/>
                </a:cubicBezTo>
                <a:cubicBezTo>
                  <a:pt x="169" y="6"/>
                  <a:pt x="164" y="7"/>
                  <a:pt x="166" y="9"/>
                </a:cubicBezTo>
                <a:cubicBezTo>
                  <a:pt x="166" y="10"/>
                  <a:pt x="161" y="12"/>
                  <a:pt x="165" y="11"/>
                </a:cubicBezTo>
                <a:cubicBezTo>
                  <a:pt x="166" y="11"/>
                  <a:pt x="166" y="10"/>
                  <a:pt x="167" y="11"/>
                </a:cubicBezTo>
                <a:cubicBezTo>
                  <a:pt x="167" y="12"/>
                  <a:pt x="167" y="14"/>
                  <a:pt x="164" y="15"/>
                </a:cubicBezTo>
                <a:cubicBezTo>
                  <a:pt x="163" y="15"/>
                  <a:pt x="161" y="15"/>
                  <a:pt x="160" y="14"/>
                </a:cubicBezTo>
                <a:cubicBezTo>
                  <a:pt x="159" y="15"/>
                  <a:pt x="160" y="15"/>
                  <a:pt x="158" y="16"/>
                </a:cubicBezTo>
                <a:cubicBezTo>
                  <a:pt x="157" y="15"/>
                  <a:pt x="156" y="15"/>
                  <a:pt x="155" y="15"/>
                </a:cubicBezTo>
                <a:cubicBezTo>
                  <a:pt x="155" y="14"/>
                  <a:pt x="156" y="13"/>
                  <a:pt x="156" y="13"/>
                </a:cubicBezTo>
                <a:cubicBezTo>
                  <a:pt x="154" y="12"/>
                  <a:pt x="154" y="13"/>
                  <a:pt x="152" y="12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9"/>
                  <a:pt x="151" y="10"/>
                  <a:pt x="150" y="9"/>
                </a:cubicBezTo>
                <a:cubicBezTo>
                  <a:pt x="152" y="8"/>
                  <a:pt x="157" y="9"/>
                  <a:pt x="159" y="9"/>
                </a:cubicBezTo>
                <a:cubicBezTo>
                  <a:pt x="158" y="8"/>
                  <a:pt x="156" y="9"/>
                  <a:pt x="154" y="8"/>
                </a:cubicBezTo>
                <a:cubicBezTo>
                  <a:pt x="156" y="7"/>
                  <a:pt x="160" y="9"/>
                  <a:pt x="161" y="7"/>
                </a:cubicBezTo>
                <a:cubicBezTo>
                  <a:pt x="158" y="8"/>
                  <a:pt x="156" y="8"/>
                  <a:pt x="153" y="7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1" y="4"/>
                  <a:pt x="154" y="3"/>
                </a:cubicBezTo>
                <a:cubicBezTo>
                  <a:pt x="155" y="3"/>
                  <a:pt x="156" y="3"/>
                  <a:pt x="156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52" y="2"/>
                  <a:pt x="159" y="1"/>
                  <a:pt x="157" y="0"/>
                </a:cubicBezTo>
                <a:cubicBezTo>
                  <a:pt x="155" y="0"/>
                  <a:pt x="156" y="1"/>
                  <a:pt x="155" y="1"/>
                </a:cubicBezTo>
                <a:cubicBezTo>
                  <a:pt x="154" y="1"/>
                  <a:pt x="154" y="1"/>
                  <a:pt x="153" y="1"/>
                </a:cubicBezTo>
                <a:cubicBezTo>
                  <a:pt x="154" y="0"/>
                  <a:pt x="154" y="0"/>
                  <a:pt x="154" y="0"/>
                </a:cubicBezTo>
                <a:cubicBezTo>
                  <a:pt x="152" y="0"/>
                  <a:pt x="148" y="1"/>
                  <a:pt x="145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1"/>
                  <a:pt x="147" y="1"/>
                  <a:pt x="147" y="1"/>
                </a:cubicBezTo>
                <a:cubicBezTo>
                  <a:pt x="150" y="2"/>
                  <a:pt x="150" y="2"/>
                  <a:pt x="150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49" y="2"/>
                  <a:pt x="148" y="2"/>
                  <a:pt x="147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4" y="5"/>
                  <a:pt x="142" y="5"/>
                  <a:pt x="140" y="4"/>
                </a:cubicBezTo>
                <a:cubicBezTo>
                  <a:pt x="139" y="4"/>
                  <a:pt x="140" y="3"/>
                  <a:pt x="140" y="3"/>
                </a:cubicBezTo>
                <a:cubicBezTo>
                  <a:pt x="144" y="2"/>
                  <a:pt x="140" y="1"/>
                  <a:pt x="142" y="0"/>
                </a:cubicBezTo>
                <a:cubicBezTo>
                  <a:pt x="140" y="1"/>
                  <a:pt x="140" y="1"/>
                  <a:pt x="140" y="1"/>
                </a:cubicBezTo>
                <a:cubicBezTo>
                  <a:pt x="142" y="3"/>
                  <a:pt x="138" y="5"/>
                  <a:pt x="136" y="7"/>
                </a:cubicBezTo>
                <a:cubicBezTo>
                  <a:pt x="135" y="8"/>
                  <a:pt x="140" y="10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39" y="12"/>
                  <a:pt x="140" y="12"/>
                  <a:pt x="141" y="11"/>
                </a:cubicBezTo>
                <a:cubicBezTo>
                  <a:pt x="143" y="13"/>
                  <a:pt x="146" y="15"/>
                  <a:pt x="141" y="15"/>
                </a:cubicBezTo>
                <a:cubicBezTo>
                  <a:pt x="142" y="16"/>
                  <a:pt x="142" y="17"/>
                  <a:pt x="142" y="17"/>
                </a:cubicBezTo>
                <a:cubicBezTo>
                  <a:pt x="141" y="17"/>
                  <a:pt x="140" y="17"/>
                  <a:pt x="140" y="17"/>
                </a:cubicBezTo>
                <a:cubicBezTo>
                  <a:pt x="137" y="16"/>
                  <a:pt x="140" y="15"/>
                  <a:pt x="140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8" y="11"/>
                  <a:pt x="130" y="11"/>
                  <a:pt x="134" y="9"/>
                </a:cubicBezTo>
                <a:cubicBezTo>
                  <a:pt x="133" y="9"/>
                  <a:pt x="132" y="9"/>
                  <a:pt x="131" y="9"/>
                </a:cubicBezTo>
                <a:cubicBezTo>
                  <a:pt x="130" y="8"/>
                  <a:pt x="132" y="8"/>
                  <a:pt x="133" y="7"/>
                </a:cubicBezTo>
                <a:cubicBezTo>
                  <a:pt x="131" y="5"/>
                  <a:pt x="138" y="2"/>
                  <a:pt x="136" y="0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3"/>
                  <a:pt x="130" y="5"/>
                  <a:pt x="130" y="7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5"/>
                  <a:pt x="126" y="4"/>
                  <a:pt x="124" y="3"/>
                </a:cubicBezTo>
                <a:cubicBezTo>
                  <a:pt x="127" y="2"/>
                  <a:pt x="127" y="5"/>
                  <a:pt x="131" y="4"/>
                </a:cubicBezTo>
                <a:cubicBezTo>
                  <a:pt x="128" y="3"/>
                  <a:pt x="131" y="2"/>
                  <a:pt x="129" y="0"/>
                </a:cubicBezTo>
                <a:cubicBezTo>
                  <a:pt x="124" y="1"/>
                  <a:pt x="120" y="0"/>
                  <a:pt x="116" y="1"/>
                </a:cubicBezTo>
                <a:cubicBezTo>
                  <a:pt x="116" y="1"/>
                  <a:pt x="118" y="2"/>
                  <a:pt x="118" y="2"/>
                </a:cubicBezTo>
                <a:cubicBezTo>
                  <a:pt x="118" y="3"/>
                  <a:pt x="116" y="2"/>
                  <a:pt x="115" y="3"/>
                </a:cubicBezTo>
                <a:cubicBezTo>
                  <a:pt x="116" y="4"/>
                  <a:pt x="126" y="1"/>
                  <a:pt x="121" y="4"/>
                </a:cubicBezTo>
                <a:cubicBezTo>
                  <a:pt x="121" y="5"/>
                  <a:pt x="122" y="6"/>
                  <a:pt x="123" y="7"/>
                </a:cubicBezTo>
                <a:cubicBezTo>
                  <a:pt x="122" y="7"/>
                  <a:pt x="120" y="7"/>
                  <a:pt x="118" y="7"/>
                </a:cubicBezTo>
                <a:cubicBezTo>
                  <a:pt x="118" y="7"/>
                  <a:pt x="117" y="7"/>
                  <a:pt x="117" y="6"/>
                </a:cubicBezTo>
                <a:cubicBezTo>
                  <a:pt x="117" y="6"/>
                  <a:pt x="118" y="6"/>
                  <a:pt x="118" y="6"/>
                </a:cubicBezTo>
                <a:cubicBezTo>
                  <a:pt x="116" y="6"/>
                  <a:pt x="117" y="3"/>
                  <a:pt x="114" y="4"/>
                </a:cubicBezTo>
                <a:cubicBezTo>
                  <a:pt x="112" y="4"/>
                  <a:pt x="112" y="3"/>
                  <a:pt x="113" y="3"/>
                </a:cubicBezTo>
                <a:cubicBezTo>
                  <a:pt x="112" y="2"/>
                  <a:pt x="110" y="2"/>
                  <a:pt x="110" y="1"/>
                </a:cubicBezTo>
                <a:cubicBezTo>
                  <a:pt x="109" y="2"/>
                  <a:pt x="110" y="3"/>
                  <a:pt x="108" y="3"/>
                </a:cubicBezTo>
                <a:cubicBezTo>
                  <a:pt x="108" y="0"/>
                  <a:pt x="102" y="1"/>
                  <a:pt x="99" y="1"/>
                </a:cubicBezTo>
                <a:cubicBezTo>
                  <a:pt x="99" y="3"/>
                  <a:pt x="105" y="4"/>
                  <a:pt x="108" y="5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6"/>
                  <a:pt x="103" y="5"/>
                  <a:pt x="102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4" y="4"/>
                  <a:pt x="96" y="2"/>
                  <a:pt x="96" y="1"/>
                </a:cubicBezTo>
                <a:cubicBezTo>
                  <a:pt x="84" y="1"/>
                  <a:pt x="71" y="3"/>
                  <a:pt x="59" y="4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7"/>
                  <a:pt x="59" y="6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0"/>
                  <a:pt x="58" y="10"/>
                  <a:pt x="56" y="11"/>
                </a:cubicBezTo>
                <a:cubicBezTo>
                  <a:pt x="59" y="12"/>
                  <a:pt x="62" y="13"/>
                  <a:pt x="65" y="13"/>
                </a:cubicBezTo>
                <a:cubicBezTo>
                  <a:pt x="64" y="14"/>
                  <a:pt x="60" y="14"/>
                  <a:pt x="58" y="14"/>
                </a:cubicBezTo>
                <a:cubicBezTo>
                  <a:pt x="62" y="14"/>
                  <a:pt x="62" y="17"/>
                  <a:pt x="66" y="17"/>
                </a:cubicBezTo>
                <a:cubicBezTo>
                  <a:pt x="65" y="18"/>
                  <a:pt x="63" y="18"/>
                  <a:pt x="61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5" y="22"/>
                  <a:pt x="62" y="21"/>
                  <a:pt x="60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4"/>
                  <a:pt x="60" y="23"/>
                  <a:pt x="61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3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7"/>
                  <a:pt x="62" y="25"/>
                  <a:pt x="60" y="26"/>
                </a:cubicBezTo>
                <a:cubicBezTo>
                  <a:pt x="60" y="27"/>
                  <a:pt x="65" y="28"/>
                  <a:pt x="61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0"/>
                  <a:pt x="63" y="30"/>
                  <a:pt x="62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3" y="31"/>
                  <a:pt x="62" y="31"/>
                </a:cubicBezTo>
                <a:cubicBezTo>
                  <a:pt x="65" y="33"/>
                  <a:pt x="65" y="33"/>
                  <a:pt x="65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3" y="34"/>
                  <a:pt x="64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7"/>
                  <a:pt x="69" y="37"/>
                  <a:pt x="71" y="38"/>
                </a:cubicBezTo>
                <a:cubicBezTo>
                  <a:pt x="67" y="39"/>
                  <a:pt x="65" y="37"/>
                  <a:pt x="61" y="37"/>
                </a:cubicBezTo>
                <a:cubicBezTo>
                  <a:pt x="64" y="38"/>
                  <a:pt x="65" y="39"/>
                  <a:pt x="68" y="39"/>
                </a:cubicBezTo>
                <a:cubicBezTo>
                  <a:pt x="68" y="41"/>
                  <a:pt x="66" y="39"/>
                  <a:pt x="64" y="40"/>
                </a:cubicBezTo>
                <a:cubicBezTo>
                  <a:pt x="64" y="40"/>
                  <a:pt x="67" y="41"/>
                  <a:pt x="65" y="41"/>
                </a:cubicBezTo>
                <a:cubicBezTo>
                  <a:pt x="64" y="41"/>
                  <a:pt x="62" y="40"/>
                  <a:pt x="60" y="41"/>
                </a:cubicBezTo>
                <a:cubicBezTo>
                  <a:pt x="62" y="44"/>
                  <a:pt x="72" y="43"/>
                  <a:pt x="68" y="47"/>
                </a:cubicBezTo>
                <a:cubicBezTo>
                  <a:pt x="63" y="49"/>
                  <a:pt x="68" y="51"/>
                  <a:pt x="66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1" y="47"/>
                  <a:pt x="59" y="48"/>
                </a:cubicBezTo>
                <a:cubicBezTo>
                  <a:pt x="56" y="49"/>
                  <a:pt x="61" y="49"/>
                  <a:pt x="60" y="51"/>
                </a:cubicBezTo>
                <a:cubicBezTo>
                  <a:pt x="61" y="51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4" y="49"/>
                  <a:pt x="51" y="46"/>
                  <a:pt x="47" y="48"/>
                </a:cubicBezTo>
                <a:cubicBezTo>
                  <a:pt x="46" y="47"/>
                  <a:pt x="42" y="49"/>
                  <a:pt x="40" y="48"/>
                </a:cubicBezTo>
                <a:cubicBezTo>
                  <a:pt x="30" y="48"/>
                  <a:pt x="19" y="45"/>
                  <a:pt x="8" y="47"/>
                </a:cubicBezTo>
                <a:cubicBezTo>
                  <a:pt x="8" y="47"/>
                  <a:pt x="8" y="49"/>
                  <a:pt x="5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2"/>
                  <a:pt x="5" y="51"/>
                  <a:pt x="5" y="52"/>
                </a:cubicBezTo>
                <a:cubicBezTo>
                  <a:pt x="7" y="53"/>
                  <a:pt x="12" y="52"/>
                  <a:pt x="13" y="54"/>
                </a:cubicBezTo>
                <a:cubicBezTo>
                  <a:pt x="10" y="54"/>
                  <a:pt x="5" y="53"/>
                  <a:pt x="3" y="54"/>
                </a:cubicBezTo>
                <a:cubicBezTo>
                  <a:pt x="4" y="55"/>
                  <a:pt x="7" y="55"/>
                  <a:pt x="9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7" y="56"/>
                  <a:pt x="7" y="58"/>
                  <a:pt x="9" y="58"/>
                </a:cubicBezTo>
                <a:cubicBezTo>
                  <a:pt x="9" y="58"/>
                  <a:pt x="8" y="58"/>
                  <a:pt x="7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0" y="62"/>
                  <a:pt x="9" y="62"/>
                </a:cubicBezTo>
                <a:cubicBezTo>
                  <a:pt x="8" y="62"/>
                  <a:pt x="8" y="63"/>
                  <a:pt x="9" y="63"/>
                </a:cubicBezTo>
                <a:cubicBezTo>
                  <a:pt x="9" y="64"/>
                  <a:pt x="6" y="64"/>
                  <a:pt x="7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8" y="65"/>
                  <a:pt x="6" y="66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8"/>
                  <a:pt x="8" y="68"/>
                  <a:pt x="6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10" y="70"/>
                  <a:pt x="7" y="70"/>
                </a:cubicBezTo>
                <a:cubicBezTo>
                  <a:pt x="0" y="71"/>
                  <a:pt x="13" y="74"/>
                  <a:pt x="6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8" y="77"/>
                  <a:pt x="7" y="77"/>
                </a:cubicBezTo>
                <a:cubicBezTo>
                  <a:pt x="12" y="80"/>
                  <a:pt x="12" y="80"/>
                  <a:pt x="12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0" y="80"/>
                  <a:pt x="9" y="80"/>
                </a:cubicBezTo>
                <a:cubicBezTo>
                  <a:pt x="12" y="81"/>
                  <a:pt x="12" y="81"/>
                  <a:pt x="12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1"/>
                  <a:pt x="7" y="81"/>
                  <a:pt x="5" y="81"/>
                </a:cubicBezTo>
                <a:cubicBezTo>
                  <a:pt x="7" y="82"/>
                  <a:pt x="8" y="82"/>
                  <a:pt x="10" y="83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3"/>
                  <a:pt x="7" y="84"/>
                  <a:pt x="8" y="84"/>
                </a:cubicBezTo>
                <a:cubicBezTo>
                  <a:pt x="7" y="85"/>
                  <a:pt x="4" y="84"/>
                  <a:pt x="5" y="85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10" y="88"/>
                  <a:pt x="14" y="88"/>
                  <a:pt x="16" y="90"/>
                </a:cubicBezTo>
                <a:cubicBezTo>
                  <a:pt x="19" y="90"/>
                  <a:pt x="22" y="92"/>
                  <a:pt x="26" y="92"/>
                </a:cubicBezTo>
                <a:cubicBezTo>
                  <a:pt x="28" y="93"/>
                  <a:pt x="32" y="93"/>
                  <a:pt x="35" y="94"/>
                </a:cubicBezTo>
                <a:cubicBezTo>
                  <a:pt x="35" y="94"/>
                  <a:pt x="33" y="94"/>
                  <a:pt x="32" y="94"/>
                </a:cubicBezTo>
                <a:cubicBezTo>
                  <a:pt x="33" y="96"/>
                  <a:pt x="35" y="93"/>
                  <a:pt x="36" y="95"/>
                </a:cubicBezTo>
                <a:cubicBezTo>
                  <a:pt x="37" y="96"/>
                  <a:pt x="39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2" y="97"/>
                  <a:pt x="33" y="97"/>
                  <a:pt x="34" y="97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9"/>
                  <a:pt x="34" y="100"/>
                  <a:pt x="36" y="100"/>
                </a:cubicBezTo>
                <a:cubicBezTo>
                  <a:pt x="36" y="101"/>
                  <a:pt x="33" y="100"/>
                  <a:pt x="35" y="101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105"/>
                  <a:pt x="41" y="105"/>
                  <a:pt x="37" y="106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09"/>
                  <a:pt x="39" y="109"/>
                  <a:pt x="40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0"/>
                  <a:pt x="40" y="111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39" y="111"/>
                  <a:pt x="39" y="111"/>
                  <a:pt x="40" y="112"/>
                </a:cubicBezTo>
                <a:cubicBezTo>
                  <a:pt x="39" y="112"/>
                  <a:pt x="39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14"/>
                  <a:pt x="39" y="116"/>
                  <a:pt x="41" y="11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3" y="120"/>
                  <a:pt x="44" y="121"/>
                  <a:pt x="46" y="121"/>
                </a:cubicBezTo>
                <a:cubicBezTo>
                  <a:pt x="47" y="123"/>
                  <a:pt x="42" y="122"/>
                  <a:pt x="42" y="12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5"/>
                  <a:pt x="39" y="124"/>
                  <a:pt x="39" y="125"/>
                </a:cubicBezTo>
                <a:cubicBezTo>
                  <a:pt x="41" y="125"/>
                  <a:pt x="42" y="126"/>
                  <a:pt x="44" y="126"/>
                </a:cubicBezTo>
                <a:cubicBezTo>
                  <a:pt x="43" y="127"/>
                  <a:pt x="42" y="126"/>
                  <a:pt x="42" y="126"/>
                </a:cubicBezTo>
                <a:cubicBezTo>
                  <a:pt x="45" y="127"/>
                  <a:pt x="41" y="128"/>
                  <a:pt x="42" y="128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39" y="132"/>
                  <a:pt x="50" y="130"/>
                  <a:pt x="51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3" y="133"/>
                  <a:pt x="57" y="133"/>
                  <a:pt x="60" y="133"/>
                </a:cubicBezTo>
                <a:cubicBezTo>
                  <a:pt x="59" y="135"/>
                  <a:pt x="53" y="133"/>
                  <a:pt x="52" y="134"/>
                </a:cubicBezTo>
                <a:cubicBezTo>
                  <a:pt x="55" y="135"/>
                  <a:pt x="59" y="134"/>
                  <a:pt x="61" y="135"/>
                </a:cubicBezTo>
                <a:cubicBezTo>
                  <a:pt x="58" y="136"/>
                  <a:pt x="52" y="136"/>
                  <a:pt x="48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9"/>
                  <a:pt x="59" y="137"/>
                  <a:pt x="62" y="139"/>
                </a:cubicBezTo>
                <a:cubicBezTo>
                  <a:pt x="61" y="140"/>
                  <a:pt x="56" y="140"/>
                  <a:pt x="53" y="140"/>
                </a:cubicBezTo>
                <a:cubicBezTo>
                  <a:pt x="56" y="140"/>
                  <a:pt x="58" y="140"/>
                  <a:pt x="60" y="141"/>
                </a:cubicBezTo>
                <a:cubicBezTo>
                  <a:pt x="57" y="142"/>
                  <a:pt x="53" y="142"/>
                  <a:pt x="50" y="142"/>
                </a:cubicBezTo>
                <a:cubicBezTo>
                  <a:pt x="55" y="142"/>
                  <a:pt x="62" y="142"/>
                  <a:pt x="66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2" y="143"/>
                  <a:pt x="63" y="143"/>
                  <a:pt x="64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8" y="145"/>
                  <a:pt x="52" y="143"/>
                  <a:pt x="51" y="146"/>
                </a:cubicBezTo>
                <a:cubicBezTo>
                  <a:pt x="52" y="146"/>
                  <a:pt x="53" y="146"/>
                  <a:pt x="55" y="146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61" y="148"/>
                  <a:pt x="64" y="146"/>
                  <a:pt x="66" y="148"/>
                </a:cubicBezTo>
                <a:cubicBezTo>
                  <a:pt x="66" y="148"/>
                  <a:pt x="65" y="148"/>
                  <a:pt x="64" y="148"/>
                </a:cubicBezTo>
                <a:cubicBezTo>
                  <a:pt x="63" y="148"/>
                  <a:pt x="63" y="149"/>
                  <a:pt x="62" y="14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50"/>
                  <a:pt x="55" y="149"/>
                  <a:pt x="53" y="150"/>
                </a:cubicBezTo>
                <a:cubicBezTo>
                  <a:pt x="57" y="150"/>
                  <a:pt x="61" y="150"/>
                  <a:pt x="65" y="151"/>
                </a:cubicBezTo>
                <a:cubicBezTo>
                  <a:pt x="68" y="149"/>
                  <a:pt x="71" y="152"/>
                  <a:pt x="74" y="151"/>
                </a:cubicBezTo>
                <a:cubicBezTo>
                  <a:pt x="73" y="152"/>
                  <a:pt x="69" y="151"/>
                  <a:pt x="68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5" y="152"/>
                  <a:pt x="62" y="151"/>
                  <a:pt x="62" y="152"/>
                </a:cubicBezTo>
                <a:cubicBezTo>
                  <a:pt x="65" y="153"/>
                  <a:pt x="68" y="153"/>
                  <a:pt x="71" y="153"/>
                </a:cubicBezTo>
                <a:cubicBezTo>
                  <a:pt x="79" y="151"/>
                  <a:pt x="78" y="156"/>
                  <a:pt x="86" y="154"/>
                </a:cubicBezTo>
                <a:cubicBezTo>
                  <a:pt x="85" y="152"/>
                  <a:pt x="92" y="154"/>
                  <a:pt x="94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8" y="153"/>
                  <a:pt x="97" y="153"/>
                  <a:pt x="97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5" y="152"/>
                  <a:pt x="95" y="152"/>
                  <a:pt x="95" y="151"/>
                </a:cubicBezTo>
                <a:cubicBezTo>
                  <a:pt x="99" y="150"/>
                  <a:pt x="97" y="149"/>
                  <a:pt x="98" y="147"/>
                </a:cubicBezTo>
                <a:cubicBezTo>
                  <a:pt x="104" y="147"/>
                  <a:pt x="101" y="145"/>
                  <a:pt x="103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4"/>
                  <a:pt x="101" y="144"/>
                  <a:pt x="102" y="143"/>
                </a:cubicBezTo>
                <a:cubicBezTo>
                  <a:pt x="104" y="143"/>
                  <a:pt x="105" y="144"/>
                  <a:pt x="107" y="145"/>
                </a:cubicBezTo>
                <a:cubicBezTo>
                  <a:pt x="106" y="147"/>
                  <a:pt x="102" y="148"/>
                  <a:pt x="103" y="151"/>
                </a:cubicBezTo>
                <a:cubicBezTo>
                  <a:pt x="98" y="151"/>
                  <a:pt x="101" y="153"/>
                  <a:pt x="99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9" y="157"/>
                  <a:pt x="109" y="152"/>
                  <a:pt x="114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1"/>
                  <a:pt x="111" y="149"/>
                  <a:pt x="114" y="148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6" y="147"/>
                  <a:pt x="113" y="147"/>
                  <a:pt x="112" y="146"/>
                </a:cubicBezTo>
                <a:cubicBezTo>
                  <a:pt x="113" y="146"/>
                  <a:pt x="117" y="147"/>
                  <a:pt x="118" y="145"/>
                </a:cubicBezTo>
                <a:cubicBezTo>
                  <a:pt x="119" y="145"/>
                  <a:pt x="121" y="145"/>
                  <a:pt x="122" y="145"/>
                </a:cubicBezTo>
                <a:cubicBezTo>
                  <a:pt x="123" y="147"/>
                  <a:pt x="119" y="148"/>
                  <a:pt x="119" y="149"/>
                </a:cubicBezTo>
                <a:cubicBezTo>
                  <a:pt x="124" y="151"/>
                  <a:pt x="124" y="154"/>
                  <a:pt x="129" y="155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8" y="154"/>
                  <a:pt x="128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2"/>
                  <a:pt x="122" y="151"/>
                  <a:pt x="122" y="149"/>
                </a:cubicBezTo>
                <a:cubicBezTo>
                  <a:pt x="124" y="149"/>
                  <a:pt x="123" y="150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6" y="150"/>
                  <a:pt x="128" y="150"/>
                  <a:pt x="128" y="151"/>
                </a:cubicBezTo>
                <a:cubicBezTo>
                  <a:pt x="126" y="153"/>
                  <a:pt x="134" y="152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2" y="154"/>
                  <a:pt x="132" y="153"/>
                  <a:pt x="134" y="152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7" y="153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3"/>
                  <a:pt x="138" y="152"/>
                  <a:pt x="142" y="151"/>
                </a:cubicBezTo>
                <a:cubicBezTo>
                  <a:pt x="146" y="152"/>
                  <a:pt x="147" y="154"/>
                  <a:pt x="149" y="155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7"/>
                  <a:pt x="143" y="157"/>
                  <a:pt x="143" y="157"/>
                </a:cubicBezTo>
                <a:cubicBezTo>
                  <a:pt x="143" y="157"/>
                  <a:pt x="143" y="156"/>
                  <a:pt x="144" y="156"/>
                </a:cubicBezTo>
                <a:cubicBezTo>
                  <a:pt x="143" y="155"/>
                  <a:pt x="142" y="156"/>
                  <a:pt x="142" y="155"/>
                </a:cubicBezTo>
                <a:cubicBezTo>
                  <a:pt x="141" y="159"/>
                  <a:pt x="139" y="154"/>
                  <a:pt x="135" y="155"/>
                </a:cubicBezTo>
                <a:cubicBezTo>
                  <a:pt x="134" y="156"/>
                  <a:pt x="137" y="157"/>
                  <a:pt x="137" y="157"/>
                </a:cubicBezTo>
                <a:cubicBezTo>
                  <a:pt x="135" y="158"/>
                  <a:pt x="136" y="160"/>
                  <a:pt x="136" y="161"/>
                </a:cubicBezTo>
                <a:cubicBezTo>
                  <a:pt x="137" y="161"/>
                  <a:pt x="139" y="160"/>
                  <a:pt x="140" y="159"/>
                </a:cubicBezTo>
                <a:cubicBezTo>
                  <a:pt x="142" y="160"/>
                  <a:pt x="137" y="161"/>
                  <a:pt x="138" y="162"/>
                </a:cubicBezTo>
                <a:cubicBezTo>
                  <a:pt x="141" y="162"/>
                  <a:pt x="143" y="161"/>
                  <a:pt x="146" y="161"/>
                </a:cubicBezTo>
                <a:cubicBezTo>
                  <a:pt x="147" y="162"/>
                  <a:pt x="148" y="162"/>
                  <a:pt x="147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1" y="162"/>
                  <a:pt x="153" y="164"/>
                  <a:pt x="156" y="162"/>
                </a:cubicBezTo>
                <a:cubicBezTo>
                  <a:pt x="157" y="162"/>
                  <a:pt x="159" y="161"/>
                  <a:pt x="156" y="160"/>
                </a:cubicBezTo>
                <a:cubicBezTo>
                  <a:pt x="158" y="159"/>
                  <a:pt x="158" y="158"/>
                  <a:pt x="160" y="158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59"/>
                  <a:pt x="165" y="159"/>
                  <a:pt x="167" y="159"/>
                </a:cubicBezTo>
                <a:cubicBezTo>
                  <a:pt x="166" y="160"/>
                  <a:pt x="166" y="161"/>
                  <a:pt x="165" y="161"/>
                </a:cubicBezTo>
                <a:cubicBezTo>
                  <a:pt x="166" y="161"/>
                  <a:pt x="167" y="161"/>
                  <a:pt x="168" y="161"/>
                </a:cubicBezTo>
                <a:cubicBezTo>
                  <a:pt x="167" y="162"/>
                  <a:pt x="166" y="162"/>
                  <a:pt x="166" y="162"/>
                </a:cubicBezTo>
                <a:cubicBezTo>
                  <a:pt x="169" y="163"/>
                  <a:pt x="176" y="162"/>
                  <a:pt x="179" y="163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0" y="161"/>
                  <a:pt x="184" y="162"/>
                </a:cubicBezTo>
                <a:cubicBezTo>
                  <a:pt x="186" y="161"/>
                  <a:pt x="190" y="161"/>
                  <a:pt x="190" y="160"/>
                </a:cubicBezTo>
                <a:cubicBezTo>
                  <a:pt x="193" y="159"/>
                  <a:pt x="195" y="158"/>
                  <a:pt x="197" y="159"/>
                </a:cubicBezTo>
                <a:cubicBezTo>
                  <a:pt x="198" y="160"/>
                  <a:pt x="193" y="161"/>
                  <a:pt x="192" y="162"/>
                </a:cubicBezTo>
                <a:cubicBezTo>
                  <a:pt x="193" y="163"/>
                  <a:pt x="194" y="163"/>
                  <a:pt x="195" y="163"/>
                </a:cubicBezTo>
                <a:cubicBezTo>
                  <a:pt x="201" y="164"/>
                  <a:pt x="201" y="161"/>
                  <a:pt x="206" y="161"/>
                </a:cubicBezTo>
                <a:cubicBezTo>
                  <a:pt x="207" y="162"/>
                  <a:pt x="208" y="162"/>
                  <a:pt x="208" y="163"/>
                </a:cubicBezTo>
                <a:cubicBezTo>
                  <a:pt x="210" y="161"/>
                  <a:pt x="213" y="164"/>
                  <a:pt x="215" y="162"/>
                </a:cubicBezTo>
                <a:cubicBezTo>
                  <a:pt x="213" y="161"/>
                  <a:pt x="214" y="160"/>
                  <a:pt x="214" y="160"/>
                </a:cubicBezTo>
                <a:cubicBezTo>
                  <a:pt x="213" y="157"/>
                  <a:pt x="218" y="159"/>
                  <a:pt x="219" y="159"/>
                </a:cubicBezTo>
                <a:cubicBezTo>
                  <a:pt x="222" y="161"/>
                  <a:pt x="215" y="160"/>
                  <a:pt x="217" y="162"/>
                </a:cubicBezTo>
                <a:cubicBezTo>
                  <a:pt x="218" y="162"/>
                  <a:pt x="219" y="162"/>
                  <a:pt x="220" y="162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5" y="165"/>
                  <a:pt x="226" y="161"/>
                  <a:pt x="231" y="161"/>
                </a:cubicBezTo>
                <a:cubicBezTo>
                  <a:pt x="231" y="161"/>
                  <a:pt x="231" y="160"/>
                  <a:pt x="232" y="160"/>
                </a:cubicBezTo>
                <a:cubicBezTo>
                  <a:pt x="234" y="160"/>
                  <a:pt x="233" y="161"/>
                  <a:pt x="234" y="161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0"/>
                  <a:pt x="239" y="160"/>
                  <a:pt x="240" y="160"/>
                </a:cubicBezTo>
                <a:cubicBezTo>
                  <a:pt x="245" y="158"/>
                  <a:pt x="249" y="161"/>
                  <a:pt x="253" y="159"/>
                </a:cubicBezTo>
                <a:cubicBezTo>
                  <a:pt x="254" y="159"/>
                  <a:pt x="255" y="159"/>
                  <a:pt x="254" y="160"/>
                </a:cubicBezTo>
                <a:cubicBezTo>
                  <a:pt x="253" y="161"/>
                  <a:pt x="251" y="162"/>
                  <a:pt x="248" y="162"/>
                </a:cubicBezTo>
                <a:cubicBezTo>
                  <a:pt x="247" y="162"/>
                  <a:pt x="246" y="161"/>
                  <a:pt x="246" y="161"/>
                </a:cubicBezTo>
                <a:cubicBezTo>
                  <a:pt x="245" y="160"/>
                  <a:pt x="242" y="160"/>
                  <a:pt x="241" y="161"/>
                </a:cubicBezTo>
                <a:cubicBezTo>
                  <a:pt x="236" y="160"/>
                  <a:pt x="235" y="163"/>
                  <a:pt x="232" y="163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41" y="160"/>
                  <a:pt x="248" y="166"/>
                  <a:pt x="256" y="163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57" y="162"/>
                  <a:pt x="258" y="162"/>
                  <a:pt x="259" y="162"/>
                </a:cubicBezTo>
                <a:cubicBezTo>
                  <a:pt x="262" y="160"/>
                  <a:pt x="258" y="159"/>
                  <a:pt x="260" y="157"/>
                </a:cubicBezTo>
                <a:cubicBezTo>
                  <a:pt x="261" y="157"/>
                  <a:pt x="263" y="157"/>
                  <a:pt x="263" y="157"/>
                </a:cubicBezTo>
                <a:cubicBezTo>
                  <a:pt x="264" y="158"/>
                  <a:pt x="263" y="158"/>
                  <a:pt x="262" y="159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61"/>
                  <a:pt x="266" y="162"/>
                  <a:pt x="264" y="162"/>
                </a:cubicBezTo>
                <a:cubicBezTo>
                  <a:pt x="263" y="162"/>
                  <a:pt x="263" y="162"/>
                  <a:pt x="262" y="162"/>
                </a:cubicBezTo>
                <a:cubicBezTo>
                  <a:pt x="262" y="163"/>
                  <a:pt x="262" y="163"/>
                  <a:pt x="262" y="163"/>
                </a:cubicBezTo>
                <a:cubicBezTo>
                  <a:pt x="263" y="163"/>
                  <a:pt x="264" y="164"/>
                  <a:pt x="265" y="164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3"/>
                  <a:pt x="270" y="162"/>
                  <a:pt x="269" y="161"/>
                </a:cubicBezTo>
                <a:cubicBezTo>
                  <a:pt x="270" y="159"/>
                  <a:pt x="272" y="160"/>
                  <a:pt x="274" y="160"/>
                </a:cubicBezTo>
                <a:cubicBezTo>
                  <a:pt x="274" y="161"/>
                  <a:pt x="273" y="161"/>
                  <a:pt x="272" y="162"/>
                </a:cubicBezTo>
                <a:cubicBezTo>
                  <a:pt x="272" y="162"/>
                  <a:pt x="272" y="163"/>
                  <a:pt x="273" y="164"/>
                </a:cubicBezTo>
                <a:cubicBezTo>
                  <a:pt x="275" y="164"/>
                  <a:pt x="274" y="162"/>
                  <a:pt x="276" y="162"/>
                </a:cubicBezTo>
                <a:cubicBezTo>
                  <a:pt x="278" y="162"/>
                  <a:pt x="276" y="163"/>
                  <a:pt x="276" y="163"/>
                </a:cubicBezTo>
                <a:cubicBezTo>
                  <a:pt x="278" y="163"/>
                  <a:pt x="280" y="162"/>
                  <a:pt x="282" y="163"/>
                </a:cubicBezTo>
                <a:cubicBezTo>
                  <a:pt x="285" y="162"/>
                  <a:pt x="285" y="162"/>
                  <a:pt x="285" y="162"/>
                </a:cubicBezTo>
                <a:cubicBezTo>
                  <a:pt x="284" y="161"/>
                  <a:pt x="283" y="161"/>
                  <a:pt x="284" y="161"/>
                </a:cubicBezTo>
                <a:cubicBezTo>
                  <a:pt x="284" y="160"/>
                  <a:pt x="284" y="160"/>
                  <a:pt x="285" y="160"/>
                </a:cubicBezTo>
                <a:cubicBezTo>
                  <a:pt x="285" y="160"/>
                  <a:pt x="284" y="159"/>
                  <a:pt x="284" y="159"/>
                </a:cubicBezTo>
                <a:cubicBezTo>
                  <a:pt x="286" y="157"/>
                  <a:pt x="289" y="159"/>
                  <a:pt x="291" y="159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7" y="163"/>
                  <a:pt x="289" y="162"/>
                  <a:pt x="291" y="162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2" y="161"/>
                  <a:pt x="294" y="161"/>
                  <a:pt x="295" y="162"/>
                </a:cubicBezTo>
                <a:cubicBezTo>
                  <a:pt x="296" y="162"/>
                  <a:pt x="291" y="163"/>
                  <a:pt x="294" y="162"/>
                </a:cubicBezTo>
                <a:cubicBezTo>
                  <a:pt x="296" y="163"/>
                  <a:pt x="296" y="161"/>
                  <a:pt x="298" y="161"/>
                </a:cubicBezTo>
                <a:cubicBezTo>
                  <a:pt x="299" y="161"/>
                  <a:pt x="298" y="161"/>
                  <a:pt x="298" y="162"/>
                </a:cubicBezTo>
                <a:cubicBezTo>
                  <a:pt x="300" y="162"/>
                  <a:pt x="300" y="162"/>
                  <a:pt x="300" y="162"/>
                </a:cubicBezTo>
                <a:cubicBezTo>
                  <a:pt x="304" y="162"/>
                  <a:pt x="300" y="163"/>
                  <a:pt x="301" y="164"/>
                </a:cubicBezTo>
                <a:cubicBezTo>
                  <a:pt x="304" y="164"/>
                  <a:pt x="304" y="163"/>
                  <a:pt x="306" y="162"/>
                </a:cubicBezTo>
                <a:cubicBezTo>
                  <a:pt x="307" y="162"/>
                  <a:pt x="307" y="163"/>
                  <a:pt x="308" y="163"/>
                </a:cubicBezTo>
                <a:cubicBezTo>
                  <a:pt x="309" y="162"/>
                  <a:pt x="312" y="163"/>
                  <a:pt x="313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9" y="161"/>
                  <a:pt x="313" y="161"/>
                  <a:pt x="315" y="161"/>
                </a:cubicBezTo>
                <a:cubicBezTo>
                  <a:pt x="318" y="162"/>
                  <a:pt x="316" y="162"/>
                  <a:pt x="317" y="163"/>
                </a:cubicBezTo>
                <a:cubicBezTo>
                  <a:pt x="318" y="163"/>
                  <a:pt x="318" y="163"/>
                  <a:pt x="319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1" y="162"/>
                  <a:pt x="325" y="161"/>
                  <a:pt x="326" y="160"/>
                </a:cubicBezTo>
                <a:cubicBezTo>
                  <a:pt x="326" y="160"/>
                  <a:pt x="325" y="160"/>
                  <a:pt x="325" y="160"/>
                </a:cubicBezTo>
                <a:cubicBezTo>
                  <a:pt x="328" y="160"/>
                  <a:pt x="330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0" y="161"/>
                  <a:pt x="333" y="163"/>
                  <a:pt x="330" y="163"/>
                </a:cubicBezTo>
                <a:cubicBezTo>
                  <a:pt x="328" y="162"/>
                  <a:pt x="328" y="162"/>
                  <a:pt x="328" y="162"/>
                </a:cubicBezTo>
                <a:cubicBezTo>
                  <a:pt x="327" y="162"/>
                  <a:pt x="327" y="163"/>
                  <a:pt x="326" y="163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4"/>
                  <a:pt x="324" y="164"/>
                </a:cubicBezTo>
                <a:cubicBezTo>
                  <a:pt x="329" y="163"/>
                  <a:pt x="329" y="163"/>
                  <a:pt x="329" y="163"/>
                </a:cubicBezTo>
                <a:cubicBezTo>
                  <a:pt x="331" y="164"/>
                  <a:pt x="331" y="164"/>
                  <a:pt x="331" y="164"/>
                </a:cubicBezTo>
                <a:cubicBezTo>
                  <a:pt x="333" y="163"/>
                  <a:pt x="339" y="163"/>
                  <a:pt x="339" y="163"/>
                </a:cubicBezTo>
                <a:cubicBezTo>
                  <a:pt x="337" y="162"/>
                  <a:pt x="337" y="162"/>
                  <a:pt x="337" y="162"/>
                </a:cubicBezTo>
                <a:cubicBezTo>
                  <a:pt x="340" y="161"/>
                  <a:pt x="340" y="161"/>
                  <a:pt x="340" y="161"/>
                </a:cubicBezTo>
                <a:cubicBezTo>
                  <a:pt x="342" y="161"/>
                  <a:pt x="345" y="161"/>
                  <a:pt x="346" y="162"/>
                </a:cubicBezTo>
                <a:cubicBezTo>
                  <a:pt x="345" y="163"/>
                  <a:pt x="342" y="162"/>
                  <a:pt x="342" y="163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5" y="164"/>
                  <a:pt x="347" y="163"/>
                  <a:pt x="348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9" y="163"/>
                  <a:pt x="351" y="161"/>
                  <a:pt x="354" y="161"/>
                </a:cubicBezTo>
                <a:cubicBezTo>
                  <a:pt x="356" y="163"/>
                  <a:pt x="350" y="162"/>
                  <a:pt x="350" y="164"/>
                </a:cubicBezTo>
                <a:cubicBezTo>
                  <a:pt x="354" y="164"/>
                  <a:pt x="356" y="162"/>
                  <a:pt x="359" y="162"/>
                </a:cubicBezTo>
                <a:cubicBezTo>
                  <a:pt x="362" y="162"/>
                  <a:pt x="366" y="161"/>
                  <a:pt x="369" y="162"/>
                </a:cubicBezTo>
                <a:cubicBezTo>
                  <a:pt x="368" y="162"/>
                  <a:pt x="367" y="163"/>
                  <a:pt x="367" y="163"/>
                </a:cubicBezTo>
                <a:cubicBezTo>
                  <a:pt x="370" y="164"/>
                  <a:pt x="369" y="162"/>
                  <a:pt x="370" y="162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70" y="160"/>
                  <a:pt x="371" y="160"/>
                </a:cubicBezTo>
                <a:cubicBezTo>
                  <a:pt x="376" y="160"/>
                  <a:pt x="371" y="158"/>
                  <a:pt x="374" y="157"/>
                </a:cubicBezTo>
                <a:cubicBezTo>
                  <a:pt x="379" y="158"/>
                  <a:pt x="374" y="160"/>
                  <a:pt x="376" y="160"/>
                </a:cubicBezTo>
                <a:cubicBezTo>
                  <a:pt x="377" y="160"/>
                  <a:pt x="379" y="160"/>
                  <a:pt x="380" y="159"/>
                </a:cubicBezTo>
                <a:cubicBezTo>
                  <a:pt x="379" y="159"/>
                  <a:pt x="378" y="159"/>
                  <a:pt x="378" y="158"/>
                </a:cubicBezTo>
                <a:cubicBezTo>
                  <a:pt x="379" y="157"/>
                  <a:pt x="380" y="158"/>
                  <a:pt x="381" y="159"/>
                </a:cubicBezTo>
                <a:cubicBezTo>
                  <a:pt x="382" y="159"/>
                  <a:pt x="381" y="159"/>
                  <a:pt x="380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3" y="159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5" y="160"/>
                  <a:pt x="386" y="159"/>
                  <a:pt x="384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1" y="157"/>
                  <a:pt x="385" y="156"/>
                  <a:pt x="383" y="155"/>
                </a:cubicBezTo>
                <a:cubicBezTo>
                  <a:pt x="384" y="154"/>
                  <a:pt x="385" y="153"/>
                  <a:pt x="387" y="153"/>
                </a:cubicBezTo>
                <a:cubicBezTo>
                  <a:pt x="390" y="153"/>
                  <a:pt x="389" y="155"/>
                  <a:pt x="389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7" y="155"/>
                  <a:pt x="387" y="155"/>
                  <a:pt x="387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5"/>
                  <a:pt x="386" y="155"/>
                  <a:pt x="386" y="155"/>
                </a:cubicBezTo>
                <a:cubicBezTo>
                  <a:pt x="387" y="156"/>
                  <a:pt x="390" y="155"/>
                  <a:pt x="391" y="156"/>
                </a:cubicBezTo>
                <a:cubicBezTo>
                  <a:pt x="390" y="156"/>
                  <a:pt x="390" y="156"/>
                  <a:pt x="390" y="156"/>
                </a:cubicBezTo>
                <a:cubicBezTo>
                  <a:pt x="391" y="157"/>
                  <a:pt x="392" y="157"/>
                  <a:pt x="392" y="157"/>
                </a:cubicBezTo>
                <a:cubicBezTo>
                  <a:pt x="389" y="158"/>
                  <a:pt x="389" y="158"/>
                  <a:pt x="389" y="158"/>
                </a:cubicBezTo>
                <a:cubicBezTo>
                  <a:pt x="389" y="157"/>
                  <a:pt x="389" y="155"/>
                  <a:pt x="385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5" y="158"/>
                  <a:pt x="385" y="158"/>
                  <a:pt x="385" y="158"/>
                </a:cubicBezTo>
                <a:cubicBezTo>
                  <a:pt x="386" y="159"/>
                  <a:pt x="387" y="158"/>
                  <a:pt x="389" y="158"/>
                </a:cubicBezTo>
                <a:cubicBezTo>
                  <a:pt x="390" y="158"/>
                  <a:pt x="392" y="159"/>
                  <a:pt x="391" y="160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8" y="160"/>
                  <a:pt x="388" y="160"/>
                  <a:pt x="389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90" y="160"/>
                  <a:pt x="396" y="160"/>
                  <a:pt x="396" y="159"/>
                </a:cubicBezTo>
                <a:cubicBezTo>
                  <a:pt x="397" y="159"/>
                  <a:pt x="398" y="159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8" y="159"/>
                </a:cubicBezTo>
                <a:cubicBezTo>
                  <a:pt x="399" y="159"/>
                  <a:pt x="400" y="159"/>
                  <a:pt x="401" y="159"/>
                </a:cubicBezTo>
                <a:cubicBezTo>
                  <a:pt x="399" y="158"/>
                  <a:pt x="401" y="157"/>
                  <a:pt x="402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9" y="157"/>
                  <a:pt x="399" y="157"/>
                  <a:pt x="399" y="157"/>
                </a:cubicBezTo>
                <a:cubicBezTo>
                  <a:pt x="399" y="157"/>
                  <a:pt x="399" y="158"/>
                  <a:pt x="398" y="158"/>
                </a:cubicBezTo>
                <a:cubicBezTo>
                  <a:pt x="397" y="159"/>
                  <a:pt x="396" y="158"/>
                  <a:pt x="394" y="157"/>
                </a:cubicBezTo>
                <a:cubicBezTo>
                  <a:pt x="394" y="156"/>
                  <a:pt x="395" y="155"/>
                  <a:pt x="395" y="154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91" y="155"/>
                  <a:pt x="390" y="154"/>
                  <a:pt x="391" y="154"/>
                </a:cubicBezTo>
                <a:cubicBezTo>
                  <a:pt x="393" y="154"/>
                  <a:pt x="395" y="154"/>
                  <a:pt x="396" y="153"/>
                </a:cubicBezTo>
                <a:cubicBezTo>
                  <a:pt x="397" y="155"/>
                  <a:pt x="402" y="152"/>
                  <a:pt x="401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0" y="153"/>
                  <a:pt x="398" y="153"/>
                  <a:pt x="398" y="153"/>
                </a:cubicBezTo>
                <a:cubicBezTo>
                  <a:pt x="401" y="153"/>
                  <a:pt x="402" y="151"/>
                  <a:pt x="403" y="150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10" y="152"/>
                  <a:pt x="410" y="150"/>
                  <a:pt x="409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5" y="151"/>
                  <a:pt x="403" y="149"/>
                  <a:pt x="402" y="148"/>
                </a:cubicBezTo>
                <a:cubicBezTo>
                  <a:pt x="403" y="147"/>
                  <a:pt x="406" y="146"/>
                  <a:pt x="406" y="145"/>
                </a:cubicBezTo>
                <a:cubicBezTo>
                  <a:pt x="407" y="145"/>
                  <a:pt x="407" y="145"/>
                  <a:pt x="408" y="145"/>
                </a:cubicBezTo>
                <a:cubicBezTo>
                  <a:pt x="408" y="144"/>
                  <a:pt x="408" y="143"/>
                  <a:pt x="409" y="143"/>
                </a:cubicBezTo>
                <a:cubicBezTo>
                  <a:pt x="410" y="144"/>
                  <a:pt x="412" y="146"/>
                  <a:pt x="407" y="146"/>
                </a:cubicBezTo>
                <a:cubicBezTo>
                  <a:pt x="411" y="147"/>
                  <a:pt x="406" y="148"/>
                  <a:pt x="407" y="148"/>
                </a:cubicBezTo>
                <a:cubicBezTo>
                  <a:pt x="414" y="150"/>
                  <a:pt x="409" y="145"/>
                  <a:pt x="413" y="145"/>
                </a:cubicBezTo>
                <a:cubicBezTo>
                  <a:pt x="411" y="145"/>
                  <a:pt x="409" y="144"/>
                  <a:pt x="409" y="143"/>
                </a:cubicBezTo>
                <a:cubicBezTo>
                  <a:pt x="412" y="143"/>
                  <a:pt x="409" y="141"/>
                  <a:pt x="407" y="141"/>
                </a:cubicBezTo>
                <a:cubicBezTo>
                  <a:pt x="406" y="141"/>
                  <a:pt x="406" y="143"/>
                  <a:pt x="404" y="142"/>
                </a:cubicBezTo>
                <a:cubicBezTo>
                  <a:pt x="401" y="142"/>
                  <a:pt x="403" y="141"/>
                  <a:pt x="402" y="140"/>
                </a:cubicBezTo>
                <a:cubicBezTo>
                  <a:pt x="409" y="140"/>
                  <a:pt x="409" y="140"/>
                  <a:pt x="409" y="140"/>
                </a:cubicBezTo>
                <a:cubicBezTo>
                  <a:pt x="409" y="139"/>
                  <a:pt x="408" y="138"/>
                  <a:pt x="407" y="138"/>
                </a:cubicBezTo>
                <a:cubicBezTo>
                  <a:pt x="409" y="138"/>
                  <a:pt x="410" y="137"/>
                  <a:pt x="411" y="137"/>
                </a:cubicBezTo>
                <a:cubicBezTo>
                  <a:pt x="412" y="137"/>
                  <a:pt x="411" y="137"/>
                  <a:pt x="411" y="138"/>
                </a:cubicBezTo>
                <a:cubicBezTo>
                  <a:pt x="414" y="138"/>
                  <a:pt x="411" y="137"/>
                  <a:pt x="413" y="137"/>
                </a:cubicBezTo>
                <a:cubicBezTo>
                  <a:pt x="414" y="137"/>
                  <a:pt x="416" y="137"/>
                  <a:pt x="416" y="138"/>
                </a:cubicBezTo>
                <a:cubicBezTo>
                  <a:pt x="417" y="137"/>
                  <a:pt x="417" y="137"/>
                  <a:pt x="417" y="137"/>
                </a:cubicBezTo>
                <a:cubicBezTo>
                  <a:pt x="417" y="137"/>
                  <a:pt x="416" y="136"/>
                  <a:pt x="415" y="136"/>
                </a:cubicBezTo>
                <a:cubicBezTo>
                  <a:pt x="414" y="137"/>
                  <a:pt x="412" y="136"/>
                  <a:pt x="410" y="136"/>
                </a:cubicBezTo>
                <a:cubicBezTo>
                  <a:pt x="410" y="135"/>
                  <a:pt x="412" y="135"/>
                  <a:pt x="412" y="134"/>
                </a:cubicBezTo>
                <a:cubicBezTo>
                  <a:pt x="410" y="135"/>
                  <a:pt x="408" y="137"/>
                  <a:pt x="406" y="135"/>
                </a:cubicBezTo>
                <a:cubicBezTo>
                  <a:pt x="409" y="134"/>
                  <a:pt x="412" y="133"/>
                  <a:pt x="415" y="133"/>
                </a:cubicBezTo>
                <a:cubicBezTo>
                  <a:pt x="414" y="133"/>
                  <a:pt x="414" y="134"/>
                  <a:pt x="414" y="134"/>
                </a:cubicBezTo>
                <a:cubicBezTo>
                  <a:pt x="415" y="134"/>
                  <a:pt x="415" y="134"/>
                  <a:pt x="415" y="134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3" y="133"/>
                  <a:pt x="408" y="131"/>
                  <a:pt x="407" y="133"/>
                </a:cubicBezTo>
                <a:cubicBezTo>
                  <a:pt x="406" y="133"/>
                  <a:pt x="407" y="132"/>
                  <a:pt x="406" y="132"/>
                </a:cubicBezTo>
                <a:cubicBezTo>
                  <a:pt x="408" y="131"/>
                  <a:pt x="411" y="130"/>
                  <a:pt x="413" y="131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7" y="131"/>
                  <a:pt x="423" y="131"/>
                  <a:pt x="427" y="131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21" y="129"/>
                  <a:pt x="414" y="130"/>
                  <a:pt x="407" y="129"/>
                </a:cubicBezTo>
                <a:cubicBezTo>
                  <a:pt x="410" y="128"/>
                  <a:pt x="410" y="128"/>
                  <a:pt x="410" y="128"/>
                </a:cubicBezTo>
                <a:cubicBezTo>
                  <a:pt x="412" y="129"/>
                  <a:pt x="412" y="129"/>
                  <a:pt x="412" y="129"/>
                </a:cubicBezTo>
                <a:cubicBezTo>
                  <a:pt x="415" y="128"/>
                  <a:pt x="413" y="126"/>
                  <a:pt x="416" y="127"/>
                </a:cubicBezTo>
                <a:cubicBezTo>
                  <a:pt x="416" y="129"/>
                  <a:pt x="416" y="129"/>
                  <a:pt x="416" y="129"/>
                </a:cubicBezTo>
                <a:cubicBezTo>
                  <a:pt x="419" y="127"/>
                  <a:pt x="423" y="129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5" y="126"/>
                  <a:pt x="421" y="126"/>
                  <a:pt x="420" y="127"/>
                </a:cubicBezTo>
                <a:cubicBezTo>
                  <a:pt x="420" y="127"/>
                  <a:pt x="421" y="127"/>
                  <a:pt x="421" y="127"/>
                </a:cubicBezTo>
                <a:cubicBezTo>
                  <a:pt x="418" y="128"/>
                  <a:pt x="417" y="126"/>
                  <a:pt x="414" y="126"/>
                </a:cubicBezTo>
                <a:cubicBezTo>
                  <a:pt x="418" y="125"/>
                  <a:pt x="423" y="125"/>
                  <a:pt x="428" y="126"/>
                </a:cubicBezTo>
                <a:cubicBezTo>
                  <a:pt x="431" y="125"/>
                  <a:pt x="431" y="125"/>
                  <a:pt x="431" y="125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3" y="125"/>
                  <a:pt x="434" y="125"/>
                  <a:pt x="435" y="125"/>
                </a:cubicBezTo>
                <a:cubicBezTo>
                  <a:pt x="436" y="125"/>
                  <a:pt x="437" y="125"/>
                  <a:pt x="437" y="126"/>
                </a:cubicBezTo>
                <a:cubicBezTo>
                  <a:pt x="439" y="126"/>
                  <a:pt x="439" y="126"/>
                  <a:pt x="439" y="126"/>
                </a:cubicBezTo>
                <a:cubicBezTo>
                  <a:pt x="436" y="126"/>
                  <a:pt x="436" y="123"/>
                  <a:pt x="433" y="1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8DA04271-2EF0-45BB-A5D6-9FD91D656121}"/>
              </a:ext>
            </a:extLst>
          </p:cNvPr>
          <p:cNvSpPr txBox="1"/>
          <p:nvPr/>
        </p:nvSpPr>
        <p:spPr>
          <a:xfrm>
            <a:off x="1825793" y="1252254"/>
            <a:ext cx="2582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dirty="0">
                <a:gradFill>
                  <a:gsLst>
                    <a:gs pos="37000">
                      <a:srgbClr val="C95C38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01</a:t>
            </a:r>
            <a:endParaRPr lang="zh-CN" altLang="en-US" sz="13800" b="1" dirty="0">
              <a:gradFill>
                <a:gsLst>
                  <a:gs pos="37000">
                    <a:srgbClr val="C95C38"/>
                  </a:gs>
                  <a:gs pos="79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4AADA1-CD4C-409C-8996-B0F5E36817EF}"/>
              </a:ext>
            </a:extLst>
          </p:cNvPr>
          <p:cNvGrpSpPr/>
          <p:nvPr/>
        </p:nvGrpSpPr>
        <p:grpSpPr>
          <a:xfrm>
            <a:off x="138470" y="3609733"/>
            <a:ext cx="5957530" cy="1571868"/>
            <a:chOff x="2589116" y="4571392"/>
            <a:chExt cx="5957530" cy="1571868"/>
          </a:xfrm>
        </p:grpSpPr>
        <p:sp>
          <p:nvSpPr>
            <p:cNvPr id="20" name="文本框 11">
              <a:extLst>
                <a:ext uri="{FF2B5EF4-FFF2-40B4-BE49-F238E27FC236}">
                  <a16:creationId xmlns:a16="http://schemas.microsoft.com/office/drawing/2014/main" id="{403C29DC-EF64-4B0D-A626-D13227E5F3DB}"/>
                </a:ext>
              </a:extLst>
            </p:cNvPr>
            <p:cNvSpPr txBox="1"/>
            <p:nvPr/>
          </p:nvSpPr>
          <p:spPr>
            <a:xfrm>
              <a:off x="3641270" y="4571392"/>
              <a:ext cx="40386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旅游景点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FAA176C-9E1B-4B97-AC4E-4BB5F3295189}"/>
                </a:ext>
              </a:extLst>
            </p:cNvPr>
            <p:cNvSpPr txBox="1"/>
            <p:nvPr/>
          </p:nvSpPr>
          <p:spPr>
            <a:xfrm>
              <a:off x="2589116" y="5866261"/>
              <a:ext cx="5957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PLEASE ENTER THE CORRESPONDING ENGLISH TRANSLATION HERE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0BD2B96-6593-4CDE-AB71-5DD59846F97D}"/>
              </a:ext>
            </a:extLst>
          </p:cNvPr>
          <p:cNvCxnSpPr>
            <a:cxnSpLocks/>
          </p:cNvCxnSpPr>
          <p:nvPr/>
        </p:nvCxnSpPr>
        <p:spPr>
          <a:xfrm>
            <a:off x="2911495" y="3365375"/>
            <a:ext cx="41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9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、旅游景点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85B32BA-38E6-47F0-A8ED-6876AD1880BE}"/>
              </a:ext>
            </a:extLst>
          </p:cNvPr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83B2E04-E36B-4767-909E-36B70CDEA89D}"/>
              </a:ext>
            </a:extLst>
          </p:cNvPr>
          <p:cNvSpPr/>
          <p:nvPr/>
        </p:nvSpPr>
        <p:spPr>
          <a:xfrm>
            <a:off x="1498716" y="1617211"/>
            <a:ext cx="3906404" cy="37693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82A39A6-4EB2-4FB1-B1DC-C51292B06CF9}"/>
              </a:ext>
            </a:extLst>
          </p:cNvPr>
          <p:cNvSpPr/>
          <p:nvPr/>
        </p:nvSpPr>
        <p:spPr>
          <a:xfrm>
            <a:off x="7006013" y="1855927"/>
            <a:ext cx="451065" cy="477137"/>
          </a:xfrm>
          <a:prstGeom prst="ellipse">
            <a:avLst/>
          </a:prstGeom>
          <a:solidFill>
            <a:srgbClr val="CC5D3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443712-CAC0-4429-A3EC-F45A21A1FBE8}"/>
              </a:ext>
            </a:extLst>
          </p:cNvPr>
          <p:cNvSpPr txBox="1"/>
          <p:nvPr/>
        </p:nvSpPr>
        <p:spPr>
          <a:xfrm>
            <a:off x="5848944" y="1617211"/>
            <a:ext cx="1608134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涂门街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78A553-6ADE-486F-94E8-EEE01AF1E835}"/>
              </a:ext>
            </a:extLst>
          </p:cNvPr>
          <p:cNvSpPr/>
          <p:nvPr/>
        </p:nvSpPr>
        <p:spPr>
          <a:xfrm>
            <a:off x="5887418" y="2717099"/>
            <a:ext cx="4493538" cy="225228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涂门街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：又叫“土门街”，因传储存、输送建造东西塔土石方而得名。涂门街位于泉州市区中心地带，东起温陵路，西至中山路，全长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1005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米，是集商贸、旅游、文化等为一体的繁荣地段 。在这条长仅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1000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余米的街道上，有着众多的“海丝”文物群，分布着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处宋元文化遗存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———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清净寺、孔子文庙、通淮关岳庙、东观西台、祖闾苏、世家大厝、棋盘园、东鲁巷、三十二间巷等。</a:t>
            </a:r>
            <a:endParaRPr lang="en-US" altLang="zh-CN" sz="12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2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、旅游景点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007595-64B9-4B2C-B630-700ADCB33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11" y="2659121"/>
            <a:ext cx="3446239" cy="2584679"/>
          </a:xfrm>
          <a:prstGeom prst="snip2Diag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F4A30AA2-9FDE-437E-938B-9735BAA6BB97}"/>
              </a:ext>
            </a:extLst>
          </p:cNvPr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4E19E8-38E5-4651-98EA-CCA5E828CD0D}"/>
              </a:ext>
            </a:extLst>
          </p:cNvPr>
          <p:cNvSpPr/>
          <p:nvPr/>
        </p:nvSpPr>
        <p:spPr>
          <a:xfrm>
            <a:off x="6845152" y="2296126"/>
            <a:ext cx="376913" cy="362995"/>
          </a:xfrm>
          <a:prstGeom prst="ellipse">
            <a:avLst/>
          </a:prstGeom>
          <a:solidFill>
            <a:srgbClr val="CC5D3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BB2934-A7F8-4E1B-8C02-F5D9D3BB96D4}"/>
              </a:ext>
            </a:extLst>
          </p:cNvPr>
          <p:cNvSpPr txBox="1"/>
          <p:nvPr/>
        </p:nvSpPr>
        <p:spPr>
          <a:xfrm>
            <a:off x="5281129" y="2074346"/>
            <a:ext cx="1871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东湖公园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5A837-5B31-4C5E-ACF2-3492DD61F264}"/>
              </a:ext>
            </a:extLst>
          </p:cNvPr>
          <p:cNvSpPr/>
          <p:nvPr/>
        </p:nvSpPr>
        <p:spPr>
          <a:xfrm>
            <a:off x="5326014" y="2873276"/>
            <a:ext cx="4127268" cy="248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东湖公园：址系古泉州八大胜景“东湖荷香”遗址。唐时湖面</a:t>
            </a:r>
            <a:r>
              <a:rPr lang="en-US" altLang="zh-CN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  <a:r>
              <a:rPr lang="zh-CN" alt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余顷，有东湖亭、二公亭；宋有波恩亭；明有揽古亭。盛植荷花，成星湖荷香胜概。因唐姜公辅、韩愈、欧阳詹等曾在此活动而闻名于世。</a:t>
            </a:r>
            <a:endParaRPr lang="en-US" altLang="zh-CN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: 剪去对角 3">
            <a:extLst>
              <a:ext uri="{FF2B5EF4-FFF2-40B4-BE49-F238E27FC236}">
                <a16:creationId xmlns:a16="http://schemas.microsoft.com/office/drawing/2014/main" id="{B6A05EC4-CF53-4483-92B4-5D8A37BC31F6}"/>
              </a:ext>
            </a:extLst>
          </p:cNvPr>
          <p:cNvSpPr/>
          <p:nvPr/>
        </p:nvSpPr>
        <p:spPr>
          <a:xfrm>
            <a:off x="9774268" y="1314587"/>
            <a:ext cx="1563286" cy="4378474"/>
          </a:xfrm>
          <a:prstGeom prst="snip2DiagRect">
            <a:avLst/>
          </a:prstGeom>
          <a:solidFill>
            <a:srgbClr val="CC5D3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2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A4435E6-52E7-42C3-91B9-74051F43CEE3}"/>
              </a:ext>
            </a:extLst>
          </p:cNvPr>
          <p:cNvSpPr/>
          <p:nvPr/>
        </p:nvSpPr>
        <p:spPr>
          <a:xfrm>
            <a:off x="440521" y="336550"/>
            <a:ext cx="11310959" cy="6184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954FE04-DF06-4D86-B102-3119E7BA6428}"/>
              </a:ext>
            </a:extLst>
          </p:cNvPr>
          <p:cNvSpPr>
            <a:spLocks/>
          </p:cNvSpPr>
          <p:nvPr/>
        </p:nvSpPr>
        <p:spPr bwMode="auto">
          <a:xfrm>
            <a:off x="6227637" y="2011761"/>
            <a:ext cx="5345979" cy="3195944"/>
          </a:xfrm>
          <a:custGeom>
            <a:avLst/>
            <a:gdLst>
              <a:gd name="T0" fmla="*/ 405 w 439"/>
              <a:gd name="T1" fmla="*/ 122 h 166"/>
              <a:gd name="T2" fmla="*/ 392 w 439"/>
              <a:gd name="T3" fmla="*/ 112 h 166"/>
              <a:gd name="T4" fmla="*/ 410 w 439"/>
              <a:gd name="T5" fmla="*/ 96 h 166"/>
              <a:gd name="T6" fmla="*/ 405 w 439"/>
              <a:gd name="T7" fmla="*/ 94 h 166"/>
              <a:gd name="T8" fmla="*/ 396 w 439"/>
              <a:gd name="T9" fmla="*/ 86 h 166"/>
              <a:gd name="T10" fmla="*/ 406 w 439"/>
              <a:gd name="T11" fmla="*/ 77 h 166"/>
              <a:gd name="T12" fmla="*/ 426 w 439"/>
              <a:gd name="T13" fmla="*/ 74 h 166"/>
              <a:gd name="T14" fmla="*/ 400 w 439"/>
              <a:gd name="T15" fmla="*/ 75 h 166"/>
              <a:gd name="T16" fmla="*/ 426 w 439"/>
              <a:gd name="T17" fmla="*/ 51 h 166"/>
              <a:gd name="T18" fmla="*/ 407 w 439"/>
              <a:gd name="T19" fmla="*/ 68 h 166"/>
              <a:gd name="T20" fmla="*/ 404 w 439"/>
              <a:gd name="T21" fmla="*/ 63 h 166"/>
              <a:gd name="T22" fmla="*/ 395 w 439"/>
              <a:gd name="T23" fmla="*/ 51 h 166"/>
              <a:gd name="T24" fmla="*/ 380 w 439"/>
              <a:gd name="T25" fmla="*/ 44 h 166"/>
              <a:gd name="T26" fmla="*/ 391 w 439"/>
              <a:gd name="T27" fmla="*/ 33 h 166"/>
              <a:gd name="T28" fmla="*/ 367 w 439"/>
              <a:gd name="T29" fmla="*/ 43 h 166"/>
              <a:gd name="T30" fmla="*/ 358 w 439"/>
              <a:gd name="T31" fmla="*/ 33 h 166"/>
              <a:gd name="T32" fmla="*/ 348 w 439"/>
              <a:gd name="T33" fmla="*/ 37 h 166"/>
              <a:gd name="T34" fmla="*/ 337 w 439"/>
              <a:gd name="T35" fmla="*/ 35 h 166"/>
              <a:gd name="T36" fmla="*/ 321 w 439"/>
              <a:gd name="T37" fmla="*/ 30 h 166"/>
              <a:gd name="T38" fmla="*/ 305 w 439"/>
              <a:gd name="T39" fmla="*/ 32 h 166"/>
              <a:gd name="T40" fmla="*/ 285 w 439"/>
              <a:gd name="T41" fmla="*/ 25 h 166"/>
              <a:gd name="T42" fmla="*/ 275 w 439"/>
              <a:gd name="T43" fmla="*/ 23 h 166"/>
              <a:gd name="T44" fmla="*/ 266 w 439"/>
              <a:gd name="T45" fmla="*/ 22 h 166"/>
              <a:gd name="T46" fmla="*/ 250 w 439"/>
              <a:gd name="T47" fmla="*/ 28 h 166"/>
              <a:gd name="T48" fmla="*/ 243 w 439"/>
              <a:gd name="T49" fmla="*/ 21 h 166"/>
              <a:gd name="T50" fmla="*/ 228 w 439"/>
              <a:gd name="T51" fmla="*/ 21 h 166"/>
              <a:gd name="T52" fmla="*/ 213 w 439"/>
              <a:gd name="T53" fmla="*/ 11 h 166"/>
              <a:gd name="T54" fmla="*/ 208 w 439"/>
              <a:gd name="T55" fmla="*/ 21 h 166"/>
              <a:gd name="T56" fmla="*/ 195 w 439"/>
              <a:gd name="T57" fmla="*/ 18 h 166"/>
              <a:gd name="T58" fmla="*/ 198 w 439"/>
              <a:gd name="T59" fmla="*/ 6 h 166"/>
              <a:gd name="T60" fmla="*/ 179 w 439"/>
              <a:gd name="T61" fmla="*/ 9 h 166"/>
              <a:gd name="T62" fmla="*/ 171 w 439"/>
              <a:gd name="T63" fmla="*/ 5 h 166"/>
              <a:gd name="T64" fmla="*/ 156 w 439"/>
              <a:gd name="T65" fmla="*/ 6 h 166"/>
              <a:gd name="T66" fmla="*/ 140 w 439"/>
              <a:gd name="T67" fmla="*/ 3 h 166"/>
              <a:gd name="T68" fmla="*/ 131 w 439"/>
              <a:gd name="T69" fmla="*/ 9 h 166"/>
              <a:gd name="T70" fmla="*/ 118 w 439"/>
              <a:gd name="T71" fmla="*/ 6 h 166"/>
              <a:gd name="T72" fmla="*/ 60 w 439"/>
              <a:gd name="T73" fmla="*/ 7 h 166"/>
              <a:gd name="T74" fmla="*/ 63 w 439"/>
              <a:gd name="T75" fmla="*/ 25 h 166"/>
              <a:gd name="T76" fmla="*/ 64 w 439"/>
              <a:gd name="T77" fmla="*/ 40 h 166"/>
              <a:gd name="T78" fmla="*/ 6 w 439"/>
              <a:gd name="T79" fmla="*/ 51 h 166"/>
              <a:gd name="T80" fmla="*/ 6 w 439"/>
              <a:gd name="T81" fmla="*/ 66 h 166"/>
              <a:gd name="T82" fmla="*/ 8 w 439"/>
              <a:gd name="T83" fmla="*/ 84 h 166"/>
              <a:gd name="T84" fmla="*/ 38 w 439"/>
              <a:gd name="T85" fmla="*/ 102 h 166"/>
              <a:gd name="T86" fmla="*/ 43 w 439"/>
              <a:gd name="T87" fmla="*/ 119 h 166"/>
              <a:gd name="T88" fmla="*/ 51 w 439"/>
              <a:gd name="T89" fmla="*/ 137 h 166"/>
              <a:gd name="T90" fmla="*/ 60 w 439"/>
              <a:gd name="T91" fmla="*/ 148 h 166"/>
              <a:gd name="T92" fmla="*/ 103 w 439"/>
              <a:gd name="T93" fmla="*/ 144 h 166"/>
              <a:gd name="T94" fmla="*/ 129 w 439"/>
              <a:gd name="T95" fmla="*/ 155 h 166"/>
              <a:gd name="T96" fmla="*/ 137 w 439"/>
              <a:gd name="T97" fmla="*/ 154 h 166"/>
              <a:gd name="T98" fmla="*/ 156 w 439"/>
              <a:gd name="T99" fmla="*/ 160 h 166"/>
              <a:gd name="T100" fmla="*/ 215 w 439"/>
              <a:gd name="T101" fmla="*/ 162 h 166"/>
              <a:gd name="T102" fmla="*/ 232 w 439"/>
              <a:gd name="T103" fmla="*/ 163 h 166"/>
              <a:gd name="T104" fmla="*/ 274 w 439"/>
              <a:gd name="T105" fmla="*/ 160 h 166"/>
              <a:gd name="T106" fmla="*/ 295 w 439"/>
              <a:gd name="T107" fmla="*/ 162 h 166"/>
              <a:gd name="T108" fmla="*/ 325 w 439"/>
              <a:gd name="T109" fmla="*/ 160 h 166"/>
              <a:gd name="T110" fmla="*/ 343 w 439"/>
              <a:gd name="T111" fmla="*/ 164 h 166"/>
              <a:gd name="T112" fmla="*/ 380 w 439"/>
              <a:gd name="T113" fmla="*/ 160 h 166"/>
              <a:gd name="T114" fmla="*/ 389 w 439"/>
              <a:gd name="T115" fmla="*/ 158 h 166"/>
              <a:gd name="T116" fmla="*/ 401 w 439"/>
              <a:gd name="T117" fmla="*/ 159 h 166"/>
              <a:gd name="T118" fmla="*/ 403 w 439"/>
              <a:gd name="T119" fmla="*/ 150 h 166"/>
              <a:gd name="T120" fmla="*/ 407 w 439"/>
              <a:gd name="T121" fmla="*/ 138 h 166"/>
              <a:gd name="T122" fmla="*/ 413 w 439"/>
              <a:gd name="T123" fmla="*/ 131 h 166"/>
              <a:gd name="T124" fmla="*/ 433 w 439"/>
              <a:gd name="T125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166">
                <a:moveTo>
                  <a:pt x="433" y="125"/>
                </a:moveTo>
                <a:cubicBezTo>
                  <a:pt x="430" y="123"/>
                  <a:pt x="428" y="126"/>
                  <a:pt x="426" y="124"/>
                </a:cubicBezTo>
                <a:cubicBezTo>
                  <a:pt x="426" y="125"/>
                  <a:pt x="425" y="125"/>
                  <a:pt x="425" y="125"/>
                </a:cubicBezTo>
                <a:cubicBezTo>
                  <a:pt x="424" y="124"/>
                  <a:pt x="422" y="125"/>
                  <a:pt x="421" y="124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3"/>
                  <a:pt x="422" y="123"/>
                  <a:pt x="422" y="123"/>
                </a:cubicBezTo>
                <a:cubicBezTo>
                  <a:pt x="422" y="124"/>
                  <a:pt x="422" y="124"/>
                  <a:pt x="422" y="124"/>
                </a:cubicBezTo>
                <a:cubicBezTo>
                  <a:pt x="420" y="125"/>
                  <a:pt x="418" y="125"/>
                  <a:pt x="415" y="124"/>
                </a:cubicBezTo>
                <a:cubicBezTo>
                  <a:pt x="412" y="124"/>
                  <a:pt x="413" y="124"/>
                  <a:pt x="410" y="124"/>
                </a:cubicBezTo>
                <a:cubicBezTo>
                  <a:pt x="414" y="122"/>
                  <a:pt x="407" y="121"/>
                  <a:pt x="409" y="118"/>
                </a:cubicBezTo>
                <a:cubicBezTo>
                  <a:pt x="405" y="118"/>
                  <a:pt x="405" y="118"/>
                  <a:pt x="405" y="118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7" y="118"/>
                  <a:pt x="407" y="118"/>
                  <a:pt x="407" y="118"/>
                </a:cubicBezTo>
                <a:cubicBezTo>
                  <a:pt x="410" y="120"/>
                  <a:pt x="405" y="120"/>
                  <a:pt x="405" y="121"/>
                </a:cubicBezTo>
                <a:cubicBezTo>
                  <a:pt x="407" y="121"/>
                  <a:pt x="408" y="120"/>
                  <a:pt x="409" y="121"/>
                </a:cubicBezTo>
                <a:cubicBezTo>
                  <a:pt x="405" y="122"/>
                  <a:pt x="405" y="122"/>
                  <a:pt x="405" y="122"/>
                </a:cubicBezTo>
                <a:cubicBezTo>
                  <a:pt x="405" y="122"/>
                  <a:pt x="406" y="122"/>
                  <a:pt x="406" y="122"/>
                </a:cubicBezTo>
                <a:cubicBezTo>
                  <a:pt x="406" y="123"/>
                  <a:pt x="406" y="124"/>
                  <a:pt x="405" y="125"/>
                </a:cubicBezTo>
                <a:cubicBezTo>
                  <a:pt x="403" y="124"/>
                  <a:pt x="403" y="124"/>
                  <a:pt x="401" y="124"/>
                </a:cubicBezTo>
                <a:cubicBezTo>
                  <a:pt x="400" y="124"/>
                  <a:pt x="398" y="123"/>
                  <a:pt x="400" y="122"/>
                </a:cubicBezTo>
                <a:cubicBezTo>
                  <a:pt x="401" y="122"/>
                  <a:pt x="401" y="123"/>
                  <a:pt x="402" y="123"/>
                </a:cubicBezTo>
                <a:cubicBezTo>
                  <a:pt x="402" y="118"/>
                  <a:pt x="402" y="118"/>
                  <a:pt x="402" y="118"/>
                </a:cubicBezTo>
                <a:cubicBezTo>
                  <a:pt x="400" y="119"/>
                  <a:pt x="404" y="120"/>
                  <a:pt x="401" y="120"/>
                </a:cubicBezTo>
                <a:cubicBezTo>
                  <a:pt x="400" y="119"/>
                  <a:pt x="398" y="119"/>
                  <a:pt x="398" y="118"/>
                </a:cubicBezTo>
                <a:cubicBezTo>
                  <a:pt x="396" y="119"/>
                  <a:pt x="396" y="119"/>
                  <a:pt x="396" y="119"/>
                </a:cubicBezTo>
                <a:cubicBezTo>
                  <a:pt x="392" y="118"/>
                  <a:pt x="395" y="116"/>
                  <a:pt x="391" y="115"/>
                </a:cubicBezTo>
                <a:cubicBezTo>
                  <a:pt x="388" y="115"/>
                  <a:pt x="385" y="116"/>
                  <a:pt x="383" y="115"/>
                </a:cubicBezTo>
                <a:cubicBezTo>
                  <a:pt x="381" y="115"/>
                  <a:pt x="384" y="114"/>
                  <a:pt x="381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0" y="113"/>
                  <a:pt x="380" y="113"/>
                  <a:pt x="380" y="113"/>
                </a:cubicBezTo>
                <a:cubicBezTo>
                  <a:pt x="384" y="112"/>
                  <a:pt x="387" y="113"/>
                  <a:pt x="392" y="112"/>
                </a:cubicBezTo>
                <a:cubicBezTo>
                  <a:pt x="392" y="112"/>
                  <a:pt x="392" y="111"/>
                  <a:pt x="391" y="111"/>
                </a:cubicBezTo>
                <a:cubicBezTo>
                  <a:pt x="392" y="110"/>
                  <a:pt x="394" y="111"/>
                  <a:pt x="396" y="110"/>
                </a:cubicBezTo>
                <a:cubicBezTo>
                  <a:pt x="398" y="110"/>
                  <a:pt x="397" y="109"/>
                  <a:pt x="398" y="108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412" y="107"/>
                  <a:pt x="417" y="108"/>
                  <a:pt x="419" y="107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9" y="105"/>
                  <a:pt x="419" y="105"/>
                  <a:pt x="419" y="105"/>
                </a:cubicBezTo>
                <a:cubicBezTo>
                  <a:pt x="417" y="105"/>
                  <a:pt x="417" y="105"/>
                  <a:pt x="417" y="105"/>
                </a:cubicBezTo>
                <a:cubicBezTo>
                  <a:pt x="413" y="103"/>
                  <a:pt x="421" y="105"/>
                  <a:pt x="420" y="103"/>
                </a:cubicBezTo>
                <a:cubicBezTo>
                  <a:pt x="418" y="103"/>
                  <a:pt x="418" y="103"/>
                  <a:pt x="418" y="103"/>
                </a:cubicBezTo>
                <a:cubicBezTo>
                  <a:pt x="418" y="100"/>
                  <a:pt x="412" y="102"/>
                  <a:pt x="409" y="101"/>
                </a:cubicBezTo>
                <a:cubicBezTo>
                  <a:pt x="412" y="100"/>
                  <a:pt x="412" y="100"/>
                  <a:pt x="412" y="100"/>
                </a:cubicBezTo>
                <a:cubicBezTo>
                  <a:pt x="410" y="99"/>
                  <a:pt x="412" y="98"/>
                  <a:pt x="409" y="97"/>
                </a:cubicBezTo>
                <a:cubicBezTo>
                  <a:pt x="412" y="96"/>
                  <a:pt x="412" y="96"/>
                  <a:pt x="412" y="96"/>
                </a:cubicBezTo>
                <a:cubicBezTo>
                  <a:pt x="410" y="96"/>
                  <a:pt x="410" y="96"/>
                  <a:pt x="410" y="96"/>
                </a:cubicBezTo>
                <a:cubicBezTo>
                  <a:pt x="405" y="97"/>
                  <a:pt x="404" y="100"/>
                  <a:pt x="405" y="102"/>
                </a:cubicBezTo>
                <a:cubicBezTo>
                  <a:pt x="400" y="102"/>
                  <a:pt x="400" y="102"/>
                  <a:pt x="400" y="102"/>
                </a:cubicBezTo>
                <a:cubicBezTo>
                  <a:pt x="401" y="103"/>
                  <a:pt x="401" y="103"/>
                  <a:pt x="401" y="103"/>
                </a:cubicBezTo>
                <a:cubicBezTo>
                  <a:pt x="400" y="103"/>
                  <a:pt x="399" y="104"/>
                  <a:pt x="398" y="103"/>
                </a:cubicBezTo>
                <a:cubicBezTo>
                  <a:pt x="396" y="102"/>
                  <a:pt x="400" y="102"/>
                  <a:pt x="397" y="101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399" y="100"/>
                  <a:pt x="397" y="100"/>
                  <a:pt x="396" y="100"/>
                </a:cubicBezTo>
                <a:cubicBezTo>
                  <a:pt x="399" y="99"/>
                  <a:pt x="401" y="99"/>
                  <a:pt x="402" y="98"/>
                </a:cubicBezTo>
                <a:cubicBezTo>
                  <a:pt x="395" y="98"/>
                  <a:pt x="395" y="98"/>
                  <a:pt x="395" y="98"/>
                </a:cubicBezTo>
                <a:cubicBezTo>
                  <a:pt x="395" y="99"/>
                  <a:pt x="394" y="100"/>
                  <a:pt x="392" y="101"/>
                </a:cubicBezTo>
                <a:cubicBezTo>
                  <a:pt x="392" y="98"/>
                  <a:pt x="392" y="98"/>
                  <a:pt x="392" y="98"/>
                </a:cubicBezTo>
                <a:cubicBezTo>
                  <a:pt x="392" y="97"/>
                  <a:pt x="396" y="97"/>
                  <a:pt x="396" y="96"/>
                </a:cubicBezTo>
                <a:cubicBezTo>
                  <a:pt x="397" y="97"/>
                  <a:pt x="399" y="96"/>
                  <a:pt x="400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6" y="96"/>
                  <a:pt x="402" y="94"/>
                  <a:pt x="407" y="94"/>
                </a:cubicBezTo>
                <a:cubicBezTo>
                  <a:pt x="406" y="94"/>
                  <a:pt x="405" y="94"/>
                  <a:pt x="405" y="94"/>
                </a:cubicBezTo>
                <a:cubicBezTo>
                  <a:pt x="406" y="92"/>
                  <a:pt x="405" y="90"/>
                  <a:pt x="408" y="89"/>
                </a:cubicBezTo>
                <a:cubicBezTo>
                  <a:pt x="408" y="89"/>
                  <a:pt x="407" y="89"/>
                  <a:pt x="407" y="89"/>
                </a:cubicBezTo>
                <a:cubicBezTo>
                  <a:pt x="405" y="89"/>
                  <a:pt x="402" y="90"/>
                  <a:pt x="402" y="91"/>
                </a:cubicBezTo>
                <a:cubicBezTo>
                  <a:pt x="399" y="91"/>
                  <a:pt x="396" y="91"/>
                  <a:pt x="393" y="90"/>
                </a:cubicBezTo>
                <a:cubicBezTo>
                  <a:pt x="395" y="89"/>
                  <a:pt x="395" y="89"/>
                  <a:pt x="395" y="89"/>
                </a:cubicBezTo>
                <a:cubicBezTo>
                  <a:pt x="394" y="89"/>
                  <a:pt x="394" y="89"/>
                  <a:pt x="394" y="89"/>
                </a:cubicBezTo>
                <a:cubicBezTo>
                  <a:pt x="394" y="89"/>
                  <a:pt x="392" y="89"/>
                  <a:pt x="392" y="89"/>
                </a:cubicBezTo>
                <a:cubicBezTo>
                  <a:pt x="392" y="90"/>
                  <a:pt x="392" y="90"/>
                  <a:pt x="392" y="90"/>
                </a:cubicBezTo>
                <a:cubicBezTo>
                  <a:pt x="391" y="90"/>
                  <a:pt x="391" y="90"/>
                  <a:pt x="391" y="90"/>
                </a:cubicBezTo>
                <a:cubicBezTo>
                  <a:pt x="391" y="90"/>
                  <a:pt x="390" y="90"/>
                  <a:pt x="390" y="90"/>
                </a:cubicBezTo>
                <a:cubicBezTo>
                  <a:pt x="390" y="90"/>
                  <a:pt x="390" y="89"/>
                  <a:pt x="391" y="89"/>
                </a:cubicBezTo>
                <a:cubicBezTo>
                  <a:pt x="389" y="89"/>
                  <a:pt x="389" y="89"/>
                  <a:pt x="389" y="89"/>
                </a:cubicBezTo>
                <a:cubicBezTo>
                  <a:pt x="394" y="87"/>
                  <a:pt x="402" y="88"/>
                  <a:pt x="408" y="88"/>
                </a:cubicBezTo>
                <a:cubicBezTo>
                  <a:pt x="401" y="88"/>
                  <a:pt x="401" y="88"/>
                  <a:pt x="401" y="88"/>
                </a:cubicBezTo>
                <a:cubicBezTo>
                  <a:pt x="398" y="86"/>
                  <a:pt x="394" y="87"/>
                  <a:pt x="391" y="87"/>
                </a:cubicBezTo>
                <a:cubicBezTo>
                  <a:pt x="392" y="86"/>
                  <a:pt x="394" y="86"/>
                  <a:pt x="396" y="86"/>
                </a:cubicBezTo>
                <a:cubicBezTo>
                  <a:pt x="398" y="85"/>
                  <a:pt x="403" y="86"/>
                  <a:pt x="404" y="85"/>
                </a:cubicBezTo>
                <a:cubicBezTo>
                  <a:pt x="403" y="85"/>
                  <a:pt x="402" y="85"/>
                  <a:pt x="401" y="85"/>
                </a:cubicBezTo>
                <a:cubicBezTo>
                  <a:pt x="400" y="84"/>
                  <a:pt x="402" y="84"/>
                  <a:pt x="402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401" y="81"/>
                  <a:pt x="406" y="82"/>
                  <a:pt x="409" y="81"/>
                </a:cubicBezTo>
                <a:cubicBezTo>
                  <a:pt x="405" y="81"/>
                  <a:pt x="401" y="80"/>
                  <a:pt x="398" y="81"/>
                </a:cubicBezTo>
                <a:cubicBezTo>
                  <a:pt x="396" y="79"/>
                  <a:pt x="391" y="82"/>
                  <a:pt x="388" y="80"/>
                </a:cubicBezTo>
                <a:cubicBezTo>
                  <a:pt x="388" y="80"/>
                  <a:pt x="389" y="80"/>
                  <a:pt x="389" y="80"/>
                </a:cubicBezTo>
                <a:cubicBezTo>
                  <a:pt x="394" y="80"/>
                  <a:pt x="401" y="80"/>
                  <a:pt x="404" y="79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87" y="78"/>
                  <a:pt x="389" y="79"/>
                  <a:pt x="390" y="78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2" y="77"/>
                  <a:pt x="396" y="77"/>
                  <a:pt x="399" y="77"/>
                </a:cubicBezTo>
                <a:cubicBezTo>
                  <a:pt x="394" y="78"/>
                  <a:pt x="394" y="78"/>
                  <a:pt x="394" y="78"/>
                </a:cubicBezTo>
                <a:cubicBezTo>
                  <a:pt x="400" y="78"/>
                  <a:pt x="400" y="78"/>
                  <a:pt x="400" y="78"/>
                </a:cubicBezTo>
                <a:cubicBezTo>
                  <a:pt x="399" y="76"/>
                  <a:pt x="404" y="77"/>
                  <a:pt x="406" y="77"/>
                </a:cubicBezTo>
                <a:cubicBezTo>
                  <a:pt x="408" y="76"/>
                  <a:pt x="410" y="75"/>
                  <a:pt x="411" y="74"/>
                </a:cubicBezTo>
                <a:cubicBezTo>
                  <a:pt x="413" y="75"/>
                  <a:pt x="410" y="76"/>
                  <a:pt x="410" y="77"/>
                </a:cubicBezTo>
                <a:cubicBezTo>
                  <a:pt x="411" y="77"/>
                  <a:pt x="413" y="76"/>
                  <a:pt x="413" y="75"/>
                </a:cubicBezTo>
                <a:cubicBezTo>
                  <a:pt x="414" y="75"/>
                  <a:pt x="415" y="76"/>
                  <a:pt x="416" y="76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16" y="77"/>
                  <a:pt x="417" y="78"/>
                  <a:pt x="420" y="77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20" y="76"/>
                  <a:pt x="421" y="77"/>
                  <a:pt x="422" y="77"/>
                </a:cubicBezTo>
                <a:cubicBezTo>
                  <a:pt x="423" y="77"/>
                  <a:pt x="423" y="77"/>
                  <a:pt x="423" y="77"/>
                </a:cubicBezTo>
                <a:cubicBezTo>
                  <a:pt x="424" y="76"/>
                  <a:pt x="426" y="77"/>
                  <a:pt x="427" y="77"/>
                </a:cubicBezTo>
                <a:cubicBezTo>
                  <a:pt x="425" y="75"/>
                  <a:pt x="421" y="77"/>
                  <a:pt x="419" y="76"/>
                </a:cubicBezTo>
                <a:cubicBezTo>
                  <a:pt x="419" y="75"/>
                  <a:pt x="419" y="75"/>
                  <a:pt x="420" y="75"/>
                </a:cubicBezTo>
                <a:cubicBezTo>
                  <a:pt x="421" y="75"/>
                  <a:pt x="423" y="75"/>
                  <a:pt x="424" y="75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4" y="73"/>
                  <a:pt x="427" y="74"/>
                  <a:pt x="427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8" y="70"/>
                  <a:pt x="416" y="73"/>
                  <a:pt x="415" y="71"/>
                </a:cubicBezTo>
                <a:cubicBezTo>
                  <a:pt x="416" y="70"/>
                  <a:pt x="418" y="69"/>
                  <a:pt x="420" y="70"/>
                </a:cubicBezTo>
                <a:cubicBezTo>
                  <a:pt x="420" y="70"/>
                  <a:pt x="420" y="71"/>
                  <a:pt x="420" y="71"/>
                </a:cubicBezTo>
                <a:cubicBezTo>
                  <a:pt x="422" y="71"/>
                  <a:pt x="422" y="71"/>
                  <a:pt x="422" y="71"/>
                </a:cubicBezTo>
                <a:cubicBezTo>
                  <a:pt x="424" y="71"/>
                  <a:pt x="423" y="70"/>
                  <a:pt x="424" y="70"/>
                </a:cubicBezTo>
                <a:cubicBezTo>
                  <a:pt x="425" y="70"/>
                  <a:pt x="425" y="70"/>
                  <a:pt x="426" y="70"/>
                </a:cubicBezTo>
                <a:cubicBezTo>
                  <a:pt x="425" y="70"/>
                  <a:pt x="425" y="71"/>
                  <a:pt x="425" y="71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25" y="70"/>
                  <a:pt x="424" y="68"/>
                  <a:pt x="428" y="68"/>
                </a:cubicBezTo>
                <a:cubicBezTo>
                  <a:pt x="425" y="68"/>
                  <a:pt x="427" y="67"/>
                  <a:pt x="426" y="66"/>
                </a:cubicBezTo>
                <a:cubicBezTo>
                  <a:pt x="423" y="67"/>
                  <a:pt x="419" y="68"/>
                  <a:pt x="415" y="68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5" y="69"/>
                  <a:pt x="414" y="70"/>
                  <a:pt x="415" y="70"/>
                </a:cubicBezTo>
                <a:cubicBezTo>
                  <a:pt x="411" y="72"/>
                  <a:pt x="411" y="76"/>
                  <a:pt x="404" y="75"/>
                </a:cubicBezTo>
                <a:cubicBezTo>
                  <a:pt x="404" y="75"/>
                  <a:pt x="404" y="76"/>
                  <a:pt x="403" y="76"/>
                </a:cubicBezTo>
                <a:cubicBezTo>
                  <a:pt x="403" y="75"/>
                  <a:pt x="401" y="75"/>
                  <a:pt x="400" y="75"/>
                </a:cubicBezTo>
                <a:cubicBezTo>
                  <a:pt x="401" y="73"/>
                  <a:pt x="403" y="75"/>
                  <a:pt x="404" y="73"/>
                </a:cubicBezTo>
                <a:cubicBezTo>
                  <a:pt x="411" y="75"/>
                  <a:pt x="406" y="71"/>
                  <a:pt x="412" y="71"/>
                </a:cubicBezTo>
                <a:cubicBezTo>
                  <a:pt x="412" y="70"/>
                  <a:pt x="411" y="68"/>
                  <a:pt x="413" y="66"/>
                </a:cubicBezTo>
                <a:cubicBezTo>
                  <a:pt x="415" y="67"/>
                  <a:pt x="419" y="66"/>
                  <a:pt x="422" y="66"/>
                </a:cubicBezTo>
                <a:cubicBezTo>
                  <a:pt x="423" y="66"/>
                  <a:pt x="422" y="65"/>
                  <a:pt x="422" y="65"/>
                </a:cubicBezTo>
                <a:cubicBezTo>
                  <a:pt x="420" y="65"/>
                  <a:pt x="418" y="65"/>
                  <a:pt x="417" y="66"/>
                </a:cubicBezTo>
                <a:cubicBezTo>
                  <a:pt x="416" y="66"/>
                  <a:pt x="413" y="66"/>
                  <a:pt x="413" y="65"/>
                </a:cubicBezTo>
                <a:cubicBezTo>
                  <a:pt x="413" y="64"/>
                  <a:pt x="414" y="64"/>
                  <a:pt x="416" y="64"/>
                </a:cubicBezTo>
                <a:cubicBezTo>
                  <a:pt x="431" y="68"/>
                  <a:pt x="424" y="59"/>
                  <a:pt x="429" y="58"/>
                </a:cubicBezTo>
                <a:cubicBezTo>
                  <a:pt x="428" y="58"/>
                  <a:pt x="428" y="58"/>
                  <a:pt x="428" y="58"/>
                </a:cubicBezTo>
                <a:cubicBezTo>
                  <a:pt x="426" y="57"/>
                  <a:pt x="431" y="57"/>
                  <a:pt x="428" y="56"/>
                </a:cubicBezTo>
                <a:cubicBezTo>
                  <a:pt x="428" y="57"/>
                  <a:pt x="427" y="58"/>
                  <a:pt x="424" y="59"/>
                </a:cubicBezTo>
                <a:cubicBezTo>
                  <a:pt x="423" y="59"/>
                  <a:pt x="424" y="58"/>
                  <a:pt x="424" y="58"/>
                </a:cubicBezTo>
                <a:cubicBezTo>
                  <a:pt x="422" y="58"/>
                  <a:pt x="422" y="58"/>
                  <a:pt x="422" y="58"/>
                </a:cubicBezTo>
                <a:cubicBezTo>
                  <a:pt x="422" y="55"/>
                  <a:pt x="422" y="55"/>
                  <a:pt x="422" y="55"/>
                </a:cubicBezTo>
                <a:cubicBezTo>
                  <a:pt x="422" y="54"/>
                  <a:pt x="426" y="53"/>
                  <a:pt x="426" y="51"/>
                </a:cubicBezTo>
                <a:cubicBezTo>
                  <a:pt x="426" y="50"/>
                  <a:pt x="428" y="49"/>
                  <a:pt x="431" y="49"/>
                </a:cubicBezTo>
                <a:cubicBezTo>
                  <a:pt x="433" y="49"/>
                  <a:pt x="428" y="50"/>
                  <a:pt x="431" y="51"/>
                </a:cubicBezTo>
                <a:cubicBezTo>
                  <a:pt x="429" y="51"/>
                  <a:pt x="428" y="51"/>
                  <a:pt x="429" y="52"/>
                </a:cubicBezTo>
                <a:cubicBezTo>
                  <a:pt x="434" y="49"/>
                  <a:pt x="434" y="49"/>
                  <a:pt x="434" y="49"/>
                </a:cubicBezTo>
                <a:cubicBezTo>
                  <a:pt x="432" y="49"/>
                  <a:pt x="432" y="49"/>
                  <a:pt x="432" y="49"/>
                </a:cubicBezTo>
                <a:cubicBezTo>
                  <a:pt x="431" y="48"/>
                  <a:pt x="433" y="47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5"/>
                  <a:pt x="433" y="44"/>
                  <a:pt x="431" y="43"/>
                </a:cubicBezTo>
                <a:cubicBezTo>
                  <a:pt x="430" y="44"/>
                  <a:pt x="428" y="45"/>
                  <a:pt x="429" y="46"/>
                </a:cubicBezTo>
                <a:cubicBezTo>
                  <a:pt x="433" y="48"/>
                  <a:pt x="425" y="49"/>
                  <a:pt x="424" y="51"/>
                </a:cubicBezTo>
                <a:cubicBezTo>
                  <a:pt x="423" y="54"/>
                  <a:pt x="419" y="56"/>
                  <a:pt x="417" y="58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14" y="62"/>
                  <a:pt x="414" y="62"/>
                  <a:pt x="414" y="62"/>
                </a:cubicBezTo>
                <a:cubicBezTo>
                  <a:pt x="410" y="63"/>
                  <a:pt x="413" y="66"/>
                  <a:pt x="408" y="67"/>
                </a:cubicBezTo>
                <a:cubicBezTo>
                  <a:pt x="410" y="68"/>
                  <a:pt x="410" y="68"/>
                  <a:pt x="410" y="68"/>
                </a:cubicBezTo>
                <a:cubicBezTo>
                  <a:pt x="409" y="68"/>
                  <a:pt x="409" y="68"/>
                  <a:pt x="407" y="68"/>
                </a:cubicBezTo>
                <a:cubicBezTo>
                  <a:pt x="408" y="69"/>
                  <a:pt x="408" y="69"/>
                  <a:pt x="408" y="69"/>
                </a:cubicBezTo>
                <a:cubicBezTo>
                  <a:pt x="402" y="69"/>
                  <a:pt x="409" y="72"/>
                  <a:pt x="404" y="73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2" y="72"/>
                  <a:pt x="402" y="71"/>
                  <a:pt x="403" y="70"/>
                </a:cubicBezTo>
                <a:cubicBezTo>
                  <a:pt x="406" y="69"/>
                  <a:pt x="404" y="68"/>
                  <a:pt x="407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6" y="65"/>
                  <a:pt x="406" y="65"/>
                  <a:pt x="406" y="65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6" y="63"/>
                  <a:pt x="406" y="63"/>
                  <a:pt x="406" y="63"/>
                </a:cubicBezTo>
                <a:cubicBezTo>
                  <a:pt x="406" y="63"/>
                  <a:pt x="407" y="63"/>
                  <a:pt x="407" y="63"/>
                </a:cubicBezTo>
                <a:cubicBezTo>
                  <a:pt x="405" y="63"/>
                  <a:pt x="405" y="61"/>
                  <a:pt x="407" y="61"/>
                </a:cubicBezTo>
                <a:cubicBezTo>
                  <a:pt x="405" y="60"/>
                  <a:pt x="406" y="59"/>
                  <a:pt x="404" y="59"/>
                </a:cubicBezTo>
                <a:cubicBezTo>
                  <a:pt x="404" y="60"/>
                  <a:pt x="404" y="60"/>
                  <a:pt x="404" y="60"/>
                </a:cubicBezTo>
                <a:cubicBezTo>
                  <a:pt x="404" y="60"/>
                  <a:pt x="404" y="60"/>
                  <a:pt x="405" y="60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402" y="62"/>
                  <a:pt x="403" y="62"/>
                  <a:pt x="404" y="63"/>
                </a:cubicBezTo>
                <a:cubicBezTo>
                  <a:pt x="398" y="64"/>
                  <a:pt x="407" y="66"/>
                  <a:pt x="401" y="67"/>
                </a:cubicBezTo>
                <a:cubicBezTo>
                  <a:pt x="398" y="67"/>
                  <a:pt x="395" y="67"/>
                  <a:pt x="392" y="67"/>
                </a:cubicBezTo>
                <a:cubicBezTo>
                  <a:pt x="393" y="67"/>
                  <a:pt x="393" y="66"/>
                  <a:pt x="394" y="66"/>
                </a:cubicBezTo>
                <a:cubicBezTo>
                  <a:pt x="392" y="66"/>
                  <a:pt x="395" y="64"/>
                  <a:pt x="396" y="64"/>
                </a:cubicBezTo>
                <a:cubicBezTo>
                  <a:pt x="395" y="64"/>
                  <a:pt x="395" y="64"/>
                  <a:pt x="395" y="64"/>
                </a:cubicBezTo>
                <a:cubicBezTo>
                  <a:pt x="397" y="63"/>
                  <a:pt x="397" y="63"/>
                  <a:pt x="397" y="63"/>
                </a:cubicBezTo>
                <a:cubicBezTo>
                  <a:pt x="397" y="63"/>
                  <a:pt x="395" y="62"/>
                  <a:pt x="396" y="61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6" y="61"/>
                  <a:pt x="399" y="60"/>
                  <a:pt x="396" y="60"/>
                </a:cubicBezTo>
                <a:cubicBezTo>
                  <a:pt x="396" y="59"/>
                  <a:pt x="396" y="59"/>
                  <a:pt x="397" y="59"/>
                </a:cubicBezTo>
                <a:cubicBezTo>
                  <a:pt x="400" y="58"/>
                  <a:pt x="401" y="56"/>
                  <a:pt x="400" y="55"/>
                </a:cubicBezTo>
                <a:cubicBezTo>
                  <a:pt x="400" y="54"/>
                  <a:pt x="396" y="53"/>
                  <a:pt x="398" y="52"/>
                </a:cubicBezTo>
                <a:cubicBezTo>
                  <a:pt x="398" y="53"/>
                  <a:pt x="398" y="53"/>
                  <a:pt x="399" y="53"/>
                </a:cubicBezTo>
                <a:cubicBezTo>
                  <a:pt x="399" y="52"/>
                  <a:pt x="399" y="52"/>
                  <a:pt x="398" y="52"/>
                </a:cubicBezTo>
                <a:cubicBezTo>
                  <a:pt x="397" y="53"/>
                  <a:pt x="397" y="53"/>
                  <a:pt x="397" y="53"/>
                </a:cubicBezTo>
                <a:cubicBezTo>
                  <a:pt x="395" y="52"/>
                  <a:pt x="396" y="51"/>
                  <a:pt x="395" y="51"/>
                </a:cubicBezTo>
                <a:cubicBezTo>
                  <a:pt x="393" y="51"/>
                  <a:pt x="392" y="51"/>
                  <a:pt x="391" y="51"/>
                </a:cubicBezTo>
                <a:cubicBezTo>
                  <a:pt x="391" y="50"/>
                  <a:pt x="386" y="49"/>
                  <a:pt x="390" y="48"/>
                </a:cubicBezTo>
                <a:cubicBezTo>
                  <a:pt x="388" y="47"/>
                  <a:pt x="390" y="46"/>
                  <a:pt x="386" y="46"/>
                </a:cubicBezTo>
                <a:cubicBezTo>
                  <a:pt x="386" y="47"/>
                  <a:pt x="387" y="49"/>
                  <a:pt x="383" y="49"/>
                </a:cubicBezTo>
                <a:cubicBezTo>
                  <a:pt x="382" y="49"/>
                  <a:pt x="382" y="48"/>
                  <a:pt x="380" y="48"/>
                </a:cubicBezTo>
                <a:cubicBezTo>
                  <a:pt x="380" y="49"/>
                  <a:pt x="381" y="49"/>
                  <a:pt x="381" y="49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8" y="51"/>
                  <a:pt x="378" y="51"/>
                  <a:pt x="378" y="51"/>
                </a:cubicBezTo>
                <a:cubicBezTo>
                  <a:pt x="376" y="51"/>
                  <a:pt x="373" y="51"/>
                  <a:pt x="372" y="50"/>
                </a:cubicBezTo>
                <a:cubicBezTo>
                  <a:pt x="372" y="49"/>
                  <a:pt x="370" y="48"/>
                  <a:pt x="372" y="48"/>
                </a:cubicBezTo>
                <a:cubicBezTo>
                  <a:pt x="374" y="48"/>
                  <a:pt x="376" y="48"/>
                  <a:pt x="376" y="49"/>
                </a:cubicBezTo>
                <a:cubicBezTo>
                  <a:pt x="377" y="49"/>
                  <a:pt x="377" y="49"/>
                  <a:pt x="377" y="48"/>
                </a:cubicBezTo>
                <a:cubicBezTo>
                  <a:pt x="376" y="48"/>
                  <a:pt x="376" y="48"/>
                  <a:pt x="376" y="48"/>
                </a:cubicBezTo>
                <a:cubicBezTo>
                  <a:pt x="376" y="47"/>
                  <a:pt x="374" y="47"/>
                  <a:pt x="376" y="46"/>
                </a:cubicBezTo>
                <a:cubicBezTo>
                  <a:pt x="375" y="45"/>
                  <a:pt x="375" y="45"/>
                  <a:pt x="375" y="45"/>
                </a:cubicBezTo>
                <a:cubicBezTo>
                  <a:pt x="376" y="44"/>
                  <a:pt x="378" y="45"/>
                  <a:pt x="380" y="44"/>
                </a:cubicBezTo>
                <a:cubicBezTo>
                  <a:pt x="377" y="43"/>
                  <a:pt x="377" y="43"/>
                  <a:pt x="377" y="43"/>
                </a:cubicBezTo>
                <a:cubicBezTo>
                  <a:pt x="376" y="42"/>
                  <a:pt x="380" y="41"/>
                  <a:pt x="382" y="40"/>
                </a:cubicBezTo>
                <a:cubicBezTo>
                  <a:pt x="386" y="42"/>
                  <a:pt x="381" y="43"/>
                  <a:pt x="383" y="45"/>
                </a:cubicBezTo>
                <a:cubicBezTo>
                  <a:pt x="387" y="45"/>
                  <a:pt x="387" y="45"/>
                  <a:pt x="389" y="44"/>
                </a:cubicBezTo>
                <a:cubicBezTo>
                  <a:pt x="387" y="43"/>
                  <a:pt x="387" y="44"/>
                  <a:pt x="385" y="44"/>
                </a:cubicBezTo>
                <a:cubicBezTo>
                  <a:pt x="384" y="44"/>
                  <a:pt x="385" y="43"/>
                  <a:pt x="385" y="43"/>
                </a:cubicBezTo>
                <a:cubicBezTo>
                  <a:pt x="384" y="41"/>
                  <a:pt x="388" y="42"/>
                  <a:pt x="391" y="42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388" y="40"/>
                  <a:pt x="385" y="41"/>
                  <a:pt x="384" y="39"/>
                </a:cubicBezTo>
                <a:cubicBezTo>
                  <a:pt x="387" y="39"/>
                  <a:pt x="390" y="40"/>
                  <a:pt x="393" y="39"/>
                </a:cubicBezTo>
                <a:cubicBezTo>
                  <a:pt x="393" y="39"/>
                  <a:pt x="393" y="39"/>
                  <a:pt x="393" y="39"/>
                </a:cubicBezTo>
                <a:cubicBezTo>
                  <a:pt x="394" y="38"/>
                  <a:pt x="392" y="38"/>
                  <a:pt x="392" y="38"/>
                </a:cubicBezTo>
                <a:cubicBezTo>
                  <a:pt x="393" y="37"/>
                  <a:pt x="395" y="37"/>
                  <a:pt x="394" y="37"/>
                </a:cubicBezTo>
                <a:cubicBezTo>
                  <a:pt x="394" y="33"/>
                  <a:pt x="394" y="33"/>
                  <a:pt x="394" y="33"/>
                </a:cubicBezTo>
                <a:cubicBezTo>
                  <a:pt x="392" y="34"/>
                  <a:pt x="392" y="34"/>
                  <a:pt x="392" y="34"/>
                </a:cubicBezTo>
                <a:cubicBezTo>
                  <a:pt x="391" y="33"/>
                  <a:pt x="391" y="33"/>
                  <a:pt x="391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3" y="34"/>
                  <a:pt x="393" y="34"/>
                  <a:pt x="393" y="34"/>
                </a:cubicBezTo>
                <a:cubicBezTo>
                  <a:pt x="391" y="35"/>
                  <a:pt x="392" y="38"/>
                  <a:pt x="391" y="38"/>
                </a:cubicBezTo>
                <a:cubicBezTo>
                  <a:pt x="391" y="38"/>
                  <a:pt x="391" y="38"/>
                  <a:pt x="391" y="39"/>
                </a:cubicBezTo>
                <a:cubicBezTo>
                  <a:pt x="391" y="39"/>
                  <a:pt x="391" y="39"/>
                  <a:pt x="391" y="39"/>
                </a:cubicBezTo>
                <a:cubicBezTo>
                  <a:pt x="389" y="39"/>
                  <a:pt x="386" y="39"/>
                  <a:pt x="385" y="39"/>
                </a:cubicBezTo>
                <a:cubicBezTo>
                  <a:pt x="386" y="38"/>
                  <a:pt x="386" y="38"/>
                  <a:pt x="386" y="38"/>
                </a:cubicBezTo>
                <a:cubicBezTo>
                  <a:pt x="383" y="36"/>
                  <a:pt x="382" y="35"/>
                  <a:pt x="383" y="33"/>
                </a:cubicBezTo>
                <a:cubicBezTo>
                  <a:pt x="383" y="33"/>
                  <a:pt x="380" y="32"/>
                  <a:pt x="382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3" y="32"/>
                  <a:pt x="383" y="32"/>
                  <a:pt x="383" y="32"/>
                </a:cubicBezTo>
                <a:cubicBezTo>
                  <a:pt x="381" y="32"/>
                  <a:pt x="381" y="32"/>
                  <a:pt x="381" y="32"/>
                </a:cubicBezTo>
                <a:cubicBezTo>
                  <a:pt x="380" y="34"/>
                  <a:pt x="385" y="38"/>
                  <a:pt x="380" y="40"/>
                </a:cubicBezTo>
                <a:cubicBezTo>
                  <a:pt x="378" y="40"/>
                  <a:pt x="378" y="40"/>
                  <a:pt x="378" y="40"/>
                </a:cubicBezTo>
                <a:cubicBezTo>
                  <a:pt x="374" y="41"/>
                  <a:pt x="372" y="43"/>
                  <a:pt x="367" y="43"/>
                </a:cubicBezTo>
                <a:cubicBezTo>
                  <a:pt x="367" y="43"/>
                  <a:pt x="367" y="43"/>
                  <a:pt x="367" y="43"/>
                </a:cubicBezTo>
                <a:cubicBezTo>
                  <a:pt x="368" y="43"/>
                  <a:pt x="368" y="42"/>
                  <a:pt x="369" y="42"/>
                </a:cubicBezTo>
                <a:cubicBezTo>
                  <a:pt x="367" y="41"/>
                  <a:pt x="371" y="40"/>
                  <a:pt x="374" y="40"/>
                </a:cubicBezTo>
                <a:cubicBezTo>
                  <a:pt x="373" y="40"/>
                  <a:pt x="373" y="40"/>
                  <a:pt x="373" y="40"/>
                </a:cubicBezTo>
                <a:cubicBezTo>
                  <a:pt x="370" y="38"/>
                  <a:pt x="367" y="41"/>
                  <a:pt x="363" y="40"/>
                </a:cubicBezTo>
                <a:cubicBezTo>
                  <a:pt x="364" y="40"/>
                  <a:pt x="365" y="40"/>
                  <a:pt x="366" y="39"/>
                </a:cubicBezTo>
                <a:cubicBezTo>
                  <a:pt x="368" y="38"/>
                  <a:pt x="365" y="37"/>
                  <a:pt x="364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5"/>
                  <a:pt x="361" y="37"/>
                  <a:pt x="359" y="35"/>
                </a:cubicBezTo>
                <a:cubicBezTo>
                  <a:pt x="359" y="34"/>
                  <a:pt x="363" y="35"/>
                  <a:pt x="363" y="35"/>
                </a:cubicBezTo>
                <a:cubicBezTo>
                  <a:pt x="359" y="35"/>
                  <a:pt x="362" y="33"/>
                  <a:pt x="361" y="33"/>
                </a:cubicBezTo>
                <a:cubicBezTo>
                  <a:pt x="360" y="32"/>
                  <a:pt x="368" y="30"/>
                  <a:pt x="361" y="29"/>
                </a:cubicBezTo>
                <a:cubicBezTo>
                  <a:pt x="359" y="29"/>
                  <a:pt x="362" y="30"/>
                  <a:pt x="361" y="30"/>
                </a:cubicBezTo>
                <a:cubicBezTo>
                  <a:pt x="357" y="31"/>
                  <a:pt x="362" y="32"/>
                  <a:pt x="359" y="33"/>
                </a:cubicBezTo>
                <a:cubicBezTo>
                  <a:pt x="358" y="32"/>
                  <a:pt x="355" y="33"/>
                  <a:pt x="354" y="33"/>
                </a:cubicBezTo>
                <a:cubicBezTo>
                  <a:pt x="354" y="34"/>
                  <a:pt x="354" y="35"/>
                  <a:pt x="355" y="35"/>
                </a:cubicBezTo>
                <a:cubicBezTo>
                  <a:pt x="358" y="34"/>
                  <a:pt x="356" y="34"/>
                  <a:pt x="358" y="33"/>
                </a:cubicBezTo>
                <a:cubicBezTo>
                  <a:pt x="359" y="34"/>
                  <a:pt x="359" y="35"/>
                  <a:pt x="358" y="36"/>
                </a:cubicBezTo>
                <a:cubicBezTo>
                  <a:pt x="359" y="36"/>
                  <a:pt x="360" y="36"/>
                  <a:pt x="360" y="36"/>
                </a:cubicBezTo>
                <a:cubicBezTo>
                  <a:pt x="357" y="36"/>
                  <a:pt x="358" y="37"/>
                  <a:pt x="357" y="38"/>
                </a:cubicBezTo>
                <a:cubicBezTo>
                  <a:pt x="358" y="38"/>
                  <a:pt x="359" y="38"/>
                  <a:pt x="360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7" y="40"/>
                  <a:pt x="360" y="40"/>
                  <a:pt x="361" y="41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7" y="42"/>
                  <a:pt x="353" y="41"/>
                  <a:pt x="352" y="40"/>
                </a:cubicBezTo>
                <a:cubicBezTo>
                  <a:pt x="353" y="39"/>
                  <a:pt x="353" y="39"/>
                  <a:pt x="353" y="39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38"/>
                  <a:pt x="350" y="37"/>
                  <a:pt x="351" y="37"/>
                </a:cubicBezTo>
                <a:cubicBezTo>
                  <a:pt x="351" y="37"/>
                  <a:pt x="352" y="37"/>
                  <a:pt x="353" y="37"/>
                </a:cubicBezTo>
                <a:cubicBezTo>
                  <a:pt x="350" y="37"/>
                  <a:pt x="350" y="37"/>
                  <a:pt x="350" y="37"/>
                </a:cubicBezTo>
                <a:cubicBezTo>
                  <a:pt x="352" y="36"/>
                  <a:pt x="352" y="36"/>
                  <a:pt x="352" y="36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9" y="36"/>
                  <a:pt x="349" y="37"/>
                  <a:pt x="348" y="37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6" y="37"/>
                  <a:pt x="344" y="39"/>
                  <a:pt x="342" y="38"/>
                </a:cubicBezTo>
                <a:cubicBezTo>
                  <a:pt x="345" y="37"/>
                  <a:pt x="345" y="37"/>
                  <a:pt x="345" y="37"/>
                </a:cubicBezTo>
                <a:cubicBezTo>
                  <a:pt x="344" y="37"/>
                  <a:pt x="344" y="37"/>
                  <a:pt x="343" y="36"/>
                </a:cubicBezTo>
                <a:cubicBezTo>
                  <a:pt x="344" y="36"/>
                  <a:pt x="344" y="36"/>
                  <a:pt x="345" y="36"/>
                </a:cubicBezTo>
                <a:cubicBezTo>
                  <a:pt x="344" y="35"/>
                  <a:pt x="348" y="34"/>
                  <a:pt x="346" y="33"/>
                </a:cubicBezTo>
                <a:cubicBezTo>
                  <a:pt x="346" y="34"/>
                  <a:pt x="344" y="33"/>
                  <a:pt x="343" y="33"/>
                </a:cubicBezTo>
                <a:cubicBezTo>
                  <a:pt x="342" y="32"/>
                  <a:pt x="345" y="32"/>
                  <a:pt x="345" y="32"/>
                </a:cubicBezTo>
                <a:cubicBezTo>
                  <a:pt x="340" y="32"/>
                  <a:pt x="340" y="32"/>
                  <a:pt x="340" y="32"/>
                </a:cubicBezTo>
                <a:cubicBezTo>
                  <a:pt x="340" y="32"/>
                  <a:pt x="341" y="33"/>
                  <a:pt x="341" y="33"/>
                </a:cubicBezTo>
                <a:cubicBezTo>
                  <a:pt x="340" y="33"/>
                  <a:pt x="342" y="35"/>
                  <a:pt x="339" y="34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40" y="35"/>
                  <a:pt x="339" y="35"/>
                  <a:pt x="339" y="35"/>
                </a:cubicBezTo>
                <a:cubicBezTo>
                  <a:pt x="340" y="35"/>
                  <a:pt x="341" y="36"/>
                  <a:pt x="339" y="37"/>
                </a:cubicBezTo>
                <a:cubicBezTo>
                  <a:pt x="337" y="37"/>
                  <a:pt x="336" y="37"/>
                  <a:pt x="335" y="36"/>
                </a:cubicBezTo>
                <a:cubicBezTo>
                  <a:pt x="335" y="36"/>
                  <a:pt x="337" y="35"/>
                  <a:pt x="337" y="35"/>
                </a:cubicBezTo>
                <a:cubicBezTo>
                  <a:pt x="337" y="35"/>
                  <a:pt x="336" y="35"/>
                  <a:pt x="336" y="34"/>
                </a:cubicBezTo>
                <a:cubicBezTo>
                  <a:pt x="337" y="34"/>
                  <a:pt x="337" y="34"/>
                  <a:pt x="338" y="34"/>
                </a:cubicBezTo>
                <a:cubicBezTo>
                  <a:pt x="339" y="33"/>
                  <a:pt x="337" y="33"/>
                  <a:pt x="336" y="32"/>
                </a:cubicBezTo>
                <a:cubicBezTo>
                  <a:pt x="335" y="33"/>
                  <a:pt x="335" y="33"/>
                  <a:pt x="335" y="33"/>
                </a:cubicBezTo>
                <a:cubicBezTo>
                  <a:pt x="334" y="33"/>
                  <a:pt x="334" y="33"/>
                  <a:pt x="333" y="33"/>
                </a:cubicBezTo>
                <a:cubicBezTo>
                  <a:pt x="333" y="32"/>
                  <a:pt x="334" y="32"/>
                  <a:pt x="334" y="32"/>
                </a:cubicBezTo>
                <a:cubicBezTo>
                  <a:pt x="338" y="32"/>
                  <a:pt x="336" y="31"/>
                  <a:pt x="337" y="30"/>
                </a:cubicBezTo>
                <a:cubicBezTo>
                  <a:pt x="335" y="30"/>
                  <a:pt x="336" y="31"/>
                  <a:pt x="335" y="31"/>
                </a:cubicBezTo>
                <a:cubicBezTo>
                  <a:pt x="334" y="31"/>
                  <a:pt x="333" y="31"/>
                  <a:pt x="332" y="30"/>
                </a:cubicBezTo>
                <a:cubicBezTo>
                  <a:pt x="332" y="30"/>
                  <a:pt x="332" y="30"/>
                  <a:pt x="333" y="29"/>
                </a:cubicBezTo>
                <a:cubicBezTo>
                  <a:pt x="335" y="29"/>
                  <a:pt x="339" y="29"/>
                  <a:pt x="337" y="27"/>
                </a:cubicBezTo>
                <a:cubicBezTo>
                  <a:pt x="333" y="26"/>
                  <a:pt x="336" y="30"/>
                  <a:pt x="332" y="29"/>
                </a:cubicBezTo>
                <a:cubicBezTo>
                  <a:pt x="332" y="31"/>
                  <a:pt x="329" y="30"/>
                  <a:pt x="328" y="32"/>
                </a:cubicBezTo>
                <a:cubicBezTo>
                  <a:pt x="325" y="32"/>
                  <a:pt x="325" y="33"/>
                  <a:pt x="322" y="33"/>
                </a:cubicBezTo>
                <a:cubicBezTo>
                  <a:pt x="320" y="31"/>
                  <a:pt x="320" y="30"/>
                  <a:pt x="322" y="29"/>
                </a:cubicBezTo>
                <a:cubicBezTo>
                  <a:pt x="321" y="30"/>
                  <a:pt x="321" y="30"/>
                  <a:pt x="321" y="30"/>
                </a:cubicBezTo>
                <a:cubicBezTo>
                  <a:pt x="320" y="30"/>
                  <a:pt x="320" y="30"/>
                  <a:pt x="319" y="30"/>
                </a:cubicBezTo>
                <a:cubicBezTo>
                  <a:pt x="319" y="29"/>
                  <a:pt x="320" y="28"/>
                  <a:pt x="321" y="28"/>
                </a:cubicBezTo>
                <a:cubicBezTo>
                  <a:pt x="323" y="29"/>
                  <a:pt x="324" y="28"/>
                  <a:pt x="327" y="29"/>
                </a:cubicBezTo>
                <a:cubicBezTo>
                  <a:pt x="327" y="30"/>
                  <a:pt x="322" y="30"/>
                  <a:pt x="322" y="32"/>
                </a:cubicBezTo>
                <a:cubicBezTo>
                  <a:pt x="326" y="31"/>
                  <a:pt x="326" y="30"/>
                  <a:pt x="329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8"/>
                  <a:pt x="328" y="29"/>
                  <a:pt x="327" y="28"/>
                </a:cubicBezTo>
                <a:cubicBezTo>
                  <a:pt x="325" y="28"/>
                  <a:pt x="319" y="27"/>
                  <a:pt x="321" y="25"/>
                </a:cubicBezTo>
                <a:cubicBezTo>
                  <a:pt x="318" y="26"/>
                  <a:pt x="317" y="25"/>
                  <a:pt x="315" y="24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3" y="26"/>
                  <a:pt x="317" y="25"/>
                  <a:pt x="318" y="26"/>
                </a:cubicBezTo>
                <a:cubicBezTo>
                  <a:pt x="314" y="27"/>
                  <a:pt x="317" y="30"/>
                  <a:pt x="317" y="31"/>
                </a:cubicBezTo>
                <a:cubicBezTo>
                  <a:pt x="317" y="32"/>
                  <a:pt x="317" y="33"/>
                  <a:pt x="315" y="33"/>
                </a:cubicBezTo>
                <a:cubicBezTo>
                  <a:pt x="314" y="33"/>
                  <a:pt x="314" y="33"/>
                  <a:pt x="314" y="33"/>
                </a:cubicBezTo>
                <a:cubicBezTo>
                  <a:pt x="318" y="30"/>
                  <a:pt x="310" y="31"/>
                  <a:pt x="309" y="29"/>
                </a:cubicBezTo>
                <a:cubicBezTo>
                  <a:pt x="308" y="30"/>
                  <a:pt x="308" y="31"/>
                  <a:pt x="305" y="32"/>
                </a:cubicBezTo>
                <a:cubicBezTo>
                  <a:pt x="304" y="31"/>
                  <a:pt x="304" y="31"/>
                  <a:pt x="304" y="31"/>
                </a:cubicBezTo>
                <a:cubicBezTo>
                  <a:pt x="305" y="31"/>
                  <a:pt x="304" y="30"/>
                  <a:pt x="305" y="30"/>
                </a:cubicBezTo>
                <a:cubicBezTo>
                  <a:pt x="304" y="30"/>
                  <a:pt x="302" y="29"/>
                  <a:pt x="303" y="28"/>
                </a:cubicBezTo>
                <a:cubicBezTo>
                  <a:pt x="304" y="27"/>
                  <a:pt x="306" y="29"/>
                  <a:pt x="308" y="28"/>
                </a:cubicBezTo>
                <a:cubicBezTo>
                  <a:pt x="307" y="27"/>
                  <a:pt x="306" y="26"/>
                  <a:pt x="304" y="26"/>
                </a:cubicBezTo>
                <a:cubicBezTo>
                  <a:pt x="304" y="25"/>
                  <a:pt x="305" y="24"/>
                  <a:pt x="306" y="24"/>
                </a:cubicBezTo>
                <a:cubicBezTo>
                  <a:pt x="300" y="24"/>
                  <a:pt x="305" y="26"/>
                  <a:pt x="300" y="27"/>
                </a:cubicBezTo>
                <a:cubicBezTo>
                  <a:pt x="302" y="29"/>
                  <a:pt x="297" y="30"/>
                  <a:pt x="300" y="32"/>
                </a:cubicBezTo>
                <a:cubicBezTo>
                  <a:pt x="297" y="32"/>
                  <a:pt x="297" y="34"/>
                  <a:pt x="295" y="35"/>
                </a:cubicBezTo>
                <a:cubicBezTo>
                  <a:pt x="294" y="34"/>
                  <a:pt x="294" y="33"/>
                  <a:pt x="295" y="32"/>
                </a:cubicBezTo>
                <a:cubicBezTo>
                  <a:pt x="294" y="31"/>
                  <a:pt x="297" y="29"/>
                  <a:pt x="293" y="29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85" y="31"/>
                  <a:pt x="293" y="29"/>
                  <a:pt x="289" y="28"/>
                </a:cubicBezTo>
                <a:cubicBezTo>
                  <a:pt x="290" y="27"/>
                  <a:pt x="293" y="28"/>
                  <a:pt x="293" y="27"/>
                </a:cubicBezTo>
                <a:cubicBezTo>
                  <a:pt x="291" y="27"/>
                  <a:pt x="293" y="26"/>
                  <a:pt x="293" y="26"/>
                </a:cubicBezTo>
                <a:cubicBezTo>
                  <a:pt x="291" y="27"/>
                  <a:pt x="289" y="25"/>
                  <a:pt x="285" y="25"/>
                </a:cubicBezTo>
                <a:cubicBezTo>
                  <a:pt x="290" y="24"/>
                  <a:pt x="287" y="23"/>
                  <a:pt x="291" y="22"/>
                </a:cubicBezTo>
                <a:cubicBezTo>
                  <a:pt x="294" y="23"/>
                  <a:pt x="298" y="22"/>
                  <a:pt x="299" y="21"/>
                </a:cubicBezTo>
                <a:cubicBezTo>
                  <a:pt x="298" y="21"/>
                  <a:pt x="298" y="21"/>
                  <a:pt x="298" y="21"/>
                </a:cubicBezTo>
                <a:cubicBezTo>
                  <a:pt x="297" y="21"/>
                  <a:pt x="297" y="21"/>
                  <a:pt x="296" y="22"/>
                </a:cubicBezTo>
                <a:cubicBezTo>
                  <a:pt x="293" y="22"/>
                  <a:pt x="293" y="20"/>
                  <a:pt x="292" y="20"/>
                </a:cubicBezTo>
                <a:cubicBezTo>
                  <a:pt x="291" y="21"/>
                  <a:pt x="287" y="21"/>
                  <a:pt x="287" y="20"/>
                </a:cubicBezTo>
                <a:cubicBezTo>
                  <a:pt x="283" y="21"/>
                  <a:pt x="285" y="23"/>
                  <a:pt x="285" y="24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3" y="24"/>
                  <a:pt x="282" y="23"/>
                  <a:pt x="282" y="24"/>
                </a:cubicBezTo>
                <a:cubicBezTo>
                  <a:pt x="281" y="25"/>
                  <a:pt x="286" y="25"/>
                  <a:pt x="282" y="26"/>
                </a:cubicBezTo>
                <a:cubicBezTo>
                  <a:pt x="280" y="27"/>
                  <a:pt x="278" y="25"/>
                  <a:pt x="276" y="25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5" y="27"/>
                  <a:pt x="274" y="28"/>
                  <a:pt x="272" y="27"/>
                </a:cubicBezTo>
                <a:cubicBezTo>
                  <a:pt x="273" y="26"/>
                  <a:pt x="270" y="24"/>
                  <a:pt x="274" y="24"/>
                </a:cubicBezTo>
                <a:cubicBezTo>
                  <a:pt x="273" y="23"/>
                  <a:pt x="273" y="23"/>
                  <a:pt x="273" y="23"/>
                </a:cubicBezTo>
                <a:cubicBezTo>
                  <a:pt x="275" y="23"/>
                  <a:pt x="275" y="23"/>
                  <a:pt x="275" y="23"/>
                </a:cubicBezTo>
                <a:cubicBezTo>
                  <a:pt x="274" y="20"/>
                  <a:pt x="275" y="18"/>
                  <a:pt x="271" y="16"/>
                </a:cubicBezTo>
                <a:cubicBezTo>
                  <a:pt x="272" y="16"/>
                  <a:pt x="272" y="16"/>
                  <a:pt x="273" y="16"/>
                </a:cubicBezTo>
                <a:cubicBezTo>
                  <a:pt x="273" y="13"/>
                  <a:pt x="273" y="13"/>
                  <a:pt x="273" y="13"/>
                </a:cubicBezTo>
                <a:cubicBezTo>
                  <a:pt x="270" y="13"/>
                  <a:pt x="270" y="14"/>
                  <a:pt x="269" y="15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6"/>
                  <a:pt x="269" y="16"/>
                  <a:pt x="268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3" y="19"/>
                  <a:pt x="269" y="21"/>
                  <a:pt x="272" y="22"/>
                </a:cubicBezTo>
                <a:cubicBezTo>
                  <a:pt x="273" y="24"/>
                  <a:pt x="269" y="24"/>
                  <a:pt x="267" y="25"/>
                </a:cubicBezTo>
                <a:cubicBezTo>
                  <a:pt x="266" y="26"/>
                  <a:pt x="268" y="27"/>
                  <a:pt x="269" y="28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6" y="28"/>
                  <a:pt x="264" y="28"/>
                  <a:pt x="263" y="28"/>
                </a:cubicBezTo>
                <a:cubicBezTo>
                  <a:pt x="267" y="27"/>
                  <a:pt x="262" y="25"/>
                  <a:pt x="263" y="24"/>
                </a:cubicBezTo>
                <a:cubicBezTo>
                  <a:pt x="266" y="25"/>
                  <a:pt x="267" y="23"/>
                  <a:pt x="269" y="23"/>
                </a:cubicBezTo>
                <a:cubicBezTo>
                  <a:pt x="268" y="22"/>
                  <a:pt x="267" y="22"/>
                  <a:pt x="266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2" y="24"/>
                  <a:pt x="262" y="25"/>
                  <a:pt x="261" y="27"/>
                </a:cubicBezTo>
                <a:cubicBezTo>
                  <a:pt x="258" y="27"/>
                  <a:pt x="258" y="26"/>
                  <a:pt x="256" y="26"/>
                </a:cubicBezTo>
                <a:cubicBezTo>
                  <a:pt x="259" y="25"/>
                  <a:pt x="259" y="22"/>
                  <a:pt x="262" y="21"/>
                </a:cubicBezTo>
                <a:cubicBezTo>
                  <a:pt x="261" y="20"/>
                  <a:pt x="266" y="19"/>
                  <a:pt x="263" y="18"/>
                </a:cubicBezTo>
                <a:cubicBezTo>
                  <a:pt x="262" y="16"/>
                  <a:pt x="262" y="14"/>
                  <a:pt x="258" y="13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6"/>
                  <a:pt x="263" y="17"/>
                  <a:pt x="260" y="19"/>
                </a:cubicBezTo>
                <a:cubicBezTo>
                  <a:pt x="259" y="19"/>
                  <a:pt x="258" y="19"/>
                  <a:pt x="258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8" y="18"/>
                  <a:pt x="258" y="17"/>
                  <a:pt x="256" y="17"/>
                </a:cubicBezTo>
                <a:cubicBezTo>
                  <a:pt x="255" y="19"/>
                  <a:pt x="256" y="20"/>
                  <a:pt x="256" y="21"/>
                </a:cubicBezTo>
                <a:cubicBezTo>
                  <a:pt x="259" y="21"/>
                  <a:pt x="255" y="24"/>
                  <a:pt x="256" y="25"/>
                </a:cubicBezTo>
                <a:cubicBezTo>
                  <a:pt x="250" y="24"/>
                  <a:pt x="255" y="28"/>
                  <a:pt x="250" y="28"/>
                </a:cubicBezTo>
                <a:cubicBezTo>
                  <a:pt x="250" y="29"/>
                  <a:pt x="250" y="29"/>
                  <a:pt x="250" y="29"/>
                </a:cubicBezTo>
                <a:cubicBezTo>
                  <a:pt x="249" y="29"/>
                  <a:pt x="249" y="29"/>
                  <a:pt x="248" y="29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5" y="30"/>
                  <a:pt x="245" y="29"/>
                  <a:pt x="243" y="28"/>
                </a:cubicBezTo>
                <a:cubicBezTo>
                  <a:pt x="244" y="28"/>
                  <a:pt x="246" y="28"/>
                  <a:pt x="247" y="28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8" y="23"/>
                  <a:pt x="250" y="24"/>
                  <a:pt x="252" y="24"/>
                </a:cubicBezTo>
                <a:cubicBezTo>
                  <a:pt x="249" y="24"/>
                  <a:pt x="250" y="22"/>
                  <a:pt x="248" y="22"/>
                </a:cubicBezTo>
                <a:cubicBezTo>
                  <a:pt x="245" y="21"/>
                  <a:pt x="245" y="23"/>
                  <a:pt x="243" y="23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8" y="25"/>
                  <a:pt x="243" y="26"/>
                  <a:pt x="245" y="28"/>
                </a:cubicBezTo>
                <a:cubicBezTo>
                  <a:pt x="245" y="28"/>
                  <a:pt x="244" y="27"/>
                  <a:pt x="244" y="27"/>
                </a:cubicBezTo>
                <a:cubicBezTo>
                  <a:pt x="243" y="26"/>
                  <a:pt x="240" y="24"/>
                  <a:pt x="242" y="23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1" y="21"/>
                  <a:pt x="238" y="20"/>
                  <a:pt x="241" y="20"/>
                </a:cubicBezTo>
                <a:cubicBezTo>
                  <a:pt x="242" y="20"/>
                  <a:pt x="241" y="21"/>
                  <a:pt x="243" y="21"/>
                </a:cubicBezTo>
                <a:cubicBezTo>
                  <a:pt x="243" y="21"/>
                  <a:pt x="241" y="20"/>
                  <a:pt x="243" y="20"/>
                </a:cubicBezTo>
                <a:cubicBezTo>
                  <a:pt x="243" y="20"/>
                  <a:pt x="242" y="19"/>
                  <a:pt x="241" y="20"/>
                </a:cubicBezTo>
                <a:cubicBezTo>
                  <a:pt x="238" y="19"/>
                  <a:pt x="245" y="16"/>
                  <a:pt x="239" y="16"/>
                </a:cubicBezTo>
                <a:cubicBezTo>
                  <a:pt x="239" y="16"/>
                  <a:pt x="239" y="16"/>
                  <a:pt x="240" y="16"/>
                </a:cubicBezTo>
                <a:cubicBezTo>
                  <a:pt x="240" y="14"/>
                  <a:pt x="242" y="14"/>
                  <a:pt x="244" y="14"/>
                </a:cubicBezTo>
                <a:cubicBezTo>
                  <a:pt x="243" y="13"/>
                  <a:pt x="242" y="14"/>
                  <a:pt x="241" y="13"/>
                </a:cubicBezTo>
                <a:cubicBezTo>
                  <a:pt x="242" y="12"/>
                  <a:pt x="240" y="11"/>
                  <a:pt x="243" y="11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38" y="10"/>
                  <a:pt x="239" y="12"/>
                  <a:pt x="237" y="12"/>
                </a:cubicBezTo>
                <a:cubicBezTo>
                  <a:pt x="236" y="11"/>
                  <a:pt x="238" y="9"/>
                  <a:pt x="238" y="8"/>
                </a:cubicBezTo>
                <a:cubicBezTo>
                  <a:pt x="236" y="6"/>
                  <a:pt x="235" y="9"/>
                  <a:pt x="232" y="8"/>
                </a:cubicBezTo>
                <a:cubicBezTo>
                  <a:pt x="232" y="9"/>
                  <a:pt x="233" y="10"/>
                  <a:pt x="235" y="10"/>
                </a:cubicBezTo>
                <a:cubicBezTo>
                  <a:pt x="233" y="11"/>
                  <a:pt x="236" y="12"/>
                  <a:pt x="233" y="13"/>
                </a:cubicBezTo>
                <a:cubicBezTo>
                  <a:pt x="227" y="13"/>
                  <a:pt x="231" y="15"/>
                  <a:pt x="228" y="17"/>
                </a:cubicBezTo>
                <a:cubicBezTo>
                  <a:pt x="227" y="18"/>
                  <a:pt x="230" y="18"/>
                  <a:pt x="231" y="19"/>
                </a:cubicBezTo>
                <a:cubicBezTo>
                  <a:pt x="231" y="20"/>
                  <a:pt x="229" y="21"/>
                  <a:pt x="228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4" y="21"/>
                  <a:pt x="223" y="20"/>
                  <a:pt x="221" y="19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2" y="16"/>
                  <a:pt x="227" y="14"/>
                  <a:pt x="228" y="11"/>
                </a:cubicBezTo>
                <a:cubicBezTo>
                  <a:pt x="224" y="11"/>
                  <a:pt x="228" y="13"/>
                  <a:pt x="225" y="14"/>
                </a:cubicBezTo>
                <a:cubicBezTo>
                  <a:pt x="224" y="14"/>
                  <a:pt x="224" y="14"/>
                  <a:pt x="224" y="13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4"/>
                  <a:pt x="219" y="15"/>
                  <a:pt x="221" y="16"/>
                </a:cubicBezTo>
                <a:cubicBezTo>
                  <a:pt x="216" y="17"/>
                  <a:pt x="220" y="19"/>
                  <a:pt x="219" y="21"/>
                </a:cubicBezTo>
                <a:cubicBezTo>
                  <a:pt x="215" y="20"/>
                  <a:pt x="215" y="18"/>
                  <a:pt x="212" y="17"/>
                </a:cubicBezTo>
                <a:cubicBezTo>
                  <a:pt x="211" y="16"/>
                  <a:pt x="214" y="16"/>
                  <a:pt x="215" y="15"/>
                </a:cubicBezTo>
                <a:cubicBezTo>
                  <a:pt x="214" y="15"/>
                  <a:pt x="214" y="14"/>
                  <a:pt x="214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6" y="13"/>
                  <a:pt x="213" y="14"/>
                  <a:pt x="212" y="13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3" y="12"/>
                  <a:pt x="213" y="11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1"/>
                  <a:pt x="212" y="11"/>
                  <a:pt x="212" y="12"/>
                </a:cubicBezTo>
                <a:cubicBezTo>
                  <a:pt x="211" y="12"/>
                  <a:pt x="209" y="12"/>
                  <a:pt x="208" y="11"/>
                </a:cubicBezTo>
                <a:cubicBezTo>
                  <a:pt x="208" y="11"/>
                  <a:pt x="209" y="11"/>
                  <a:pt x="209" y="11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9"/>
                  <a:pt x="216" y="11"/>
                  <a:pt x="217" y="9"/>
                </a:cubicBezTo>
                <a:cubicBezTo>
                  <a:pt x="216" y="9"/>
                  <a:pt x="216" y="8"/>
                  <a:pt x="214" y="8"/>
                </a:cubicBezTo>
                <a:cubicBezTo>
                  <a:pt x="214" y="9"/>
                  <a:pt x="216" y="9"/>
                  <a:pt x="215" y="10"/>
                </a:cubicBezTo>
                <a:cubicBezTo>
                  <a:pt x="213" y="10"/>
                  <a:pt x="210" y="10"/>
                  <a:pt x="209" y="9"/>
                </a:cubicBezTo>
                <a:cubicBezTo>
                  <a:pt x="213" y="9"/>
                  <a:pt x="209" y="7"/>
                  <a:pt x="210" y="6"/>
                </a:cubicBezTo>
                <a:cubicBezTo>
                  <a:pt x="207" y="6"/>
                  <a:pt x="207" y="6"/>
                  <a:pt x="207" y="6"/>
                </a:cubicBezTo>
                <a:cubicBezTo>
                  <a:pt x="205" y="8"/>
                  <a:pt x="207" y="11"/>
                  <a:pt x="207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3" y="14"/>
                  <a:pt x="203" y="14"/>
                  <a:pt x="203" y="14"/>
                </a:cubicBezTo>
                <a:cubicBezTo>
                  <a:pt x="205" y="15"/>
                  <a:pt x="207" y="14"/>
                  <a:pt x="208" y="14"/>
                </a:cubicBezTo>
                <a:cubicBezTo>
                  <a:pt x="210" y="16"/>
                  <a:pt x="210" y="19"/>
                  <a:pt x="208" y="21"/>
                </a:cubicBezTo>
                <a:cubicBezTo>
                  <a:pt x="207" y="20"/>
                  <a:pt x="204" y="20"/>
                  <a:pt x="204" y="19"/>
                </a:cubicBezTo>
                <a:cubicBezTo>
                  <a:pt x="205" y="18"/>
                  <a:pt x="204" y="16"/>
                  <a:pt x="203" y="15"/>
                </a:cubicBezTo>
                <a:cubicBezTo>
                  <a:pt x="203" y="18"/>
                  <a:pt x="201" y="21"/>
                  <a:pt x="204" y="23"/>
                </a:cubicBezTo>
                <a:cubicBezTo>
                  <a:pt x="204" y="22"/>
                  <a:pt x="204" y="22"/>
                  <a:pt x="204" y="22"/>
                </a:cubicBezTo>
                <a:cubicBezTo>
                  <a:pt x="205" y="22"/>
                  <a:pt x="206" y="21"/>
                  <a:pt x="208" y="21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208" y="24"/>
                  <a:pt x="206" y="23"/>
                  <a:pt x="204" y="23"/>
                </a:cubicBezTo>
                <a:cubicBezTo>
                  <a:pt x="207" y="25"/>
                  <a:pt x="203" y="26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2" y="26"/>
                  <a:pt x="198" y="25"/>
                  <a:pt x="202" y="24"/>
                </a:cubicBezTo>
                <a:cubicBezTo>
                  <a:pt x="201" y="24"/>
                  <a:pt x="199" y="24"/>
                  <a:pt x="199" y="23"/>
                </a:cubicBezTo>
                <a:cubicBezTo>
                  <a:pt x="195" y="23"/>
                  <a:pt x="200" y="20"/>
                  <a:pt x="197" y="20"/>
                </a:cubicBezTo>
                <a:cubicBezTo>
                  <a:pt x="197" y="19"/>
                  <a:pt x="199" y="19"/>
                  <a:pt x="200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9" y="20"/>
                  <a:pt x="197" y="19"/>
                  <a:pt x="195" y="18"/>
                </a:cubicBezTo>
                <a:cubicBezTo>
                  <a:pt x="198" y="17"/>
                  <a:pt x="198" y="15"/>
                  <a:pt x="200" y="13"/>
                </a:cubicBezTo>
                <a:cubicBezTo>
                  <a:pt x="197" y="13"/>
                  <a:pt x="199" y="12"/>
                  <a:pt x="197" y="11"/>
                </a:cubicBezTo>
                <a:cubicBezTo>
                  <a:pt x="195" y="12"/>
                  <a:pt x="193" y="15"/>
                  <a:pt x="192" y="17"/>
                </a:cubicBezTo>
                <a:cubicBezTo>
                  <a:pt x="191" y="18"/>
                  <a:pt x="186" y="18"/>
                  <a:pt x="186" y="20"/>
                </a:cubicBezTo>
                <a:cubicBezTo>
                  <a:pt x="188" y="20"/>
                  <a:pt x="191" y="20"/>
                  <a:pt x="190" y="21"/>
                </a:cubicBezTo>
                <a:cubicBezTo>
                  <a:pt x="188" y="22"/>
                  <a:pt x="185" y="23"/>
                  <a:pt x="182" y="22"/>
                </a:cubicBezTo>
                <a:cubicBezTo>
                  <a:pt x="183" y="22"/>
                  <a:pt x="182" y="21"/>
                  <a:pt x="183" y="21"/>
                </a:cubicBezTo>
                <a:cubicBezTo>
                  <a:pt x="184" y="22"/>
                  <a:pt x="184" y="22"/>
                  <a:pt x="184" y="22"/>
                </a:cubicBezTo>
                <a:cubicBezTo>
                  <a:pt x="185" y="22"/>
                  <a:pt x="186" y="22"/>
                  <a:pt x="186" y="22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21"/>
                  <a:pt x="183" y="21"/>
                  <a:pt x="182" y="21"/>
                </a:cubicBezTo>
                <a:cubicBezTo>
                  <a:pt x="176" y="17"/>
                  <a:pt x="188" y="17"/>
                  <a:pt x="188" y="13"/>
                </a:cubicBezTo>
                <a:cubicBezTo>
                  <a:pt x="190" y="11"/>
                  <a:pt x="196" y="11"/>
                  <a:pt x="195" y="9"/>
                </a:cubicBezTo>
                <a:cubicBezTo>
                  <a:pt x="199" y="5"/>
                  <a:pt x="197" y="11"/>
                  <a:pt x="201" y="10"/>
                </a:cubicBezTo>
                <a:cubicBezTo>
                  <a:pt x="202" y="9"/>
                  <a:pt x="197" y="8"/>
                  <a:pt x="201" y="6"/>
                </a:cubicBezTo>
                <a:cubicBezTo>
                  <a:pt x="198" y="6"/>
                  <a:pt x="198" y="6"/>
                  <a:pt x="198" y="6"/>
                </a:cubicBezTo>
                <a:cubicBezTo>
                  <a:pt x="199" y="5"/>
                  <a:pt x="202" y="4"/>
                  <a:pt x="204" y="3"/>
                </a:cubicBezTo>
                <a:cubicBezTo>
                  <a:pt x="204" y="1"/>
                  <a:pt x="204" y="1"/>
                  <a:pt x="204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202" y="1"/>
                  <a:pt x="201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194" y="4"/>
                  <a:pt x="196" y="10"/>
                  <a:pt x="186" y="12"/>
                </a:cubicBezTo>
                <a:cubicBezTo>
                  <a:pt x="185" y="13"/>
                  <a:pt x="184" y="15"/>
                  <a:pt x="180" y="15"/>
                </a:cubicBezTo>
                <a:cubicBezTo>
                  <a:pt x="182" y="14"/>
                  <a:pt x="178" y="13"/>
                  <a:pt x="181" y="12"/>
                </a:cubicBezTo>
                <a:cubicBezTo>
                  <a:pt x="178" y="11"/>
                  <a:pt x="179" y="13"/>
                  <a:pt x="175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7" y="15"/>
                  <a:pt x="177" y="18"/>
                  <a:pt x="173" y="18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3" y="13"/>
                  <a:pt x="173" y="12"/>
                  <a:pt x="176" y="12"/>
                </a:cubicBezTo>
                <a:cubicBezTo>
                  <a:pt x="176" y="10"/>
                  <a:pt x="183" y="12"/>
                  <a:pt x="184" y="10"/>
                </a:cubicBezTo>
                <a:cubicBezTo>
                  <a:pt x="183" y="10"/>
                  <a:pt x="182" y="10"/>
                  <a:pt x="182" y="9"/>
                </a:cubicBezTo>
                <a:cubicBezTo>
                  <a:pt x="181" y="9"/>
                  <a:pt x="179" y="9"/>
                  <a:pt x="179" y="9"/>
                </a:cubicBezTo>
                <a:cubicBezTo>
                  <a:pt x="179" y="7"/>
                  <a:pt x="182" y="8"/>
                  <a:pt x="184" y="8"/>
                </a:cubicBezTo>
                <a:cubicBezTo>
                  <a:pt x="184" y="7"/>
                  <a:pt x="184" y="7"/>
                  <a:pt x="184" y="7"/>
                </a:cubicBezTo>
                <a:cubicBezTo>
                  <a:pt x="181" y="8"/>
                  <a:pt x="181" y="8"/>
                  <a:pt x="181" y="8"/>
                </a:cubicBezTo>
                <a:cubicBezTo>
                  <a:pt x="178" y="6"/>
                  <a:pt x="184" y="5"/>
                  <a:pt x="184" y="3"/>
                </a:cubicBezTo>
                <a:cubicBezTo>
                  <a:pt x="180" y="3"/>
                  <a:pt x="178" y="3"/>
                  <a:pt x="175" y="4"/>
                </a:cubicBezTo>
                <a:cubicBezTo>
                  <a:pt x="175" y="4"/>
                  <a:pt x="176" y="4"/>
                  <a:pt x="177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7" y="5"/>
                  <a:pt x="177" y="5"/>
                  <a:pt x="177" y="5"/>
                </a:cubicBezTo>
                <a:cubicBezTo>
                  <a:pt x="176" y="5"/>
                  <a:pt x="175" y="5"/>
                  <a:pt x="175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4" y="6"/>
                  <a:pt x="171" y="10"/>
                  <a:pt x="177" y="9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3" y="9"/>
                  <a:pt x="173" y="9"/>
                  <a:pt x="173" y="9"/>
                </a:cubicBezTo>
                <a:cubicBezTo>
                  <a:pt x="169" y="10"/>
                  <a:pt x="171" y="7"/>
                  <a:pt x="169" y="6"/>
                </a:cubicBezTo>
                <a:cubicBezTo>
                  <a:pt x="171" y="6"/>
                  <a:pt x="172" y="5"/>
                  <a:pt x="171" y="5"/>
                </a:cubicBezTo>
                <a:cubicBezTo>
                  <a:pt x="169" y="6"/>
                  <a:pt x="164" y="7"/>
                  <a:pt x="166" y="9"/>
                </a:cubicBezTo>
                <a:cubicBezTo>
                  <a:pt x="166" y="10"/>
                  <a:pt x="161" y="12"/>
                  <a:pt x="165" y="11"/>
                </a:cubicBezTo>
                <a:cubicBezTo>
                  <a:pt x="166" y="11"/>
                  <a:pt x="166" y="10"/>
                  <a:pt x="167" y="11"/>
                </a:cubicBezTo>
                <a:cubicBezTo>
                  <a:pt x="167" y="12"/>
                  <a:pt x="167" y="14"/>
                  <a:pt x="164" y="15"/>
                </a:cubicBezTo>
                <a:cubicBezTo>
                  <a:pt x="163" y="15"/>
                  <a:pt x="161" y="15"/>
                  <a:pt x="160" y="14"/>
                </a:cubicBezTo>
                <a:cubicBezTo>
                  <a:pt x="159" y="15"/>
                  <a:pt x="160" y="15"/>
                  <a:pt x="158" y="16"/>
                </a:cubicBezTo>
                <a:cubicBezTo>
                  <a:pt x="157" y="15"/>
                  <a:pt x="156" y="15"/>
                  <a:pt x="155" y="15"/>
                </a:cubicBezTo>
                <a:cubicBezTo>
                  <a:pt x="155" y="14"/>
                  <a:pt x="156" y="13"/>
                  <a:pt x="156" y="13"/>
                </a:cubicBezTo>
                <a:cubicBezTo>
                  <a:pt x="154" y="12"/>
                  <a:pt x="154" y="13"/>
                  <a:pt x="152" y="12"/>
                </a:cubicBezTo>
                <a:cubicBezTo>
                  <a:pt x="156" y="10"/>
                  <a:pt x="156" y="10"/>
                  <a:pt x="156" y="10"/>
                </a:cubicBezTo>
                <a:cubicBezTo>
                  <a:pt x="154" y="9"/>
                  <a:pt x="151" y="10"/>
                  <a:pt x="150" y="9"/>
                </a:cubicBezTo>
                <a:cubicBezTo>
                  <a:pt x="152" y="8"/>
                  <a:pt x="157" y="9"/>
                  <a:pt x="159" y="9"/>
                </a:cubicBezTo>
                <a:cubicBezTo>
                  <a:pt x="158" y="8"/>
                  <a:pt x="156" y="9"/>
                  <a:pt x="154" y="8"/>
                </a:cubicBezTo>
                <a:cubicBezTo>
                  <a:pt x="156" y="7"/>
                  <a:pt x="160" y="9"/>
                  <a:pt x="161" y="7"/>
                </a:cubicBezTo>
                <a:cubicBezTo>
                  <a:pt x="158" y="8"/>
                  <a:pt x="156" y="8"/>
                  <a:pt x="153" y="7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1" y="4"/>
                  <a:pt x="154" y="3"/>
                </a:cubicBezTo>
                <a:cubicBezTo>
                  <a:pt x="155" y="3"/>
                  <a:pt x="156" y="3"/>
                  <a:pt x="156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52" y="2"/>
                  <a:pt x="159" y="1"/>
                  <a:pt x="157" y="0"/>
                </a:cubicBezTo>
                <a:cubicBezTo>
                  <a:pt x="155" y="0"/>
                  <a:pt x="156" y="1"/>
                  <a:pt x="155" y="1"/>
                </a:cubicBezTo>
                <a:cubicBezTo>
                  <a:pt x="154" y="1"/>
                  <a:pt x="154" y="1"/>
                  <a:pt x="153" y="1"/>
                </a:cubicBezTo>
                <a:cubicBezTo>
                  <a:pt x="154" y="0"/>
                  <a:pt x="154" y="0"/>
                  <a:pt x="154" y="0"/>
                </a:cubicBezTo>
                <a:cubicBezTo>
                  <a:pt x="152" y="0"/>
                  <a:pt x="148" y="1"/>
                  <a:pt x="145" y="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6" y="1"/>
                  <a:pt x="147" y="1"/>
                  <a:pt x="147" y="1"/>
                </a:cubicBezTo>
                <a:cubicBezTo>
                  <a:pt x="150" y="2"/>
                  <a:pt x="150" y="2"/>
                  <a:pt x="150" y="2"/>
                </a:cubicBezTo>
                <a:cubicBezTo>
                  <a:pt x="149" y="2"/>
                  <a:pt x="149" y="2"/>
                  <a:pt x="149" y="2"/>
                </a:cubicBezTo>
                <a:cubicBezTo>
                  <a:pt x="149" y="2"/>
                  <a:pt x="148" y="2"/>
                  <a:pt x="147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4" y="5"/>
                  <a:pt x="142" y="5"/>
                  <a:pt x="140" y="4"/>
                </a:cubicBezTo>
                <a:cubicBezTo>
                  <a:pt x="139" y="4"/>
                  <a:pt x="140" y="3"/>
                  <a:pt x="140" y="3"/>
                </a:cubicBezTo>
                <a:cubicBezTo>
                  <a:pt x="144" y="2"/>
                  <a:pt x="140" y="1"/>
                  <a:pt x="142" y="0"/>
                </a:cubicBezTo>
                <a:cubicBezTo>
                  <a:pt x="140" y="1"/>
                  <a:pt x="140" y="1"/>
                  <a:pt x="140" y="1"/>
                </a:cubicBezTo>
                <a:cubicBezTo>
                  <a:pt x="142" y="3"/>
                  <a:pt x="138" y="5"/>
                  <a:pt x="136" y="7"/>
                </a:cubicBezTo>
                <a:cubicBezTo>
                  <a:pt x="135" y="8"/>
                  <a:pt x="140" y="10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8" y="12"/>
                  <a:pt x="138" y="12"/>
                  <a:pt x="138" y="12"/>
                </a:cubicBezTo>
                <a:cubicBezTo>
                  <a:pt x="139" y="12"/>
                  <a:pt x="140" y="12"/>
                  <a:pt x="141" y="11"/>
                </a:cubicBezTo>
                <a:cubicBezTo>
                  <a:pt x="143" y="13"/>
                  <a:pt x="146" y="15"/>
                  <a:pt x="141" y="15"/>
                </a:cubicBezTo>
                <a:cubicBezTo>
                  <a:pt x="142" y="16"/>
                  <a:pt x="142" y="17"/>
                  <a:pt x="142" y="17"/>
                </a:cubicBezTo>
                <a:cubicBezTo>
                  <a:pt x="141" y="17"/>
                  <a:pt x="140" y="17"/>
                  <a:pt x="140" y="17"/>
                </a:cubicBezTo>
                <a:cubicBezTo>
                  <a:pt x="137" y="16"/>
                  <a:pt x="140" y="15"/>
                  <a:pt x="140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38" y="11"/>
                  <a:pt x="130" y="11"/>
                  <a:pt x="134" y="9"/>
                </a:cubicBezTo>
                <a:cubicBezTo>
                  <a:pt x="133" y="9"/>
                  <a:pt x="132" y="9"/>
                  <a:pt x="131" y="9"/>
                </a:cubicBezTo>
                <a:cubicBezTo>
                  <a:pt x="130" y="8"/>
                  <a:pt x="132" y="8"/>
                  <a:pt x="133" y="7"/>
                </a:cubicBezTo>
                <a:cubicBezTo>
                  <a:pt x="131" y="5"/>
                  <a:pt x="138" y="2"/>
                  <a:pt x="136" y="0"/>
                </a:cubicBezTo>
                <a:cubicBezTo>
                  <a:pt x="133" y="1"/>
                  <a:pt x="133" y="1"/>
                  <a:pt x="133" y="1"/>
                </a:cubicBezTo>
                <a:cubicBezTo>
                  <a:pt x="135" y="3"/>
                  <a:pt x="130" y="5"/>
                  <a:pt x="130" y="7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5"/>
                  <a:pt x="126" y="4"/>
                  <a:pt x="124" y="3"/>
                </a:cubicBezTo>
                <a:cubicBezTo>
                  <a:pt x="127" y="2"/>
                  <a:pt x="127" y="5"/>
                  <a:pt x="131" y="4"/>
                </a:cubicBezTo>
                <a:cubicBezTo>
                  <a:pt x="128" y="3"/>
                  <a:pt x="131" y="2"/>
                  <a:pt x="129" y="0"/>
                </a:cubicBezTo>
                <a:cubicBezTo>
                  <a:pt x="124" y="1"/>
                  <a:pt x="120" y="0"/>
                  <a:pt x="116" y="1"/>
                </a:cubicBezTo>
                <a:cubicBezTo>
                  <a:pt x="116" y="1"/>
                  <a:pt x="118" y="2"/>
                  <a:pt x="118" y="2"/>
                </a:cubicBezTo>
                <a:cubicBezTo>
                  <a:pt x="118" y="3"/>
                  <a:pt x="116" y="2"/>
                  <a:pt x="115" y="3"/>
                </a:cubicBezTo>
                <a:cubicBezTo>
                  <a:pt x="116" y="4"/>
                  <a:pt x="126" y="1"/>
                  <a:pt x="121" y="4"/>
                </a:cubicBezTo>
                <a:cubicBezTo>
                  <a:pt x="121" y="5"/>
                  <a:pt x="122" y="6"/>
                  <a:pt x="123" y="7"/>
                </a:cubicBezTo>
                <a:cubicBezTo>
                  <a:pt x="122" y="7"/>
                  <a:pt x="120" y="7"/>
                  <a:pt x="118" y="7"/>
                </a:cubicBezTo>
                <a:cubicBezTo>
                  <a:pt x="118" y="7"/>
                  <a:pt x="117" y="7"/>
                  <a:pt x="117" y="6"/>
                </a:cubicBezTo>
                <a:cubicBezTo>
                  <a:pt x="117" y="6"/>
                  <a:pt x="118" y="6"/>
                  <a:pt x="118" y="6"/>
                </a:cubicBezTo>
                <a:cubicBezTo>
                  <a:pt x="116" y="6"/>
                  <a:pt x="117" y="3"/>
                  <a:pt x="114" y="4"/>
                </a:cubicBezTo>
                <a:cubicBezTo>
                  <a:pt x="112" y="4"/>
                  <a:pt x="112" y="3"/>
                  <a:pt x="113" y="3"/>
                </a:cubicBezTo>
                <a:cubicBezTo>
                  <a:pt x="112" y="2"/>
                  <a:pt x="110" y="2"/>
                  <a:pt x="110" y="1"/>
                </a:cubicBezTo>
                <a:cubicBezTo>
                  <a:pt x="109" y="2"/>
                  <a:pt x="110" y="3"/>
                  <a:pt x="108" y="3"/>
                </a:cubicBezTo>
                <a:cubicBezTo>
                  <a:pt x="108" y="0"/>
                  <a:pt x="102" y="1"/>
                  <a:pt x="99" y="1"/>
                </a:cubicBezTo>
                <a:cubicBezTo>
                  <a:pt x="99" y="3"/>
                  <a:pt x="105" y="4"/>
                  <a:pt x="108" y="5"/>
                </a:cubicBezTo>
                <a:cubicBezTo>
                  <a:pt x="107" y="6"/>
                  <a:pt x="107" y="6"/>
                  <a:pt x="107" y="6"/>
                </a:cubicBezTo>
                <a:cubicBezTo>
                  <a:pt x="104" y="6"/>
                  <a:pt x="103" y="5"/>
                  <a:pt x="102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4" y="4"/>
                  <a:pt x="96" y="2"/>
                  <a:pt x="96" y="1"/>
                </a:cubicBezTo>
                <a:cubicBezTo>
                  <a:pt x="84" y="1"/>
                  <a:pt x="71" y="3"/>
                  <a:pt x="59" y="4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0" y="5"/>
                  <a:pt x="59" y="5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7"/>
                  <a:pt x="59" y="6"/>
                  <a:pt x="60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0"/>
                  <a:pt x="58" y="10"/>
                  <a:pt x="56" y="11"/>
                </a:cubicBezTo>
                <a:cubicBezTo>
                  <a:pt x="59" y="12"/>
                  <a:pt x="62" y="13"/>
                  <a:pt x="65" y="13"/>
                </a:cubicBezTo>
                <a:cubicBezTo>
                  <a:pt x="64" y="14"/>
                  <a:pt x="60" y="14"/>
                  <a:pt x="58" y="14"/>
                </a:cubicBezTo>
                <a:cubicBezTo>
                  <a:pt x="62" y="14"/>
                  <a:pt x="62" y="17"/>
                  <a:pt x="66" y="17"/>
                </a:cubicBezTo>
                <a:cubicBezTo>
                  <a:pt x="65" y="18"/>
                  <a:pt x="63" y="18"/>
                  <a:pt x="61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6" y="21"/>
                  <a:pt x="66" y="21"/>
                  <a:pt x="66" y="21"/>
                </a:cubicBezTo>
                <a:cubicBezTo>
                  <a:pt x="65" y="22"/>
                  <a:pt x="62" y="21"/>
                  <a:pt x="60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3" y="24"/>
                  <a:pt x="60" y="23"/>
                  <a:pt x="61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3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7"/>
                  <a:pt x="62" y="25"/>
                  <a:pt x="60" y="26"/>
                </a:cubicBezTo>
                <a:cubicBezTo>
                  <a:pt x="60" y="27"/>
                  <a:pt x="65" y="28"/>
                  <a:pt x="61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0"/>
                  <a:pt x="63" y="30"/>
                  <a:pt x="62" y="30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3" y="31"/>
                  <a:pt x="62" y="31"/>
                </a:cubicBezTo>
                <a:cubicBezTo>
                  <a:pt x="65" y="33"/>
                  <a:pt x="65" y="33"/>
                  <a:pt x="65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3" y="34"/>
                  <a:pt x="64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7"/>
                  <a:pt x="69" y="37"/>
                  <a:pt x="71" y="38"/>
                </a:cubicBezTo>
                <a:cubicBezTo>
                  <a:pt x="67" y="39"/>
                  <a:pt x="65" y="37"/>
                  <a:pt x="61" y="37"/>
                </a:cubicBezTo>
                <a:cubicBezTo>
                  <a:pt x="64" y="38"/>
                  <a:pt x="65" y="39"/>
                  <a:pt x="68" y="39"/>
                </a:cubicBezTo>
                <a:cubicBezTo>
                  <a:pt x="68" y="41"/>
                  <a:pt x="66" y="39"/>
                  <a:pt x="64" y="40"/>
                </a:cubicBezTo>
                <a:cubicBezTo>
                  <a:pt x="64" y="40"/>
                  <a:pt x="67" y="41"/>
                  <a:pt x="65" y="41"/>
                </a:cubicBezTo>
                <a:cubicBezTo>
                  <a:pt x="64" y="41"/>
                  <a:pt x="62" y="40"/>
                  <a:pt x="60" y="41"/>
                </a:cubicBezTo>
                <a:cubicBezTo>
                  <a:pt x="62" y="44"/>
                  <a:pt x="72" y="43"/>
                  <a:pt x="68" y="47"/>
                </a:cubicBezTo>
                <a:cubicBezTo>
                  <a:pt x="63" y="49"/>
                  <a:pt x="68" y="51"/>
                  <a:pt x="66" y="54"/>
                </a:cubicBezTo>
                <a:cubicBezTo>
                  <a:pt x="65" y="54"/>
                  <a:pt x="65" y="54"/>
                  <a:pt x="64" y="54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1" y="47"/>
                  <a:pt x="59" y="48"/>
                </a:cubicBezTo>
                <a:cubicBezTo>
                  <a:pt x="56" y="49"/>
                  <a:pt x="61" y="49"/>
                  <a:pt x="60" y="51"/>
                </a:cubicBezTo>
                <a:cubicBezTo>
                  <a:pt x="61" y="51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4" y="49"/>
                  <a:pt x="51" y="46"/>
                  <a:pt x="47" y="48"/>
                </a:cubicBezTo>
                <a:cubicBezTo>
                  <a:pt x="46" y="47"/>
                  <a:pt x="42" y="49"/>
                  <a:pt x="40" y="48"/>
                </a:cubicBezTo>
                <a:cubicBezTo>
                  <a:pt x="30" y="48"/>
                  <a:pt x="19" y="45"/>
                  <a:pt x="8" y="47"/>
                </a:cubicBezTo>
                <a:cubicBezTo>
                  <a:pt x="8" y="47"/>
                  <a:pt x="8" y="49"/>
                  <a:pt x="5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10" y="52"/>
                  <a:pt x="5" y="51"/>
                  <a:pt x="5" y="52"/>
                </a:cubicBezTo>
                <a:cubicBezTo>
                  <a:pt x="7" y="53"/>
                  <a:pt x="12" y="52"/>
                  <a:pt x="13" y="54"/>
                </a:cubicBezTo>
                <a:cubicBezTo>
                  <a:pt x="10" y="54"/>
                  <a:pt x="5" y="53"/>
                  <a:pt x="3" y="54"/>
                </a:cubicBezTo>
                <a:cubicBezTo>
                  <a:pt x="4" y="55"/>
                  <a:pt x="7" y="55"/>
                  <a:pt x="9" y="55"/>
                </a:cubicBezTo>
                <a:cubicBezTo>
                  <a:pt x="5" y="56"/>
                  <a:pt x="5" y="56"/>
                  <a:pt x="5" y="56"/>
                </a:cubicBezTo>
                <a:cubicBezTo>
                  <a:pt x="7" y="56"/>
                  <a:pt x="7" y="58"/>
                  <a:pt x="9" y="58"/>
                </a:cubicBezTo>
                <a:cubicBezTo>
                  <a:pt x="9" y="58"/>
                  <a:pt x="8" y="58"/>
                  <a:pt x="7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0" y="62"/>
                  <a:pt x="9" y="62"/>
                </a:cubicBezTo>
                <a:cubicBezTo>
                  <a:pt x="8" y="62"/>
                  <a:pt x="8" y="63"/>
                  <a:pt x="9" y="63"/>
                </a:cubicBezTo>
                <a:cubicBezTo>
                  <a:pt x="9" y="64"/>
                  <a:pt x="6" y="64"/>
                  <a:pt x="7" y="64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8" y="65"/>
                  <a:pt x="6" y="66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8"/>
                  <a:pt x="8" y="68"/>
                  <a:pt x="6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10" y="70"/>
                  <a:pt x="7" y="70"/>
                </a:cubicBezTo>
                <a:cubicBezTo>
                  <a:pt x="0" y="71"/>
                  <a:pt x="13" y="74"/>
                  <a:pt x="6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8"/>
                  <a:pt x="8" y="77"/>
                  <a:pt x="7" y="77"/>
                </a:cubicBezTo>
                <a:cubicBezTo>
                  <a:pt x="12" y="80"/>
                  <a:pt x="12" y="80"/>
                  <a:pt x="12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0" y="80"/>
                  <a:pt x="9" y="80"/>
                </a:cubicBezTo>
                <a:cubicBezTo>
                  <a:pt x="12" y="81"/>
                  <a:pt x="12" y="81"/>
                  <a:pt x="12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1"/>
                  <a:pt x="7" y="81"/>
                  <a:pt x="5" y="81"/>
                </a:cubicBezTo>
                <a:cubicBezTo>
                  <a:pt x="7" y="82"/>
                  <a:pt x="8" y="82"/>
                  <a:pt x="10" y="83"/>
                </a:cubicBezTo>
                <a:cubicBezTo>
                  <a:pt x="5" y="84"/>
                  <a:pt x="5" y="84"/>
                  <a:pt x="5" y="84"/>
                </a:cubicBezTo>
                <a:cubicBezTo>
                  <a:pt x="6" y="83"/>
                  <a:pt x="7" y="84"/>
                  <a:pt x="8" y="84"/>
                </a:cubicBezTo>
                <a:cubicBezTo>
                  <a:pt x="7" y="85"/>
                  <a:pt x="4" y="84"/>
                  <a:pt x="5" y="85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10" y="88"/>
                  <a:pt x="14" y="88"/>
                  <a:pt x="16" y="90"/>
                </a:cubicBezTo>
                <a:cubicBezTo>
                  <a:pt x="19" y="90"/>
                  <a:pt x="22" y="92"/>
                  <a:pt x="26" y="92"/>
                </a:cubicBezTo>
                <a:cubicBezTo>
                  <a:pt x="28" y="93"/>
                  <a:pt x="32" y="93"/>
                  <a:pt x="35" y="94"/>
                </a:cubicBezTo>
                <a:cubicBezTo>
                  <a:pt x="35" y="94"/>
                  <a:pt x="33" y="94"/>
                  <a:pt x="32" y="94"/>
                </a:cubicBezTo>
                <a:cubicBezTo>
                  <a:pt x="33" y="96"/>
                  <a:pt x="35" y="93"/>
                  <a:pt x="36" y="95"/>
                </a:cubicBezTo>
                <a:cubicBezTo>
                  <a:pt x="37" y="96"/>
                  <a:pt x="39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3" y="96"/>
                  <a:pt x="32" y="96"/>
                  <a:pt x="31" y="96"/>
                </a:cubicBezTo>
                <a:cubicBezTo>
                  <a:pt x="32" y="97"/>
                  <a:pt x="33" y="97"/>
                  <a:pt x="34" y="97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9"/>
                  <a:pt x="34" y="100"/>
                  <a:pt x="36" y="100"/>
                </a:cubicBezTo>
                <a:cubicBezTo>
                  <a:pt x="36" y="101"/>
                  <a:pt x="33" y="100"/>
                  <a:pt x="35" y="101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105"/>
                  <a:pt x="41" y="105"/>
                  <a:pt x="37" y="106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09"/>
                  <a:pt x="39" y="109"/>
                  <a:pt x="40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0"/>
                  <a:pt x="40" y="111"/>
                </a:cubicBezTo>
                <a:cubicBezTo>
                  <a:pt x="38" y="111"/>
                  <a:pt x="38" y="111"/>
                  <a:pt x="38" y="111"/>
                </a:cubicBezTo>
                <a:cubicBezTo>
                  <a:pt x="39" y="111"/>
                  <a:pt x="39" y="111"/>
                  <a:pt x="40" y="112"/>
                </a:cubicBezTo>
                <a:cubicBezTo>
                  <a:pt x="39" y="112"/>
                  <a:pt x="39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14"/>
                  <a:pt x="39" y="116"/>
                  <a:pt x="41" y="11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3" y="120"/>
                  <a:pt x="44" y="121"/>
                  <a:pt x="46" y="121"/>
                </a:cubicBezTo>
                <a:cubicBezTo>
                  <a:pt x="47" y="123"/>
                  <a:pt x="42" y="122"/>
                  <a:pt x="42" y="123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5"/>
                  <a:pt x="39" y="124"/>
                  <a:pt x="39" y="125"/>
                </a:cubicBezTo>
                <a:cubicBezTo>
                  <a:pt x="41" y="125"/>
                  <a:pt x="42" y="126"/>
                  <a:pt x="44" y="126"/>
                </a:cubicBezTo>
                <a:cubicBezTo>
                  <a:pt x="43" y="127"/>
                  <a:pt x="42" y="126"/>
                  <a:pt x="42" y="126"/>
                </a:cubicBezTo>
                <a:cubicBezTo>
                  <a:pt x="45" y="127"/>
                  <a:pt x="41" y="128"/>
                  <a:pt x="42" y="128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39" y="132"/>
                  <a:pt x="50" y="130"/>
                  <a:pt x="51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3" y="133"/>
                  <a:pt x="57" y="133"/>
                  <a:pt x="60" y="133"/>
                </a:cubicBezTo>
                <a:cubicBezTo>
                  <a:pt x="59" y="135"/>
                  <a:pt x="53" y="133"/>
                  <a:pt x="52" y="134"/>
                </a:cubicBezTo>
                <a:cubicBezTo>
                  <a:pt x="55" y="135"/>
                  <a:pt x="59" y="134"/>
                  <a:pt x="61" y="135"/>
                </a:cubicBezTo>
                <a:cubicBezTo>
                  <a:pt x="58" y="136"/>
                  <a:pt x="52" y="136"/>
                  <a:pt x="48" y="137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2" y="139"/>
                  <a:pt x="59" y="137"/>
                  <a:pt x="62" y="139"/>
                </a:cubicBezTo>
                <a:cubicBezTo>
                  <a:pt x="61" y="140"/>
                  <a:pt x="56" y="140"/>
                  <a:pt x="53" y="140"/>
                </a:cubicBezTo>
                <a:cubicBezTo>
                  <a:pt x="56" y="140"/>
                  <a:pt x="58" y="140"/>
                  <a:pt x="60" y="141"/>
                </a:cubicBezTo>
                <a:cubicBezTo>
                  <a:pt x="57" y="142"/>
                  <a:pt x="53" y="142"/>
                  <a:pt x="50" y="142"/>
                </a:cubicBezTo>
                <a:cubicBezTo>
                  <a:pt x="55" y="142"/>
                  <a:pt x="62" y="142"/>
                  <a:pt x="66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2" y="143"/>
                  <a:pt x="63" y="143"/>
                  <a:pt x="64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8" y="145"/>
                  <a:pt x="52" y="143"/>
                  <a:pt x="51" y="146"/>
                </a:cubicBezTo>
                <a:cubicBezTo>
                  <a:pt x="52" y="146"/>
                  <a:pt x="53" y="146"/>
                  <a:pt x="55" y="146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61" y="148"/>
                  <a:pt x="64" y="146"/>
                  <a:pt x="66" y="148"/>
                </a:cubicBezTo>
                <a:cubicBezTo>
                  <a:pt x="66" y="148"/>
                  <a:pt x="65" y="148"/>
                  <a:pt x="64" y="148"/>
                </a:cubicBezTo>
                <a:cubicBezTo>
                  <a:pt x="63" y="148"/>
                  <a:pt x="63" y="149"/>
                  <a:pt x="62" y="14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50"/>
                  <a:pt x="55" y="149"/>
                  <a:pt x="53" y="150"/>
                </a:cubicBezTo>
                <a:cubicBezTo>
                  <a:pt x="57" y="150"/>
                  <a:pt x="61" y="150"/>
                  <a:pt x="65" y="151"/>
                </a:cubicBezTo>
                <a:cubicBezTo>
                  <a:pt x="68" y="149"/>
                  <a:pt x="71" y="152"/>
                  <a:pt x="74" y="151"/>
                </a:cubicBezTo>
                <a:cubicBezTo>
                  <a:pt x="73" y="152"/>
                  <a:pt x="69" y="151"/>
                  <a:pt x="68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5" y="152"/>
                  <a:pt x="62" y="151"/>
                  <a:pt x="62" y="152"/>
                </a:cubicBezTo>
                <a:cubicBezTo>
                  <a:pt x="65" y="153"/>
                  <a:pt x="68" y="153"/>
                  <a:pt x="71" y="153"/>
                </a:cubicBezTo>
                <a:cubicBezTo>
                  <a:pt x="79" y="151"/>
                  <a:pt x="78" y="156"/>
                  <a:pt x="86" y="154"/>
                </a:cubicBezTo>
                <a:cubicBezTo>
                  <a:pt x="85" y="152"/>
                  <a:pt x="92" y="154"/>
                  <a:pt x="94" y="153"/>
                </a:cubicBezTo>
                <a:cubicBezTo>
                  <a:pt x="95" y="153"/>
                  <a:pt x="95" y="153"/>
                  <a:pt x="95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8" y="153"/>
                  <a:pt x="97" y="153"/>
                  <a:pt x="97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5" y="152"/>
                  <a:pt x="95" y="152"/>
                  <a:pt x="95" y="151"/>
                </a:cubicBezTo>
                <a:cubicBezTo>
                  <a:pt x="99" y="150"/>
                  <a:pt x="97" y="149"/>
                  <a:pt x="98" y="147"/>
                </a:cubicBezTo>
                <a:cubicBezTo>
                  <a:pt x="104" y="147"/>
                  <a:pt x="101" y="145"/>
                  <a:pt x="103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4"/>
                  <a:pt x="101" y="144"/>
                  <a:pt x="102" y="143"/>
                </a:cubicBezTo>
                <a:cubicBezTo>
                  <a:pt x="104" y="143"/>
                  <a:pt x="105" y="144"/>
                  <a:pt x="107" y="145"/>
                </a:cubicBezTo>
                <a:cubicBezTo>
                  <a:pt x="106" y="147"/>
                  <a:pt x="102" y="148"/>
                  <a:pt x="103" y="151"/>
                </a:cubicBezTo>
                <a:cubicBezTo>
                  <a:pt x="98" y="151"/>
                  <a:pt x="101" y="153"/>
                  <a:pt x="99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9" y="157"/>
                  <a:pt x="109" y="152"/>
                  <a:pt x="114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6" y="151"/>
                  <a:pt x="111" y="149"/>
                  <a:pt x="114" y="148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6" y="147"/>
                  <a:pt x="113" y="147"/>
                  <a:pt x="112" y="146"/>
                </a:cubicBezTo>
                <a:cubicBezTo>
                  <a:pt x="113" y="146"/>
                  <a:pt x="117" y="147"/>
                  <a:pt x="118" y="145"/>
                </a:cubicBezTo>
                <a:cubicBezTo>
                  <a:pt x="119" y="145"/>
                  <a:pt x="121" y="145"/>
                  <a:pt x="122" y="145"/>
                </a:cubicBezTo>
                <a:cubicBezTo>
                  <a:pt x="123" y="147"/>
                  <a:pt x="119" y="148"/>
                  <a:pt x="119" y="149"/>
                </a:cubicBezTo>
                <a:cubicBezTo>
                  <a:pt x="124" y="151"/>
                  <a:pt x="124" y="154"/>
                  <a:pt x="129" y="155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8" y="154"/>
                  <a:pt x="128" y="154"/>
                  <a:pt x="127" y="154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27" y="152"/>
                  <a:pt x="122" y="151"/>
                  <a:pt x="122" y="149"/>
                </a:cubicBezTo>
                <a:cubicBezTo>
                  <a:pt x="124" y="149"/>
                  <a:pt x="123" y="150"/>
                  <a:pt x="124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6" y="150"/>
                  <a:pt x="128" y="150"/>
                  <a:pt x="128" y="151"/>
                </a:cubicBezTo>
                <a:cubicBezTo>
                  <a:pt x="126" y="153"/>
                  <a:pt x="134" y="152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2" y="154"/>
                  <a:pt x="132" y="153"/>
                  <a:pt x="134" y="152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7" y="153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41" y="153"/>
                  <a:pt x="138" y="152"/>
                  <a:pt x="142" y="151"/>
                </a:cubicBezTo>
                <a:cubicBezTo>
                  <a:pt x="146" y="152"/>
                  <a:pt x="147" y="154"/>
                  <a:pt x="149" y="155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7"/>
                  <a:pt x="143" y="157"/>
                  <a:pt x="143" y="157"/>
                </a:cubicBezTo>
                <a:cubicBezTo>
                  <a:pt x="143" y="157"/>
                  <a:pt x="143" y="156"/>
                  <a:pt x="144" y="156"/>
                </a:cubicBezTo>
                <a:cubicBezTo>
                  <a:pt x="143" y="155"/>
                  <a:pt x="142" y="156"/>
                  <a:pt x="142" y="155"/>
                </a:cubicBezTo>
                <a:cubicBezTo>
                  <a:pt x="141" y="159"/>
                  <a:pt x="139" y="154"/>
                  <a:pt x="135" y="155"/>
                </a:cubicBezTo>
                <a:cubicBezTo>
                  <a:pt x="134" y="156"/>
                  <a:pt x="137" y="157"/>
                  <a:pt x="137" y="157"/>
                </a:cubicBezTo>
                <a:cubicBezTo>
                  <a:pt x="135" y="158"/>
                  <a:pt x="136" y="160"/>
                  <a:pt x="136" y="161"/>
                </a:cubicBezTo>
                <a:cubicBezTo>
                  <a:pt x="137" y="161"/>
                  <a:pt x="139" y="160"/>
                  <a:pt x="140" y="159"/>
                </a:cubicBezTo>
                <a:cubicBezTo>
                  <a:pt x="142" y="160"/>
                  <a:pt x="137" y="161"/>
                  <a:pt x="138" y="162"/>
                </a:cubicBezTo>
                <a:cubicBezTo>
                  <a:pt x="141" y="162"/>
                  <a:pt x="143" y="161"/>
                  <a:pt x="146" y="161"/>
                </a:cubicBezTo>
                <a:cubicBezTo>
                  <a:pt x="147" y="162"/>
                  <a:pt x="148" y="162"/>
                  <a:pt x="147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1" y="162"/>
                  <a:pt x="153" y="164"/>
                  <a:pt x="156" y="162"/>
                </a:cubicBezTo>
                <a:cubicBezTo>
                  <a:pt x="157" y="162"/>
                  <a:pt x="159" y="161"/>
                  <a:pt x="156" y="160"/>
                </a:cubicBezTo>
                <a:cubicBezTo>
                  <a:pt x="158" y="159"/>
                  <a:pt x="158" y="158"/>
                  <a:pt x="160" y="158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2" y="159"/>
                  <a:pt x="165" y="159"/>
                  <a:pt x="167" y="159"/>
                </a:cubicBezTo>
                <a:cubicBezTo>
                  <a:pt x="166" y="160"/>
                  <a:pt x="166" y="161"/>
                  <a:pt x="165" y="161"/>
                </a:cubicBezTo>
                <a:cubicBezTo>
                  <a:pt x="166" y="161"/>
                  <a:pt x="167" y="161"/>
                  <a:pt x="168" y="161"/>
                </a:cubicBezTo>
                <a:cubicBezTo>
                  <a:pt x="167" y="162"/>
                  <a:pt x="166" y="162"/>
                  <a:pt x="166" y="162"/>
                </a:cubicBezTo>
                <a:cubicBezTo>
                  <a:pt x="169" y="163"/>
                  <a:pt x="176" y="162"/>
                  <a:pt x="179" y="163"/>
                </a:cubicBezTo>
                <a:cubicBezTo>
                  <a:pt x="180" y="159"/>
                  <a:pt x="180" y="159"/>
                  <a:pt x="180" y="159"/>
                </a:cubicBezTo>
                <a:cubicBezTo>
                  <a:pt x="185" y="159"/>
                  <a:pt x="180" y="161"/>
                  <a:pt x="184" y="162"/>
                </a:cubicBezTo>
                <a:cubicBezTo>
                  <a:pt x="186" y="161"/>
                  <a:pt x="190" y="161"/>
                  <a:pt x="190" y="160"/>
                </a:cubicBezTo>
                <a:cubicBezTo>
                  <a:pt x="193" y="159"/>
                  <a:pt x="195" y="158"/>
                  <a:pt x="197" y="159"/>
                </a:cubicBezTo>
                <a:cubicBezTo>
                  <a:pt x="198" y="160"/>
                  <a:pt x="193" y="161"/>
                  <a:pt x="192" y="162"/>
                </a:cubicBezTo>
                <a:cubicBezTo>
                  <a:pt x="193" y="163"/>
                  <a:pt x="194" y="163"/>
                  <a:pt x="195" y="163"/>
                </a:cubicBezTo>
                <a:cubicBezTo>
                  <a:pt x="201" y="164"/>
                  <a:pt x="201" y="161"/>
                  <a:pt x="206" y="161"/>
                </a:cubicBezTo>
                <a:cubicBezTo>
                  <a:pt x="207" y="162"/>
                  <a:pt x="208" y="162"/>
                  <a:pt x="208" y="163"/>
                </a:cubicBezTo>
                <a:cubicBezTo>
                  <a:pt x="210" y="161"/>
                  <a:pt x="213" y="164"/>
                  <a:pt x="215" y="162"/>
                </a:cubicBezTo>
                <a:cubicBezTo>
                  <a:pt x="213" y="161"/>
                  <a:pt x="214" y="160"/>
                  <a:pt x="214" y="160"/>
                </a:cubicBezTo>
                <a:cubicBezTo>
                  <a:pt x="213" y="157"/>
                  <a:pt x="218" y="159"/>
                  <a:pt x="219" y="159"/>
                </a:cubicBezTo>
                <a:cubicBezTo>
                  <a:pt x="222" y="161"/>
                  <a:pt x="215" y="160"/>
                  <a:pt x="217" y="162"/>
                </a:cubicBezTo>
                <a:cubicBezTo>
                  <a:pt x="218" y="162"/>
                  <a:pt x="219" y="162"/>
                  <a:pt x="220" y="162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5" y="165"/>
                  <a:pt x="226" y="161"/>
                  <a:pt x="231" y="161"/>
                </a:cubicBezTo>
                <a:cubicBezTo>
                  <a:pt x="231" y="161"/>
                  <a:pt x="231" y="160"/>
                  <a:pt x="232" y="160"/>
                </a:cubicBezTo>
                <a:cubicBezTo>
                  <a:pt x="234" y="160"/>
                  <a:pt x="233" y="161"/>
                  <a:pt x="234" y="161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35" y="160"/>
                  <a:pt x="239" y="160"/>
                  <a:pt x="240" y="160"/>
                </a:cubicBezTo>
                <a:cubicBezTo>
                  <a:pt x="245" y="158"/>
                  <a:pt x="249" y="161"/>
                  <a:pt x="253" y="159"/>
                </a:cubicBezTo>
                <a:cubicBezTo>
                  <a:pt x="254" y="159"/>
                  <a:pt x="255" y="159"/>
                  <a:pt x="254" y="160"/>
                </a:cubicBezTo>
                <a:cubicBezTo>
                  <a:pt x="253" y="161"/>
                  <a:pt x="251" y="162"/>
                  <a:pt x="248" y="162"/>
                </a:cubicBezTo>
                <a:cubicBezTo>
                  <a:pt x="247" y="162"/>
                  <a:pt x="246" y="161"/>
                  <a:pt x="246" y="161"/>
                </a:cubicBezTo>
                <a:cubicBezTo>
                  <a:pt x="245" y="160"/>
                  <a:pt x="242" y="160"/>
                  <a:pt x="241" y="161"/>
                </a:cubicBezTo>
                <a:cubicBezTo>
                  <a:pt x="236" y="160"/>
                  <a:pt x="235" y="163"/>
                  <a:pt x="232" y="163"/>
                </a:cubicBezTo>
                <a:cubicBezTo>
                  <a:pt x="232" y="163"/>
                  <a:pt x="232" y="163"/>
                  <a:pt x="232" y="163"/>
                </a:cubicBezTo>
                <a:cubicBezTo>
                  <a:pt x="241" y="160"/>
                  <a:pt x="248" y="166"/>
                  <a:pt x="256" y="163"/>
                </a:cubicBezTo>
                <a:cubicBezTo>
                  <a:pt x="256" y="162"/>
                  <a:pt x="256" y="162"/>
                  <a:pt x="256" y="162"/>
                </a:cubicBezTo>
                <a:cubicBezTo>
                  <a:pt x="257" y="162"/>
                  <a:pt x="258" y="162"/>
                  <a:pt x="259" y="162"/>
                </a:cubicBezTo>
                <a:cubicBezTo>
                  <a:pt x="262" y="160"/>
                  <a:pt x="258" y="159"/>
                  <a:pt x="260" y="157"/>
                </a:cubicBezTo>
                <a:cubicBezTo>
                  <a:pt x="261" y="157"/>
                  <a:pt x="263" y="157"/>
                  <a:pt x="263" y="157"/>
                </a:cubicBezTo>
                <a:cubicBezTo>
                  <a:pt x="264" y="158"/>
                  <a:pt x="263" y="158"/>
                  <a:pt x="262" y="159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61"/>
                  <a:pt x="266" y="162"/>
                  <a:pt x="264" y="162"/>
                </a:cubicBezTo>
                <a:cubicBezTo>
                  <a:pt x="263" y="162"/>
                  <a:pt x="263" y="162"/>
                  <a:pt x="262" y="162"/>
                </a:cubicBezTo>
                <a:cubicBezTo>
                  <a:pt x="262" y="163"/>
                  <a:pt x="262" y="163"/>
                  <a:pt x="262" y="163"/>
                </a:cubicBezTo>
                <a:cubicBezTo>
                  <a:pt x="263" y="163"/>
                  <a:pt x="264" y="164"/>
                  <a:pt x="265" y="164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68" y="163"/>
                  <a:pt x="270" y="162"/>
                  <a:pt x="269" y="161"/>
                </a:cubicBezTo>
                <a:cubicBezTo>
                  <a:pt x="270" y="159"/>
                  <a:pt x="272" y="160"/>
                  <a:pt x="274" y="160"/>
                </a:cubicBezTo>
                <a:cubicBezTo>
                  <a:pt x="274" y="161"/>
                  <a:pt x="273" y="161"/>
                  <a:pt x="272" y="162"/>
                </a:cubicBezTo>
                <a:cubicBezTo>
                  <a:pt x="272" y="162"/>
                  <a:pt x="272" y="163"/>
                  <a:pt x="273" y="164"/>
                </a:cubicBezTo>
                <a:cubicBezTo>
                  <a:pt x="275" y="164"/>
                  <a:pt x="274" y="162"/>
                  <a:pt x="276" y="162"/>
                </a:cubicBezTo>
                <a:cubicBezTo>
                  <a:pt x="278" y="162"/>
                  <a:pt x="276" y="163"/>
                  <a:pt x="276" y="163"/>
                </a:cubicBezTo>
                <a:cubicBezTo>
                  <a:pt x="278" y="163"/>
                  <a:pt x="280" y="162"/>
                  <a:pt x="282" y="163"/>
                </a:cubicBezTo>
                <a:cubicBezTo>
                  <a:pt x="285" y="162"/>
                  <a:pt x="285" y="162"/>
                  <a:pt x="285" y="162"/>
                </a:cubicBezTo>
                <a:cubicBezTo>
                  <a:pt x="284" y="161"/>
                  <a:pt x="283" y="161"/>
                  <a:pt x="284" y="161"/>
                </a:cubicBezTo>
                <a:cubicBezTo>
                  <a:pt x="284" y="160"/>
                  <a:pt x="284" y="160"/>
                  <a:pt x="285" y="160"/>
                </a:cubicBezTo>
                <a:cubicBezTo>
                  <a:pt x="285" y="160"/>
                  <a:pt x="284" y="159"/>
                  <a:pt x="284" y="159"/>
                </a:cubicBezTo>
                <a:cubicBezTo>
                  <a:pt x="286" y="157"/>
                  <a:pt x="289" y="159"/>
                  <a:pt x="291" y="159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7" y="163"/>
                  <a:pt x="289" y="162"/>
                  <a:pt x="291" y="162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2" y="161"/>
                  <a:pt x="294" y="161"/>
                  <a:pt x="295" y="162"/>
                </a:cubicBezTo>
                <a:cubicBezTo>
                  <a:pt x="296" y="162"/>
                  <a:pt x="291" y="163"/>
                  <a:pt x="294" y="162"/>
                </a:cubicBezTo>
                <a:cubicBezTo>
                  <a:pt x="296" y="163"/>
                  <a:pt x="296" y="161"/>
                  <a:pt x="298" y="161"/>
                </a:cubicBezTo>
                <a:cubicBezTo>
                  <a:pt x="299" y="161"/>
                  <a:pt x="298" y="161"/>
                  <a:pt x="298" y="162"/>
                </a:cubicBezTo>
                <a:cubicBezTo>
                  <a:pt x="300" y="162"/>
                  <a:pt x="300" y="162"/>
                  <a:pt x="300" y="162"/>
                </a:cubicBezTo>
                <a:cubicBezTo>
                  <a:pt x="304" y="162"/>
                  <a:pt x="300" y="163"/>
                  <a:pt x="301" y="164"/>
                </a:cubicBezTo>
                <a:cubicBezTo>
                  <a:pt x="304" y="164"/>
                  <a:pt x="304" y="163"/>
                  <a:pt x="306" y="162"/>
                </a:cubicBezTo>
                <a:cubicBezTo>
                  <a:pt x="307" y="162"/>
                  <a:pt x="307" y="163"/>
                  <a:pt x="308" y="163"/>
                </a:cubicBezTo>
                <a:cubicBezTo>
                  <a:pt x="309" y="162"/>
                  <a:pt x="312" y="163"/>
                  <a:pt x="313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9" y="161"/>
                  <a:pt x="313" y="161"/>
                  <a:pt x="315" y="161"/>
                </a:cubicBezTo>
                <a:cubicBezTo>
                  <a:pt x="318" y="162"/>
                  <a:pt x="316" y="162"/>
                  <a:pt x="317" y="163"/>
                </a:cubicBezTo>
                <a:cubicBezTo>
                  <a:pt x="318" y="163"/>
                  <a:pt x="318" y="163"/>
                  <a:pt x="319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1" y="162"/>
                  <a:pt x="325" y="161"/>
                  <a:pt x="326" y="160"/>
                </a:cubicBezTo>
                <a:cubicBezTo>
                  <a:pt x="326" y="160"/>
                  <a:pt x="325" y="160"/>
                  <a:pt x="325" y="160"/>
                </a:cubicBezTo>
                <a:cubicBezTo>
                  <a:pt x="328" y="160"/>
                  <a:pt x="330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0" y="161"/>
                  <a:pt x="333" y="163"/>
                  <a:pt x="330" y="163"/>
                </a:cubicBezTo>
                <a:cubicBezTo>
                  <a:pt x="328" y="162"/>
                  <a:pt x="328" y="162"/>
                  <a:pt x="328" y="162"/>
                </a:cubicBezTo>
                <a:cubicBezTo>
                  <a:pt x="327" y="162"/>
                  <a:pt x="327" y="163"/>
                  <a:pt x="326" y="163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4"/>
                  <a:pt x="324" y="164"/>
                </a:cubicBezTo>
                <a:cubicBezTo>
                  <a:pt x="329" y="163"/>
                  <a:pt x="329" y="163"/>
                  <a:pt x="329" y="163"/>
                </a:cubicBezTo>
                <a:cubicBezTo>
                  <a:pt x="331" y="164"/>
                  <a:pt x="331" y="164"/>
                  <a:pt x="331" y="164"/>
                </a:cubicBezTo>
                <a:cubicBezTo>
                  <a:pt x="333" y="163"/>
                  <a:pt x="339" y="163"/>
                  <a:pt x="339" y="163"/>
                </a:cubicBezTo>
                <a:cubicBezTo>
                  <a:pt x="337" y="162"/>
                  <a:pt x="337" y="162"/>
                  <a:pt x="337" y="162"/>
                </a:cubicBezTo>
                <a:cubicBezTo>
                  <a:pt x="340" y="161"/>
                  <a:pt x="340" y="161"/>
                  <a:pt x="340" y="161"/>
                </a:cubicBezTo>
                <a:cubicBezTo>
                  <a:pt x="342" y="161"/>
                  <a:pt x="345" y="161"/>
                  <a:pt x="346" y="162"/>
                </a:cubicBezTo>
                <a:cubicBezTo>
                  <a:pt x="345" y="163"/>
                  <a:pt x="342" y="162"/>
                  <a:pt x="342" y="163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5" y="164"/>
                  <a:pt x="347" y="163"/>
                  <a:pt x="348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9" y="163"/>
                  <a:pt x="351" y="161"/>
                  <a:pt x="354" y="161"/>
                </a:cubicBezTo>
                <a:cubicBezTo>
                  <a:pt x="356" y="163"/>
                  <a:pt x="350" y="162"/>
                  <a:pt x="350" y="164"/>
                </a:cubicBezTo>
                <a:cubicBezTo>
                  <a:pt x="354" y="164"/>
                  <a:pt x="356" y="162"/>
                  <a:pt x="359" y="162"/>
                </a:cubicBezTo>
                <a:cubicBezTo>
                  <a:pt x="362" y="162"/>
                  <a:pt x="366" y="161"/>
                  <a:pt x="369" y="162"/>
                </a:cubicBezTo>
                <a:cubicBezTo>
                  <a:pt x="368" y="162"/>
                  <a:pt x="367" y="163"/>
                  <a:pt x="367" y="163"/>
                </a:cubicBezTo>
                <a:cubicBezTo>
                  <a:pt x="370" y="164"/>
                  <a:pt x="369" y="162"/>
                  <a:pt x="370" y="162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70" y="160"/>
                  <a:pt x="371" y="160"/>
                </a:cubicBezTo>
                <a:cubicBezTo>
                  <a:pt x="376" y="160"/>
                  <a:pt x="371" y="158"/>
                  <a:pt x="374" y="157"/>
                </a:cubicBezTo>
                <a:cubicBezTo>
                  <a:pt x="379" y="158"/>
                  <a:pt x="374" y="160"/>
                  <a:pt x="376" y="160"/>
                </a:cubicBezTo>
                <a:cubicBezTo>
                  <a:pt x="377" y="160"/>
                  <a:pt x="379" y="160"/>
                  <a:pt x="380" y="159"/>
                </a:cubicBezTo>
                <a:cubicBezTo>
                  <a:pt x="379" y="159"/>
                  <a:pt x="378" y="159"/>
                  <a:pt x="378" y="158"/>
                </a:cubicBezTo>
                <a:cubicBezTo>
                  <a:pt x="379" y="157"/>
                  <a:pt x="380" y="158"/>
                  <a:pt x="381" y="159"/>
                </a:cubicBezTo>
                <a:cubicBezTo>
                  <a:pt x="382" y="159"/>
                  <a:pt x="381" y="159"/>
                  <a:pt x="380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3" y="159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5" y="160"/>
                  <a:pt x="386" y="159"/>
                  <a:pt x="384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1" y="157"/>
                  <a:pt x="385" y="156"/>
                  <a:pt x="383" y="155"/>
                </a:cubicBezTo>
                <a:cubicBezTo>
                  <a:pt x="384" y="154"/>
                  <a:pt x="385" y="153"/>
                  <a:pt x="387" y="153"/>
                </a:cubicBezTo>
                <a:cubicBezTo>
                  <a:pt x="390" y="153"/>
                  <a:pt x="389" y="155"/>
                  <a:pt x="389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7" y="155"/>
                  <a:pt x="387" y="155"/>
                  <a:pt x="387" y="154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86" y="155"/>
                  <a:pt x="386" y="155"/>
                  <a:pt x="386" y="155"/>
                </a:cubicBezTo>
                <a:cubicBezTo>
                  <a:pt x="387" y="156"/>
                  <a:pt x="390" y="155"/>
                  <a:pt x="391" y="156"/>
                </a:cubicBezTo>
                <a:cubicBezTo>
                  <a:pt x="390" y="156"/>
                  <a:pt x="390" y="156"/>
                  <a:pt x="390" y="156"/>
                </a:cubicBezTo>
                <a:cubicBezTo>
                  <a:pt x="391" y="157"/>
                  <a:pt x="392" y="157"/>
                  <a:pt x="392" y="157"/>
                </a:cubicBezTo>
                <a:cubicBezTo>
                  <a:pt x="389" y="158"/>
                  <a:pt x="389" y="158"/>
                  <a:pt x="389" y="158"/>
                </a:cubicBezTo>
                <a:cubicBezTo>
                  <a:pt x="389" y="157"/>
                  <a:pt x="389" y="155"/>
                  <a:pt x="385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5" y="158"/>
                  <a:pt x="385" y="158"/>
                  <a:pt x="385" y="158"/>
                </a:cubicBezTo>
                <a:cubicBezTo>
                  <a:pt x="386" y="159"/>
                  <a:pt x="387" y="158"/>
                  <a:pt x="389" y="158"/>
                </a:cubicBezTo>
                <a:cubicBezTo>
                  <a:pt x="390" y="158"/>
                  <a:pt x="392" y="159"/>
                  <a:pt x="391" y="160"/>
                </a:cubicBezTo>
                <a:cubicBezTo>
                  <a:pt x="387" y="159"/>
                  <a:pt x="387" y="159"/>
                  <a:pt x="387" y="159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8" y="160"/>
                  <a:pt x="388" y="160"/>
                  <a:pt x="389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90" y="160"/>
                  <a:pt x="396" y="160"/>
                  <a:pt x="396" y="159"/>
                </a:cubicBezTo>
                <a:cubicBezTo>
                  <a:pt x="397" y="159"/>
                  <a:pt x="398" y="159"/>
                  <a:pt x="399" y="160"/>
                </a:cubicBezTo>
                <a:cubicBezTo>
                  <a:pt x="398" y="160"/>
                  <a:pt x="398" y="160"/>
                  <a:pt x="398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399" y="160"/>
                  <a:pt x="399" y="160"/>
                  <a:pt x="398" y="159"/>
                </a:cubicBezTo>
                <a:cubicBezTo>
                  <a:pt x="399" y="159"/>
                  <a:pt x="400" y="159"/>
                  <a:pt x="401" y="159"/>
                </a:cubicBezTo>
                <a:cubicBezTo>
                  <a:pt x="399" y="158"/>
                  <a:pt x="401" y="157"/>
                  <a:pt x="402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9" y="157"/>
                  <a:pt x="399" y="157"/>
                  <a:pt x="399" y="157"/>
                </a:cubicBezTo>
                <a:cubicBezTo>
                  <a:pt x="399" y="157"/>
                  <a:pt x="399" y="158"/>
                  <a:pt x="398" y="158"/>
                </a:cubicBezTo>
                <a:cubicBezTo>
                  <a:pt x="397" y="159"/>
                  <a:pt x="396" y="158"/>
                  <a:pt x="394" y="157"/>
                </a:cubicBezTo>
                <a:cubicBezTo>
                  <a:pt x="394" y="156"/>
                  <a:pt x="395" y="155"/>
                  <a:pt x="395" y="154"/>
                </a:cubicBezTo>
                <a:cubicBezTo>
                  <a:pt x="392" y="155"/>
                  <a:pt x="392" y="155"/>
                  <a:pt x="392" y="155"/>
                </a:cubicBezTo>
                <a:cubicBezTo>
                  <a:pt x="391" y="155"/>
                  <a:pt x="390" y="154"/>
                  <a:pt x="391" y="154"/>
                </a:cubicBezTo>
                <a:cubicBezTo>
                  <a:pt x="393" y="154"/>
                  <a:pt x="395" y="154"/>
                  <a:pt x="396" y="153"/>
                </a:cubicBezTo>
                <a:cubicBezTo>
                  <a:pt x="397" y="155"/>
                  <a:pt x="402" y="152"/>
                  <a:pt x="401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0" y="153"/>
                  <a:pt x="398" y="153"/>
                  <a:pt x="398" y="153"/>
                </a:cubicBezTo>
                <a:cubicBezTo>
                  <a:pt x="401" y="153"/>
                  <a:pt x="402" y="151"/>
                  <a:pt x="403" y="150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10" y="152"/>
                  <a:pt x="410" y="150"/>
                  <a:pt x="409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5" y="151"/>
                  <a:pt x="403" y="149"/>
                  <a:pt x="402" y="148"/>
                </a:cubicBezTo>
                <a:cubicBezTo>
                  <a:pt x="403" y="147"/>
                  <a:pt x="406" y="146"/>
                  <a:pt x="406" y="145"/>
                </a:cubicBezTo>
                <a:cubicBezTo>
                  <a:pt x="407" y="145"/>
                  <a:pt x="407" y="145"/>
                  <a:pt x="408" y="145"/>
                </a:cubicBezTo>
                <a:cubicBezTo>
                  <a:pt x="408" y="144"/>
                  <a:pt x="408" y="143"/>
                  <a:pt x="409" y="143"/>
                </a:cubicBezTo>
                <a:cubicBezTo>
                  <a:pt x="410" y="144"/>
                  <a:pt x="412" y="146"/>
                  <a:pt x="407" y="146"/>
                </a:cubicBezTo>
                <a:cubicBezTo>
                  <a:pt x="411" y="147"/>
                  <a:pt x="406" y="148"/>
                  <a:pt x="407" y="148"/>
                </a:cubicBezTo>
                <a:cubicBezTo>
                  <a:pt x="414" y="150"/>
                  <a:pt x="409" y="145"/>
                  <a:pt x="413" y="145"/>
                </a:cubicBezTo>
                <a:cubicBezTo>
                  <a:pt x="411" y="145"/>
                  <a:pt x="409" y="144"/>
                  <a:pt x="409" y="143"/>
                </a:cubicBezTo>
                <a:cubicBezTo>
                  <a:pt x="412" y="143"/>
                  <a:pt x="409" y="141"/>
                  <a:pt x="407" y="141"/>
                </a:cubicBezTo>
                <a:cubicBezTo>
                  <a:pt x="406" y="141"/>
                  <a:pt x="406" y="143"/>
                  <a:pt x="404" y="142"/>
                </a:cubicBezTo>
                <a:cubicBezTo>
                  <a:pt x="401" y="142"/>
                  <a:pt x="403" y="141"/>
                  <a:pt x="402" y="140"/>
                </a:cubicBezTo>
                <a:cubicBezTo>
                  <a:pt x="409" y="140"/>
                  <a:pt x="409" y="140"/>
                  <a:pt x="409" y="140"/>
                </a:cubicBezTo>
                <a:cubicBezTo>
                  <a:pt x="409" y="139"/>
                  <a:pt x="408" y="138"/>
                  <a:pt x="407" y="138"/>
                </a:cubicBezTo>
                <a:cubicBezTo>
                  <a:pt x="409" y="138"/>
                  <a:pt x="410" y="137"/>
                  <a:pt x="411" y="137"/>
                </a:cubicBezTo>
                <a:cubicBezTo>
                  <a:pt x="412" y="137"/>
                  <a:pt x="411" y="137"/>
                  <a:pt x="411" y="138"/>
                </a:cubicBezTo>
                <a:cubicBezTo>
                  <a:pt x="414" y="138"/>
                  <a:pt x="411" y="137"/>
                  <a:pt x="413" y="137"/>
                </a:cubicBezTo>
                <a:cubicBezTo>
                  <a:pt x="414" y="137"/>
                  <a:pt x="416" y="137"/>
                  <a:pt x="416" y="138"/>
                </a:cubicBezTo>
                <a:cubicBezTo>
                  <a:pt x="417" y="137"/>
                  <a:pt x="417" y="137"/>
                  <a:pt x="417" y="137"/>
                </a:cubicBezTo>
                <a:cubicBezTo>
                  <a:pt x="417" y="137"/>
                  <a:pt x="416" y="136"/>
                  <a:pt x="415" y="136"/>
                </a:cubicBezTo>
                <a:cubicBezTo>
                  <a:pt x="414" y="137"/>
                  <a:pt x="412" y="136"/>
                  <a:pt x="410" y="136"/>
                </a:cubicBezTo>
                <a:cubicBezTo>
                  <a:pt x="410" y="135"/>
                  <a:pt x="412" y="135"/>
                  <a:pt x="412" y="134"/>
                </a:cubicBezTo>
                <a:cubicBezTo>
                  <a:pt x="410" y="135"/>
                  <a:pt x="408" y="137"/>
                  <a:pt x="406" y="135"/>
                </a:cubicBezTo>
                <a:cubicBezTo>
                  <a:pt x="409" y="134"/>
                  <a:pt x="412" y="133"/>
                  <a:pt x="415" y="133"/>
                </a:cubicBezTo>
                <a:cubicBezTo>
                  <a:pt x="414" y="133"/>
                  <a:pt x="414" y="134"/>
                  <a:pt x="414" y="134"/>
                </a:cubicBezTo>
                <a:cubicBezTo>
                  <a:pt x="415" y="134"/>
                  <a:pt x="415" y="134"/>
                  <a:pt x="415" y="134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3" y="133"/>
                  <a:pt x="408" y="131"/>
                  <a:pt x="407" y="133"/>
                </a:cubicBezTo>
                <a:cubicBezTo>
                  <a:pt x="406" y="133"/>
                  <a:pt x="407" y="132"/>
                  <a:pt x="406" y="132"/>
                </a:cubicBezTo>
                <a:cubicBezTo>
                  <a:pt x="408" y="131"/>
                  <a:pt x="411" y="130"/>
                  <a:pt x="413" y="131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7" y="131"/>
                  <a:pt x="423" y="131"/>
                  <a:pt x="427" y="131"/>
                </a:cubicBezTo>
                <a:cubicBezTo>
                  <a:pt x="427" y="130"/>
                  <a:pt x="427" y="130"/>
                  <a:pt x="427" y="130"/>
                </a:cubicBezTo>
                <a:cubicBezTo>
                  <a:pt x="421" y="129"/>
                  <a:pt x="414" y="130"/>
                  <a:pt x="407" y="129"/>
                </a:cubicBezTo>
                <a:cubicBezTo>
                  <a:pt x="410" y="128"/>
                  <a:pt x="410" y="128"/>
                  <a:pt x="410" y="128"/>
                </a:cubicBezTo>
                <a:cubicBezTo>
                  <a:pt x="412" y="129"/>
                  <a:pt x="412" y="129"/>
                  <a:pt x="412" y="129"/>
                </a:cubicBezTo>
                <a:cubicBezTo>
                  <a:pt x="415" y="128"/>
                  <a:pt x="413" y="126"/>
                  <a:pt x="416" y="127"/>
                </a:cubicBezTo>
                <a:cubicBezTo>
                  <a:pt x="416" y="129"/>
                  <a:pt x="416" y="129"/>
                  <a:pt x="416" y="129"/>
                </a:cubicBezTo>
                <a:cubicBezTo>
                  <a:pt x="419" y="127"/>
                  <a:pt x="423" y="129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5" y="126"/>
                  <a:pt x="421" y="126"/>
                  <a:pt x="420" y="127"/>
                </a:cubicBezTo>
                <a:cubicBezTo>
                  <a:pt x="420" y="127"/>
                  <a:pt x="421" y="127"/>
                  <a:pt x="421" y="127"/>
                </a:cubicBezTo>
                <a:cubicBezTo>
                  <a:pt x="418" y="128"/>
                  <a:pt x="417" y="126"/>
                  <a:pt x="414" y="126"/>
                </a:cubicBezTo>
                <a:cubicBezTo>
                  <a:pt x="418" y="125"/>
                  <a:pt x="423" y="125"/>
                  <a:pt x="428" y="126"/>
                </a:cubicBezTo>
                <a:cubicBezTo>
                  <a:pt x="431" y="125"/>
                  <a:pt x="431" y="125"/>
                  <a:pt x="431" y="125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5"/>
                  <a:pt x="433" y="125"/>
                  <a:pt x="433" y="125"/>
                </a:cubicBezTo>
                <a:cubicBezTo>
                  <a:pt x="433" y="125"/>
                  <a:pt x="434" y="125"/>
                  <a:pt x="435" y="125"/>
                </a:cubicBezTo>
                <a:cubicBezTo>
                  <a:pt x="436" y="125"/>
                  <a:pt x="437" y="125"/>
                  <a:pt x="437" y="126"/>
                </a:cubicBezTo>
                <a:cubicBezTo>
                  <a:pt x="439" y="126"/>
                  <a:pt x="439" y="126"/>
                  <a:pt x="439" y="126"/>
                </a:cubicBezTo>
                <a:cubicBezTo>
                  <a:pt x="436" y="126"/>
                  <a:pt x="436" y="123"/>
                  <a:pt x="433" y="1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8DA04271-2EF0-45BB-A5D6-9FD91D656121}"/>
              </a:ext>
            </a:extLst>
          </p:cNvPr>
          <p:cNvSpPr txBox="1"/>
          <p:nvPr/>
        </p:nvSpPr>
        <p:spPr>
          <a:xfrm>
            <a:off x="1825793" y="1252254"/>
            <a:ext cx="25828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dirty="0">
                <a:gradFill>
                  <a:gsLst>
                    <a:gs pos="37000">
                      <a:srgbClr val="C95C38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02</a:t>
            </a:r>
            <a:endParaRPr lang="zh-CN" altLang="en-US" sz="13800" b="1" dirty="0">
              <a:gradFill>
                <a:gsLst>
                  <a:gs pos="37000">
                    <a:srgbClr val="C95C38"/>
                  </a:gs>
                  <a:gs pos="79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4AADA1-CD4C-409C-8996-B0F5E36817EF}"/>
              </a:ext>
            </a:extLst>
          </p:cNvPr>
          <p:cNvGrpSpPr/>
          <p:nvPr/>
        </p:nvGrpSpPr>
        <p:grpSpPr>
          <a:xfrm>
            <a:off x="138470" y="3609733"/>
            <a:ext cx="5957530" cy="1571868"/>
            <a:chOff x="2589116" y="4571392"/>
            <a:chExt cx="5957530" cy="1571868"/>
          </a:xfrm>
        </p:grpSpPr>
        <p:sp>
          <p:nvSpPr>
            <p:cNvPr id="20" name="文本框 11">
              <a:extLst>
                <a:ext uri="{FF2B5EF4-FFF2-40B4-BE49-F238E27FC236}">
                  <a16:creationId xmlns:a16="http://schemas.microsoft.com/office/drawing/2014/main" id="{403C29DC-EF64-4B0D-A626-D13227E5F3DB}"/>
                </a:ext>
              </a:extLst>
            </p:cNvPr>
            <p:cNvSpPr txBox="1"/>
            <p:nvPr/>
          </p:nvSpPr>
          <p:spPr>
            <a:xfrm>
              <a:off x="3641270" y="4571392"/>
              <a:ext cx="40386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R" panose="00020600040101010101" pitchFamily="18" charset="-122"/>
                  <a:sym typeface="Arial" panose="020B0604020202020204" pitchFamily="34" charset="0"/>
                </a:rPr>
                <a:t>美食特产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FAA176C-9E1B-4B97-AC4E-4BB5F3295189}"/>
                </a:ext>
              </a:extLst>
            </p:cNvPr>
            <p:cNvSpPr txBox="1"/>
            <p:nvPr/>
          </p:nvSpPr>
          <p:spPr>
            <a:xfrm>
              <a:off x="2589116" y="5866261"/>
              <a:ext cx="5957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PLEASE ENTER THE CORRESPONDING ENGLISH TRANSLATION HERE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0BD2B96-6593-4CDE-AB71-5DD59846F97D}"/>
              </a:ext>
            </a:extLst>
          </p:cNvPr>
          <p:cNvCxnSpPr>
            <a:cxnSpLocks/>
          </p:cNvCxnSpPr>
          <p:nvPr/>
        </p:nvCxnSpPr>
        <p:spPr>
          <a:xfrm>
            <a:off x="2911495" y="3365375"/>
            <a:ext cx="411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4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、美食特产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078A7E-ED96-4ADA-9324-D9E2B341225C}"/>
              </a:ext>
            </a:extLst>
          </p:cNvPr>
          <p:cNvSpPr txBox="1"/>
          <p:nvPr/>
        </p:nvSpPr>
        <p:spPr>
          <a:xfrm>
            <a:off x="6121224" y="2643941"/>
            <a:ext cx="5115729" cy="261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肉粽起源于福建泉州，闽南地区以及台湾东南亚的特色传统美食，作为端午节节日食俗。其选料讲究，配料多样，制作精细，历史悠久，味道香甜，油润不腻，色泽红黄闪亮，以独有的风味，享誉海内外。清末民国期间，市区有个</a:t>
            </a:r>
            <a:r>
              <a:rPr lang="en-US" altLang="zh-CN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肉粽银</a:t>
            </a:r>
            <a:r>
              <a:rPr lang="en-US" altLang="zh-CN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，肉粽最为出名，还有泉州市区浮桥头观音亭的许牛制的肉粽，顾客满座。端午节时泉州家家户户备有肉粽，供奉神明先祖。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3FB76DB-EC43-47E5-BB84-BD4DE851CB38}"/>
              </a:ext>
            </a:extLst>
          </p:cNvPr>
          <p:cNvCxnSpPr/>
          <p:nvPr/>
        </p:nvCxnSpPr>
        <p:spPr>
          <a:xfrm>
            <a:off x="6234379" y="1755462"/>
            <a:ext cx="0" cy="569595"/>
          </a:xfrm>
          <a:prstGeom prst="line">
            <a:avLst/>
          </a:prstGeom>
          <a:ln w="19050">
            <a:solidFill>
              <a:srgbClr val="CC5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968E1D2-E02C-4521-8DA7-7F7EF363C19E}"/>
              </a:ext>
            </a:extLst>
          </p:cNvPr>
          <p:cNvSpPr txBox="1"/>
          <p:nvPr/>
        </p:nvSpPr>
        <p:spPr>
          <a:xfrm>
            <a:off x="6297500" y="1746954"/>
            <a:ext cx="130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2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肉粽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012B6BE-7E4D-424E-8482-84DB52C7A30C}"/>
              </a:ext>
            </a:extLst>
          </p:cNvPr>
          <p:cNvGrpSpPr/>
          <p:nvPr/>
        </p:nvGrpSpPr>
        <p:grpSpPr>
          <a:xfrm>
            <a:off x="0" y="1445490"/>
            <a:ext cx="5594621" cy="4677796"/>
            <a:chOff x="-13582" y="1844824"/>
            <a:chExt cx="5382711" cy="4003919"/>
          </a:xfrm>
          <a:blipFill>
            <a:blip r:embed="rId4"/>
            <a:stretch>
              <a:fillRect/>
            </a:stretch>
          </a:blipFill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A1848E2-17ED-4920-8B0B-5E4985EC9348}"/>
                </a:ext>
              </a:extLst>
            </p:cNvPr>
            <p:cNvGrpSpPr/>
            <p:nvPr/>
          </p:nvGrpSpPr>
          <p:grpSpPr>
            <a:xfrm>
              <a:off x="0" y="1844824"/>
              <a:ext cx="3359696" cy="576064"/>
              <a:chOff x="0" y="1844824"/>
              <a:chExt cx="3359696" cy="576064"/>
            </a:xfrm>
            <a:grpFill/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B3C465B-D9BA-4CA7-A59C-540938DE25EC}"/>
                  </a:ext>
                </a:extLst>
              </p:cNvPr>
              <p:cNvSpPr/>
              <p:nvPr/>
            </p:nvSpPr>
            <p:spPr>
              <a:xfrm>
                <a:off x="0" y="1844824"/>
                <a:ext cx="3071664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0A3F99B-03F6-4F6F-ABD5-68D8B0AEF89B}"/>
                  </a:ext>
                </a:extLst>
              </p:cNvPr>
              <p:cNvSpPr/>
              <p:nvPr/>
            </p:nvSpPr>
            <p:spPr>
              <a:xfrm>
                <a:off x="2783632" y="1844824"/>
                <a:ext cx="576064" cy="5760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BCCDEB-7DA3-4ACD-AA6E-660CEEA7D546}"/>
                </a:ext>
              </a:extLst>
            </p:cNvPr>
            <p:cNvSpPr/>
            <p:nvPr/>
          </p:nvSpPr>
          <p:spPr>
            <a:xfrm>
              <a:off x="0" y="2530395"/>
              <a:ext cx="4519280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0E7386F-F011-4691-9C81-E79FD7641E6F}"/>
                </a:ext>
              </a:extLst>
            </p:cNvPr>
            <p:cNvSpPr/>
            <p:nvPr/>
          </p:nvSpPr>
          <p:spPr>
            <a:xfrm>
              <a:off x="4199166" y="253039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795E6D3-EFAB-486B-9264-4B39DD7159A7}"/>
                </a:ext>
              </a:extLst>
            </p:cNvPr>
            <p:cNvSpPr/>
            <p:nvPr/>
          </p:nvSpPr>
          <p:spPr>
            <a:xfrm>
              <a:off x="-13582" y="3215966"/>
              <a:ext cx="400776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3CEF9D-FC8B-47FA-B0D3-9FD1A5D0F950}"/>
                </a:ext>
              </a:extLst>
            </p:cNvPr>
            <p:cNvSpPr/>
            <p:nvPr/>
          </p:nvSpPr>
          <p:spPr>
            <a:xfrm>
              <a:off x="-13582" y="3901537"/>
              <a:ext cx="46694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175F7CD-78B0-4784-9AF6-C65298D608E3}"/>
                </a:ext>
              </a:extLst>
            </p:cNvPr>
            <p:cNvSpPr/>
            <p:nvPr/>
          </p:nvSpPr>
          <p:spPr>
            <a:xfrm>
              <a:off x="3706154" y="3215966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757F0F8-E51B-4C89-A6EE-9DA11D880793}"/>
                </a:ext>
              </a:extLst>
            </p:cNvPr>
            <p:cNvSpPr/>
            <p:nvPr/>
          </p:nvSpPr>
          <p:spPr>
            <a:xfrm>
              <a:off x="0" y="4587108"/>
              <a:ext cx="5081097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0FB221A-590B-42BC-9963-76571B92FC7D}"/>
                </a:ext>
              </a:extLst>
            </p:cNvPr>
            <p:cNvSpPr/>
            <p:nvPr/>
          </p:nvSpPr>
          <p:spPr>
            <a:xfrm>
              <a:off x="4793065" y="4587108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302D703-C79F-4EAB-B225-F48E75B4D3A9}"/>
                </a:ext>
              </a:extLst>
            </p:cNvPr>
            <p:cNvSpPr/>
            <p:nvPr/>
          </p:nvSpPr>
          <p:spPr>
            <a:xfrm>
              <a:off x="-13582" y="5272679"/>
              <a:ext cx="4295800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E26C6D5-B1DB-4178-92F4-EF5B10D6C786}"/>
                </a:ext>
              </a:extLst>
            </p:cNvPr>
            <p:cNvSpPr/>
            <p:nvPr/>
          </p:nvSpPr>
          <p:spPr>
            <a:xfrm>
              <a:off x="3943216" y="5272679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76CC8C2-72E6-4037-B715-B0B984D1EE83}"/>
                </a:ext>
              </a:extLst>
            </p:cNvPr>
            <p:cNvSpPr/>
            <p:nvPr/>
          </p:nvSpPr>
          <p:spPr>
            <a:xfrm>
              <a:off x="4367808" y="3898179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7B3D6B4-9952-47A8-8F3E-4C227DAF6209}"/>
              </a:ext>
            </a:extLst>
          </p:cNvPr>
          <p:cNvGrpSpPr/>
          <p:nvPr/>
        </p:nvGrpSpPr>
        <p:grpSpPr>
          <a:xfrm>
            <a:off x="6061139" y="5426588"/>
            <a:ext cx="1292054" cy="360557"/>
            <a:chOff x="5702392" y="5945244"/>
            <a:chExt cx="1292054" cy="360557"/>
          </a:xfrm>
        </p:grpSpPr>
        <p:sp>
          <p:nvSpPr>
            <p:cNvPr id="27" name="圆角矩形 49">
              <a:extLst>
                <a:ext uri="{FF2B5EF4-FFF2-40B4-BE49-F238E27FC236}">
                  <a16:creationId xmlns:a16="http://schemas.microsoft.com/office/drawing/2014/main" id="{4DDA816A-E342-492B-B5E7-D123596F09B5}"/>
                </a:ext>
              </a:extLst>
            </p:cNvPr>
            <p:cNvSpPr/>
            <p:nvPr/>
          </p:nvSpPr>
          <p:spPr>
            <a:xfrm>
              <a:off x="5702392" y="5945244"/>
              <a:ext cx="1292054" cy="360557"/>
            </a:xfrm>
            <a:prstGeom prst="roundRect">
              <a:avLst/>
            </a:prstGeom>
            <a:solidFill>
              <a:srgbClr val="CC5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1A81929-CD3F-49A0-A29B-0BD1E1DD3635}"/>
                </a:ext>
              </a:extLst>
            </p:cNvPr>
            <p:cNvSpPr txBox="1"/>
            <p:nvPr/>
          </p:nvSpPr>
          <p:spPr>
            <a:xfrm>
              <a:off x="5776920" y="5970915"/>
              <a:ext cx="11015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ROUZONG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38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B1EF8D-3A7D-4691-AC5D-33580BBF3132}"/>
              </a:ext>
            </a:extLst>
          </p:cNvPr>
          <p:cNvCxnSpPr>
            <a:cxnSpLocks/>
          </p:cNvCxnSpPr>
          <p:nvPr/>
        </p:nvCxnSpPr>
        <p:spPr>
          <a:xfrm>
            <a:off x="435429" y="747932"/>
            <a:ext cx="115243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3DC1C97F-2D8B-4DC5-94C4-DE0CB1950218}"/>
              </a:ext>
            </a:extLst>
          </p:cNvPr>
          <p:cNvSpPr txBox="1"/>
          <p:nvPr/>
        </p:nvSpPr>
        <p:spPr>
          <a:xfrm>
            <a:off x="913037" y="210474"/>
            <a:ext cx="19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R" panose="00020600040101010101" pitchFamily="18" charset="-122"/>
                <a:sym typeface="Arial" panose="020B0604020202020204" pitchFamily="34" charset="0"/>
              </a:rPr>
              <a:t>、美食特产</a:t>
            </a:r>
          </a:p>
        </p:txBody>
      </p:sp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9583C08-5B9F-4D65-85CA-CFF0D97BF4AC}"/>
              </a:ext>
            </a:extLst>
          </p:cNvPr>
          <p:cNvSpPr/>
          <p:nvPr/>
        </p:nvSpPr>
        <p:spPr>
          <a:xfrm>
            <a:off x="435429" y="273298"/>
            <a:ext cx="382304" cy="286748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9200 w 9600"/>
              <a:gd name="T35" fmla="*/ 6368 h 7200"/>
              <a:gd name="T36" fmla="*/ 8838 w 9600"/>
              <a:gd name="T37" fmla="*/ 6800 h 7200"/>
              <a:gd name="T38" fmla="*/ 838 w 9600"/>
              <a:gd name="T39" fmla="*/ 6800 h 7200"/>
              <a:gd name="T40" fmla="*/ 400 w 9600"/>
              <a:gd name="T41" fmla="*/ 6368 h 7200"/>
              <a:gd name="T42" fmla="*/ 400 w 9600"/>
              <a:gd name="T43" fmla="*/ 1968 h 7200"/>
              <a:gd name="T44" fmla="*/ 838 w 9600"/>
              <a:gd name="T45" fmla="*/ 1600 h 7200"/>
              <a:gd name="T46" fmla="*/ 2533 w 9600"/>
              <a:gd name="T47" fmla="*/ 1600 h 7200"/>
              <a:gd name="T48" fmla="*/ 2653 w 9600"/>
              <a:gd name="T49" fmla="*/ 1520 h 7200"/>
              <a:gd name="T50" fmla="*/ 2930 w 9600"/>
              <a:gd name="T51" fmla="*/ 1175 h 7200"/>
              <a:gd name="T52" fmla="*/ 3563 w 9600"/>
              <a:gd name="T53" fmla="*/ 503 h 7200"/>
              <a:gd name="T54" fmla="*/ 3718 w 9600"/>
              <a:gd name="T55" fmla="*/ 400 h 7200"/>
              <a:gd name="T56" fmla="*/ 5930 w 9600"/>
              <a:gd name="T57" fmla="*/ 400 h 7200"/>
              <a:gd name="T58" fmla="*/ 6098 w 9600"/>
              <a:gd name="T59" fmla="*/ 513 h 7200"/>
              <a:gd name="T60" fmla="*/ 6763 w 9600"/>
              <a:gd name="T61" fmla="*/ 1258 h 7200"/>
              <a:gd name="T62" fmla="*/ 6995 w 9600"/>
              <a:gd name="T63" fmla="*/ 1520 h 7200"/>
              <a:gd name="T64" fmla="*/ 7115 w 9600"/>
              <a:gd name="T65" fmla="*/ 1600 h 7200"/>
              <a:gd name="T66" fmla="*/ 8838 w 9600"/>
              <a:gd name="T67" fmla="*/ 1600 h 7200"/>
              <a:gd name="T68" fmla="*/ 9200 w 9600"/>
              <a:gd name="T69" fmla="*/ 1968 h 7200"/>
              <a:gd name="T70" fmla="*/ 9200 w 9600"/>
              <a:gd name="T71" fmla="*/ 6368 h 7200"/>
              <a:gd name="T72" fmla="*/ 4800 w 9600"/>
              <a:gd name="T73" fmla="*/ 1938 h 7200"/>
              <a:gd name="T74" fmla="*/ 2663 w 9600"/>
              <a:gd name="T75" fmla="*/ 4075 h 7200"/>
              <a:gd name="T76" fmla="*/ 4800 w 9600"/>
              <a:gd name="T77" fmla="*/ 6213 h 7200"/>
              <a:gd name="T78" fmla="*/ 6938 w 9600"/>
              <a:gd name="T79" fmla="*/ 4075 h 7200"/>
              <a:gd name="T80" fmla="*/ 4800 w 9600"/>
              <a:gd name="T81" fmla="*/ 1938 h 7200"/>
              <a:gd name="T82" fmla="*/ 4800 w 9600"/>
              <a:gd name="T83" fmla="*/ 5813 h 7200"/>
              <a:gd name="T84" fmla="*/ 3063 w 9600"/>
              <a:gd name="T85" fmla="*/ 4075 h 7200"/>
              <a:gd name="T86" fmla="*/ 4800 w 9600"/>
              <a:gd name="T87" fmla="*/ 2338 h 7200"/>
              <a:gd name="T88" fmla="*/ 6538 w 9600"/>
              <a:gd name="T89" fmla="*/ 4075 h 7200"/>
              <a:gd name="T90" fmla="*/ 4800 w 9600"/>
              <a:gd name="T91" fmla="*/ 5813 h 7200"/>
              <a:gd name="T92" fmla="*/ 7200 w 9600"/>
              <a:gd name="T93" fmla="*/ 2000 h 7200"/>
              <a:gd name="T94" fmla="*/ 7625 w 9600"/>
              <a:gd name="T95" fmla="*/ 2000 h 7200"/>
              <a:gd name="T96" fmla="*/ 7625 w 9600"/>
              <a:gd name="T97" fmla="*/ 2425 h 7200"/>
              <a:gd name="T98" fmla="*/ 7200 w 9600"/>
              <a:gd name="T99" fmla="*/ 2425 h 7200"/>
              <a:gd name="T100" fmla="*/ 7200 w 9600"/>
              <a:gd name="T101" fmla="*/ 2000 h 7200"/>
              <a:gd name="T102" fmla="*/ 4000 w 9600"/>
              <a:gd name="T103" fmla="*/ 4075 h 7200"/>
              <a:gd name="T104" fmla="*/ 4800 w 9600"/>
              <a:gd name="T105" fmla="*/ 4875 h 7200"/>
              <a:gd name="T106" fmla="*/ 5600 w 9600"/>
              <a:gd name="T107" fmla="*/ 4075 h 7200"/>
              <a:gd name="T108" fmla="*/ 4800 w 9600"/>
              <a:gd name="T109" fmla="*/ 3275 h 7200"/>
              <a:gd name="T110" fmla="*/ 4000 w 9600"/>
              <a:gd name="T111" fmla="*/ 40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9200" y="6368"/>
                </a:moveTo>
                <a:cubicBezTo>
                  <a:pt x="9200" y="6600"/>
                  <a:pt x="9045" y="6800"/>
                  <a:pt x="8838" y="6800"/>
                </a:cubicBezTo>
                <a:lnTo>
                  <a:pt x="838" y="6800"/>
                </a:lnTo>
                <a:cubicBezTo>
                  <a:pt x="620" y="6800"/>
                  <a:pt x="400" y="6583"/>
                  <a:pt x="400" y="6368"/>
                </a:cubicBezTo>
                <a:lnTo>
                  <a:pt x="400" y="1968"/>
                </a:lnTo>
                <a:cubicBezTo>
                  <a:pt x="400" y="1763"/>
                  <a:pt x="603" y="1600"/>
                  <a:pt x="838" y="1600"/>
                </a:cubicBezTo>
                <a:lnTo>
                  <a:pt x="2533" y="1600"/>
                </a:lnTo>
                <a:lnTo>
                  <a:pt x="2653" y="1520"/>
                </a:lnTo>
                <a:cubicBezTo>
                  <a:pt x="2753" y="1408"/>
                  <a:pt x="2845" y="1270"/>
                  <a:pt x="2930" y="1175"/>
                </a:cubicBezTo>
                <a:cubicBezTo>
                  <a:pt x="3213" y="858"/>
                  <a:pt x="3418" y="633"/>
                  <a:pt x="3563" y="503"/>
                </a:cubicBezTo>
                <a:cubicBezTo>
                  <a:pt x="3680" y="398"/>
                  <a:pt x="3718" y="400"/>
                  <a:pt x="3718" y="400"/>
                </a:cubicBezTo>
                <a:lnTo>
                  <a:pt x="5930" y="400"/>
                </a:lnTo>
                <a:cubicBezTo>
                  <a:pt x="5930" y="400"/>
                  <a:pt x="5970" y="398"/>
                  <a:pt x="6098" y="513"/>
                </a:cubicBezTo>
                <a:cubicBezTo>
                  <a:pt x="6250" y="650"/>
                  <a:pt x="6465" y="925"/>
                  <a:pt x="6763" y="1258"/>
                </a:cubicBezTo>
                <a:cubicBezTo>
                  <a:pt x="6835" y="1340"/>
                  <a:pt x="6913" y="1428"/>
                  <a:pt x="6995" y="1520"/>
                </a:cubicBezTo>
                <a:lnTo>
                  <a:pt x="7115" y="1600"/>
                </a:lnTo>
                <a:lnTo>
                  <a:pt x="8838" y="1600"/>
                </a:lnTo>
                <a:cubicBezTo>
                  <a:pt x="9058" y="1600"/>
                  <a:pt x="9200" y="1750"/>
                  <a:pt x="9200" y="1968"/>
                </a:cubicBezTo>
                <a:lnTo>
                  <a:pt x="9200" y="6368"/>
                </a:lnTo>
                <a:close/>
                <a:moveTo>
                  <a:pt x="4800" y="1938"/>
                </a:moveTo>
                <a:cubicBezTo>
                  <a:pt x="3623" y="1938"/>
                  <a:pt x="2663" y="2898"/>
                  <a:pt x="2663" y="4075"/>
                </a:cubicBezTo>
                <a:cubicBezTo>
                  <a:pt x="2663" y="5253"/>
                  <a:pt x="3623" y="6213"/>
                  <a:pt x="4800" y="6213"/>
                </a:cubicBezTo>
                <a:cubicBezTo>
                  <a:pt x="5978" y="6213"/>
                  <a:pt x="6938" y="5253"/>
                  <a:pt x="6938" y="4075"/>
                </a:cubicBezTo>
                <a:cubicBezTo>
                  <a:pt x="6938" y="2897"/>
                  <a:pt x="5978" y="1938"/>
                  <a:pt x="4800" y="1938"/>
                </a:cubicBezTo>
                <a:close/>
                <a:moveTo>
                  <a:pt x="4800" y="5813"/>
                </a:moveTo>
                <a:cubicBezTo>
                  <a:pt x="3840" y="5813"/>
                  <a:pt x="3063" y="5035"/>
                  <a:pt x="3063" y="4075"/>
                </a:cubicBezTo>
                <a:cubicBezTo>
                  <a:pt x="3063" y="3115"/>
                  <a:pt x="3840" y="2338"/>
                  <a:pt x="4800" y="2338"/>
                </a:cubicBezTo>
                <a:cubicBezTo>
                  <a:pt x="5760" y="2338"/>
                  <a:pt x="6538" y="3115"/>
                  <a:pt x="6538" y="4075"/>
                </a:cubicBezTo>
                <a:cubicBezTo>
                  <a:pt x="6538" y="5035"/>
                  <a:pt x="5760" y="5813"/>
                  <a:pt x="4800" y="5813"/>
                </a:cubicBezTo>
                <a:close/>
                <a:moveTo>
                  <a:pt x="7200" y="2000"/>
                </a:moveTo>
                <a:lnTo>
                  <a:pt x="7625" y="2000"/>
                </a:lnTo>
                <a:lnTo>
                  <a:pt x="7625" y="2425"/>
                </a:lnTo>
                <a:lnTo>
                  <a:pt x="7200" y="2425"/>
                </a:lnTo>
                <a:lnTo>
                  <a:pt x="7200" y="2000"/>
                </a:lnTo>
                <a:close/>
                <a:moveTo>
                  <a:pt x="4000" y="4075"/>
                </a:moveTo>
                <a:cubicBezTo>
                  <a:pt x="4000" y="4517"/>
                  <a:pt x="4358" y="4875"/>
                  <a:pt x="4800" y="4875"/>
                </a:cubicBezTo>
                <a:cubicBezTo>
                  <a:pt x="5242" y="4875"/>
                  <a:pt x="5600" y="4517"/>
                  <a:pt x="5600" y="4075"/>
                </a:cubicBezTo>
                <a:cubicBezTo>
                  <a:pt x="5600" y="3633"/>
                  <a:pt x="5242" y="3275"/>
                  <a:pt x="4800" y="3275"/>
                </a:cubicBezTo>
                <a:cubicBezTo>
                  <a:pt x="4358" y="3275"/>
                  <a:pt x="4000" y="3633"/>
                  <a:pt x="4000" y="4075"/>
                </a:cubicBezTo>
                <a:close/>
              </a:path>
            </a:pathLst>
          </a:custGeom>
          <a:solidFill>
            <a:srgbClr val="C9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5A3005-5742-472E-B1CD-1F40018A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074" y="-25419"/>
            <a:ext cx="1919777" cy="1085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1A3EED-5291-472E-9E08-35EF4E095D78}"/>
              </a:ext>
            </a:extLst>
          </p:cNvPr>
          <p:cNvSpPr txBox="1"/>
          <p:nvPr/>
        </p:nvSpPr>
        <p:spPr>
          <a:xfrm>
            <a:off x="1070647" y="2684735"/>
            <a:ext cx="4884342" cy="304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土笋冻，发源于福建泉州，是一种色香味俱佳的特色传统风味小吃。土笋冻是一种由特有产品加工而成的冻品。相传发明人是民族英雄郑成功。 它含有胶质，主要原料是一种蠕虫，属于星虫动物门，学名可口革囊星虫</a:t>
            </a:r>
            <a:r>
              <a:rPr lang="en-US" altLang="zh-CN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Phascolosoma</a:t>
            </a:r>
            <a:r>
              <a:rPr lang="en-US" altLang="zh-CN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esculenta)</a:t>
            </a:r>
            <a:r>
              <a:rPr lang="zh-CN" alt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。身长二、三寸。经过熬煮，虫体所含胶质溶入水中，冷却后即凝结成块状，其肉清，味美甘鲜。食用时配上好酱油、永春陈醋、蒜蓉。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6FCB1B-F341-464C-9A95-7869FDADD9BE}"/>
              </a:ext>
            </a:extLst>
          </p:cNvPr>
          <p:cNvSpPr txBox="1"/>
          <p:nvPr/>
        </p:nvSpPr>
        <p:spPr>
          <a:xfrm>
            <a:off x="1090385" y="1866717"/>
            <a:ext cx="192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C95C3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土笋冻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3D257D4-073B-454D-B44A-1549EF23177C}"/>
              </a:ext>
            </a:extLst>
          </p:cNvPr>
          <p:cNvSpPr/>
          <p:nvPr/>
        </p:nvSpPr>
        <p:spPr>
          <a:xfrm rot="5400000" flipV="1">
            <a:off x="7487440" y="2023349"/>
            <a:ext cx="3046730" cy="3779909"/>
          </a:xfrm>
          <a:prstGeom prst="round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26">
            <a:extLst>
              <a:ext uri="{FF2B5EF4-FFF2-40B4-BE49-F238E27FC236}">
                <a16:creationId xmlns:a16="http://schemas.microsoft.com/office/drawing/2014/main" id="{8D187D0D-C0A1-4346-BD94-A5AEE4812CC8}"/>
              </a:ext>
            </a:extLst>
          </p:cNvPr>
          <p:cNvSpPr/>
          <p:nvPr/>
        </p:nvSpPr>
        <p:spPr>
          <a:xfrm>
            <a:off x="9481896" y="5731466"/>
            <a:ext cx="1418864" cy="382389"/>
          </a:xfrm>
          <a:prstGeom prst="roundRect">
            <a:avLst/>
          </a:prstGeom>
          <a:solidFill>
            <a:srgbClr val="CC5D39"/>
          </a:solidFill>
          <a:ln>
            <a:solidFill>
              <a:srgbClr val="CC5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TUSUNDONG</a:t>
            </a: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9ECFE-3E77-40B8-85DB-FB5046AF280E}"/>
              </a:ext>
            </a:extLst>
          </p:cNvPr>
          <p:cNvCxnSpPr/>
          <p:nvPr/>
        </p:nvCxnSpPr>
        <p:spPr>
          <a:xfrm>
            <a:off x="939530" y="1820342"/>
            <a:ext cx="0" cy="569595"/>
          </a:xfrm>
          <a:prstGeom prst="line">
            <a:avLst/>
          </a:prstGeom>
          <a:ln w="19050">
            <a:solidFill>
              <a:srgbClr val="CC5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068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适中&quot;,&quot;HeaderHeight&quot;:13.0,&quot;FooterHeight&quot;:6.0,&quot;SideMargin&quot;:4.0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1153</Words>
  <Application>Microsoft Office PowerPoint</Application>
  <PresentationFormat>宽屏</PresentationFormat>
  <Paragraphs>87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庞门正道粗书体6.0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52</cp:revision>
  <dcterms:created xsi:type="dcterms:W3CDTF">2020-11-30T20:03:14Z</dcterms:created>
  <dcterms:modified xsi:type="dcterms:W3CDTF">2021-01-03T21:59:59Z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v1.0_mb_hH9TK1czj+eDJv8ahACqAQ==</vt:lpwstr>
  </property>
</Properties>
</file>