
<file path=[Content_Types].xml><?xml version="1.0" encoding="utf-8"?>
<Types xmlns="http://schemas.openxmlformats.org/package/2006/content-types">
  <Default ContentType="application/xml" Extension="xml"/>
  <Default ContentType="image/jpeg" Extension="jpeg"/>
  <Default ContentType="image/png" Extension="png"/>
  <Default ContentType="application/vnd.openxmlformats-package.relationships+xml" Extension="rels"/>
  <Override ContentType="application/vnd.openxmlformats-officedocument.customXmlProperties+xml" PartName="/customXml/itemProps91.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image/svg+xml" PartName="/ppt/media/image1.svg"/>
  <Override ContentType="image/svg+xml" PartName="/ppt/media/image2.svg"/>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xml"/>
  <Override ContentType="application/vnd.openxmlformats-officedocument.presentationml.tags+xml" PartName="/ppt/tags/tag90.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09" r:id="rId3"/>
    <p:sldId id="410" r:id="rId4"/>
    <p:sldId id="411" r:id="rId5"/>
    <p:sldId id="413" r:id="rId6"/>
    <p:sldId id="414" r:id="rId7"/>
    <p:sldId id="415" r:id="rId8"/>
    <p:sldId id="416" r:id="rId9"/>
    <p:sldId id="417" r:id="rId10"/>
    <p:sldId id="418" r:id="rId11"/>
    <p:sldId id="419" r:id="rId12"/>
    <p:sldId id="432" r:id="rId13"/>
    <p:sldId id="421" r:id="rId14"/>
    <p:sldId id="422" r:id="rId15"/>
    <p:sldId id="433" r:id="rId16"/>
    <p:sldId id="424" r:id="rId17"/>
    <p:sldId id="425" r:id="rId18"/>
    <p:sldId id="426" r:id="rId19"/>
    <p:sldId id="434" r:id="rId20"/>
    <p:sldId id="428" r:id="rId21"/>
    <p:sldId id="429" r:id="rId22"/>
    <p:sldId id="430" r:id="rId23"/>
    <p:sldId id="431" r:id="rId24"/>
    <p:sldId id="436" r:id="rId25"/>
    <p:sldId id="435"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255D"/>
    <a:srgbClr val="B6B6B6"/>
    <a:srgbClr val="25517C"/>
    <a:srgbClr val="023977"/>
    <a:srgbClr val="1372A6"/>
    <a:srgbClr val="F1F3F4"/>
    <a:srgbClr val="FFFFFF"/>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53"/>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customXml" Target="../customXml/item1.xml"/><Relationship Id="rId30" Type="http://schemas.openxmlformats.org/officeDocument/2006/relationships/customXmlProps" Target="../customXml/itemProps9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grpSp>
        <p:nvGrpSpPr>
          <p:cNvPr id="39" name="组合 38"/>
          <p:cNvGrpSpPr/>
          <p:nvPr userDrawn="1"/>
        </p:nvGrpSpPr>
        <p:grpSpPr>
          <a:xfrm flipH="1">
            <a:off x="9106535" y="-1270"/>
            <a:ext cx="3086735" cy="1184910"/>
            <a:chOff x="-28" y="-29"/>
            <a:chExt cx="12798" cy="4913"/>
          </a:xfrm>
        </p:grpSpPr>
        <p:sp>
          <p:nvSpPr>
            <p:cNvPr id="7" name="任意多边形 6"/>
            <p:cNvSpPr/>
            <p:nvPr/>
          </p:nvSpPr>
          <p:spPr>
            <a:xfrm rot="5400000">
              <a:off x="3915" y="-3971"/>
              <a:ext cx="4913" cy="1279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5218" h="13594">
                  <a:moveTo>
                    <a:pt x="0" y="0"/>
                  </a:moveTo>
                  <a:lnTo>
                    <a:pt x="5218" y="13594"/>
                  </a:lnTo>
                  <a:lnTo>
                    <a:pt x="0" y="13594"/>
                  </a:lnTo>
                  <a:lnTo>
                    <a:pt x="0" y="0"/>
                  </a:lnTo>
                  <a:close/>
                </a:path>
              </a:pathLst>
            </a:cu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8" name="任意多边形 7"/>
            <p:cNvSpPr/>
            <p:nvPr/>
          </p:nvSpPr>
          <p:spPr>
            <a:xfrm rot="5400000">
              <a:off x="3005" y="-3062"/>
              <a:ext cx="1814" cy="788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4" h="7881">
                  <a:moveTo>
                    <a:pt x="0" y="0"/>
                  </a:moveTo>
                  <a:lnTo>
                    <a:pt x="326" y="1418"/>
                  </a:lnTo>
                  <a:lnTo>
                    <a:pt x="2" y="890"/>
                  </a:lnTo>
                  <a:lnTo>
                    <a:pt x="2" y="3971"/>
                  </a:lnTo>
                  <a:lnTo>
                    <a:pt x="2" y="3971"/>
                  </a:lnTo>
                  <a:lnTo>
                    <a:pt x="2" y="7880"/>
                  </a:lnTo>
                  <a:lnTo>
                    <a:pt x="1814" y="7880"/>
                  </a:lnTo>
                  <a:lnTo>
                    <a:pt x="1814" y="7881"/>
                  </a:lnTo>
                  <a:lnTo>
                    <a:pt x="0" y="7881"/>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4" name="任意多边形 13"/>
            <p:cNvSpPr/>
            <p:nvPr/>
          </p:nvSpPr>
          <p:spPr>
            <a:xfrm rot="5400000">
              <a:off x="1219" y="-948"/>
              <a:ext cx="3970" cy="646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3970" h="6461">
                  <a:moveTo>
                    <a:pt x="0" y="0"/>
                  </a:moveTo>
                  <a:lnTo>
                    <a:pt x="3970" y="6461"/>
                  </a:lnTo>
                  <a:lnTo>
                    <a:pt x="3142" y="6461"/>
                  </a:lnTo>
                  <a:lnTo>
                    <a:pt x="907" y="3942"/>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任意多边形 14"/>
            <p:cNvSpPr/>
            <p:nvPr/>
          </p:nvSpPr>
          <p:spPr>
            <a:xfrm rot="5400000">
              <a:off x="116" y="1063"/>
              <a:ext cx="2234" cy="251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2234" h="2519">
                  <a:moveTo>
                    <a:pt x="0" y="0"/>
                  </a:moveTo>
                  <a:lnTo>
                    <a:pt x="2234" y="2519"/>
                  </a:lnTo>
                  <a:lnTo>
                    <a:pt x="580" y="2519"/>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任意多边形 15"/>
            <p:cNvSpPr/>
            <p:nvPr/>
          </p:nvSpPr>
          <p:spPr>
            <a:xfrm rot="5400000">
              <a:off x="-854" y="2612"/>
              <a:ext cx="1655" cy="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655" h="1">
                  <a:moveTo>
                    <a:pt x="0" y="0"/>
                  </a:moveTo>
                  <a:lnTo>
                    <a:pt x="1655" y="0"/>
                  </a:lnTo>
                  <a:lnTo>
                    <a:pt x="1655" y="1"/>
                  </a:lnTo>
                  <a:lnTo>
                    <a:pt x="0" y="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任意多边形 16"/>
            <p:cNvSpPr/>
            <p:nvPr/>
          </p:nvSpPr>
          <p:spPr>
            <a:xfrm rot="5400000">
              <a:off x="1022" y="-1075"/>
              <a:ext cx="1812" cy="3908"/>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2" h="3908">
                  <a:moveTo>
                    <a:pt x="0" y="0"/>
                  </a:moveTo>
                  <a:lnTo>
                    <a:pt x="1232" y="1389"/>
                  </a:lnTo>
                  <a:lnTo>
                    <a:pt x="1812" y="3908"/>
                  </a:lnTo>
                  <a:lnTo>
                    <a:pt x="0" y="3908"/>
                  </a:lnTo>
                  <a:lnTo>
                    <a:pt x="0" y="0"/>
                  </a:lnTo>
                  <a:close/>
                </a:path>
              </a:pathLst>
            </a:cu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任意多边形 17"/>
            <p:cNvSpPr/>
            <p:nvPr/>
          </p:nvSpPr>
          <p:spPr>
            <a:xfrm rot="5400000">
              <a:off x="1021" y="-1075"/>
              <a:ext cx="1812" cy="390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2" h="3909">
                  <a:moveTo>
                    <a:pt x="0" y="0"/>
                  </a:moveTo>
                  <a:lnTo>
                    <a:pt x="1" y="1"/>
                  </a:lnTo>
                  <a:lnTo>
                    <a:pt x="1" y="3909"/>
                  </a:lnTo>
                  <a:lnTo>
                    <a:pt x="1812" y="3909"/>
                  </a:lnTo>
                  <a:lnTo>
                    <a:pt x="1812" y="3909"/>
                  </a:lnTo>
                  <a:lnTo>
                    <a:pt x="0" y="390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任意多边形 18"/>
            <p:cNvSpPr/>
            <p:nvPr/>
          </p:nvSpPr>
          <p:spPr>
            <a:xfrm rot="5400000">
              <a:off x="4112" y="-1646"/>
              <a:ext cx="1232" cy="4470"/>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232" h="4470">
                  <a:moveTo>
                    <a:pt x="0" y="0"/>
                  </a:moveTo>
                  <a:lnTo>
                    <a:pt x="324" y="528"/>
                  </a:lnTo>
                  <a:lnTo>
                    <a:pt x="1232" y="4470"/>
                  </a:lnTo>
                  <a:lnTo>
                    <a:pt x="0" y="3081"/>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1.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5.xml"/><Relationship Id="rId2" Type="http://schemas.openxmlformats.org/officeDocument/2006/relationships/image" Target="../media/image2.svg"/><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image" Target="../media/image1.sv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0.xml"/><Relationship Id="rId2" Type="http://schemas.openxmlformats.org/officeDocument/2006/relationships/hyperlink" Target="https://www.docer.com/works?userid=537990954" TargetMode="Externa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9.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1.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2.xml"/><Relationship Id="rId2" Type="http://schemas.openxmlformats.org/officeDocument/2006/relationships/image" Target="../media/image12.jpe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4.xml"/><Relationship Id="rId3" Type="http://schemas.openxmlformats.org/officeDocument/2006/relationships/image" Target="../media/image14.png"/><Relationship Id="rId2" Type="http://schemas.openxmlformats.org/officeDocument/2006/relationships/tags" Target="../tags/tag73.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190183" y="184150"/>
            <a:ext cx="11810365" cy="6471285"/>
          </a:xfrm>
          <a:prstGeom prst="rect">
            <a:avLst/>
          </a:prstGeom>
          <a:noFill/>
          <a:ln w="19050">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直角三角形 10"/>
          <p:cNvSpPr/>
          <p:nvPr/>
        </p:nvSpPr>
        <p:spPr>
          <a:xfrm rot="5400000">
            <a:off x="9758680" y="-6340475"/>
            <a:ext cx="1151890" cy="500443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直角三角形 11"/>
          <p:cNvSpPr/>
          <p:nvPr/>
        </p:nvSpPr>
        <p:spPr>
          <a:xfrm rot="5400000">
            <a:off x="7973695" y="-4553585"/>
            <a:ext cx="2201545" cy="248221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直角三角形 12"/>
          <p:cNvSpPr/>
          <p:nvPr/>
        </p:nvSpPr>
        <p:spPr>
          <a:xfrm rot="5400000">
            <a:off x="8689340" y="-5268595"/>
            <a:ext cx="2726690" cy="443801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9" name="组合 38"/>
          <p:cNvGrpSpPr/>
          <p:nvPr/>
        </p:nvGrpSpPr>
        <p:grpSpPr>
          <a:xfrm>
            <a:off x="-17780" y="-18415"/>
            <a:ext cx="7851140" cy="3014345"/>
            <a:chOff x="-28" y="-29"/>
            <a:chExt cx="12798" cy="4913"/>
          </a:xfrm>
        </p:grpSpPr>
        <p:sp>
          <p:nvSpPr>
            <p:cNvPr id="6" name="任意多边形 5"/>
            <p:cNvSpPr/>
            <p:nvPr/>
          </p:nvSpPr>
          <p:spPr>
            <a:xfrm rot="5400000">
              <a:off x="3915" y="-3971"/>
              <a:ext cx="4913" cy="12799"/>
            </a:xfrm>
            <a:custGeom>
              <a:avLst/>
              <a:gdLst>
                <a:gd name="it" fmla="*/ h 7 12"/>
                <a:gd name="ir" fmla="*/ w 7 12"/>
                <a:gd name="ib" fmla="*/ h 11 12"/>
              </a:gdLst>
              <a:ahLst/>
              <a:cxnLst>
                <a:cxn ang="3cd4">
                  <a:pos x="l" y="t"/>
                </a:cxn>
                <a:cxn ang="cd2">
                  <a:pos x="l" y="vc"/>
                </a:cxn>
                <a:cxn ang="cd4">
                  <a:pos x="l" y="b"/>
                </a:cxn>
                <a:cxn ang="cd4">
                  <a:pos x="hc" y="b"/>
                </a:cxn>
                <a:cxn ang="cd4">
                  <a:pos x="r" y="b"/>
                </a:cxn>
                <a:cxn ang="0">
                  <a:pos x="hc" y="vc"/>
                </a:cxn>
              </a:cxnLst>
              <a:rect l="l" t="t" r="r" b="b"/>
              <a:pathLst>
                <a:path w="5218" h="13594">
                  <a:moveTo>
                    <a:pt x="0" y="0"/>
                  </a:moveTo>
                  <a:lnTo>
                    <a:pt x="5218" y="13594"/>
                  </a:lnTo>
                  <a:lnTo>
                    <a:pt x="0" y="13594"/>
                  </a:lnTo>
                  <a:lnTo>
                    <a:pt x="0" y="0"/>
                  </a:lnTo>
                  <a:close/>
                </a:path>
              </a:pathLst>
            </a:cu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8" name="任意多边形 7"/>
            <p:cNvSpPr/>
            <p:nvPr/>
          </p:nvSpPr>
          <p:spPr>
            <a:xfrm rot="5400000">
              <a:off x="3005" y="-3062"/>
              <a:ext cx="1814" cy="7881"/>
            </a:xfrm>
            <a:custGeom>
              <a:avLst/>
              <a:gdLst>
                <a:gd name="it" fmla="*/ h 7 12"/>
                <a:gd name="ir" fmla="*/ w 7 12"/>
                <a:gd name="ib" fmla="*/ h 11 12"/>
              </a:gdLst>
              <a:ahLst/>
              <a:cxnLst>
                <a:cxn ang="3cd4">
                  <a:pos x="l" y="t"/>
                </a:cxn>
                <a:cxn ang="cd2">
                  <a:pos x="l" y="vc"/>
                </a:cxn>
                <a:cxn ang="cd4">
                  <a:pos x="l" y="b"/>
                </a:cxn>
                <a:cxn ang="cd4">
                  <a:pos x="hc" y="b"/>
                </a:cxn>
                <a:cxn ang="cd4">
                  <a:pos x="r" y="b"/>
                </a:cxn>
                <a:cxn ang="0">
                  <a:pos x="hc" y="vc"/>
                </a:cxn>
              </a:cxnLst>
              <a:rect l="l" t="t" r="r" b="b"/>
              <a:pathLst>
                <a:path w="1814" h="7881">
                  <a:moveTo>
                    <a:pt x="0" y="0"/>
                  </a:moveTo>
                  <a:lnTo>
                    <a:pt x="326" y="1418"/>
                  </a:lnTo>
                  <a:lnTo>
                    <a:pt x="2" y="890"/>
                  </a:lnTo>
                  <a:lnTo>
                    <a:pt x="2" y="3971"/>
                  </a:lnTo>
                  <a:lnTo>
                    <a:pt x="2" y="3971"/>
                  </a:lnTo>
                  <a:lnTo>
                    <a:pt x="2" y="7880"/>
                  </a:lnTo>
                  <a:lnTo>
                    <a:pt x="1814" y="7880"/>
                  </a:lnTo>
                  <a:lnTo>
                    <a:pt x="1814" y="7881"/>
                  </a:lnTo>
                  <a:lnTo>
                    <a:pt x="0" y="7881"/>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4" name="任意多边形 13"/>
            <p:cNvSpPr/>
            <p:nvPr/>
          </p:nvSpPr>
          <p:spPr>
            <a:xfrm rot="5400000">
              <a:off x="1219" y="-948"/>
              <a:ext cx="3970" cy="6461"/>
            </a:xfrm>
            <a:custGeom>
              <a:avLst/>
              <a:gdLst>
                <a:gd name="it" fmla="*/ h 7 12"/>
                <a:gd name="ir" fmla="*/ w 7 12"/>
                <a:gd name="ib" fmla="*/ h 11 12"/>
              </a:gdLst>
              <a:ahLst/>
              <a:cxnLst>
                <a:cxn ang="3cd4">
                  <a:pos x="l" y="t"/>
                </a:cxn>
                <a:cxn ang="cd2">
                  <a:pos x="l" y="vc"/>
                </a:cxn>
                <a:cxn ang="cd4">
                  <a:pos x="l" y="b"/>
                </a:cxn>
                <a:cxn ang="cd4">
                  <a:pos x="hc" y="b"/>
                </a:cxn>
                <a:cxn ang="cd4">
                  <a:pos x="r" y="b"/>
                </a:cxn>
                <a:cxn ang="0">
                  <a:pos x="hc" y="vc"/>
                </a:cxn>
              </a:cxnLst>
              <a:rect l="l" t="t" r="r" b="b"/>
              <a:pathLst>
                <a:path w="3970" h="6461">
                  <a:moveTo>
                    <a:pt x="0" y="0"/>
                  </a:moveTo>
                  <a:lnTo>
                    <a:pt x="3970" y="6461"/>
                  </a:lnTo>
                  <a:lnTo>
                    <a:pt x="3142" y="6461"/>
                  </a:lnTo>
                  <a:lnTo>
                    <a:pt x="907" y="3942"/>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任意多边形 14"/>
            <p:cNvSpPr/>
            <p:nvPr/>
          </p:nvSpPr>
          <p:spPr>
            <a:xfrm rot="5400000">
              <a:off x="116" y="1063"/>
              <a:ext cx="2234" cy="2519"/>
            </a:xfrm>
            <a:custGeom>
              <a:avLst/>
              <a:gdLst>
                <a:gd name="it" fmla="*/ h 7 12"/>
                <a:gd name="ir" fmla="*/ w 7 12"/>
                <a:gd name="ib" fmla="*/ h 11 12"/>
              </a:gdLst>
              <a:ahLst/>
              <a:cxnLst>
                <a:cxn ang="3cd4">
                  <a:pos x="l" y="t"/>
                </a:cxn>
                <a:cxn ang="cd2">
                  <a:pos x="l" y="vc"/>
                </a:cxn>
                <a:cxn ang="cd4">
                  <a:pos x="l" y="b"/>
                </a:cxn>
                <a:cxn ang="cd4">
                  <a:pos x="hc" y="b"/>
                </a:cxn>
                <a:cxn ang="cd4">
                  <a:pos x="r" y="b"/>
                </a:cxn>
                <a:cxn ang="0">
                  <a:pos x="hc" y="vc"/>
                </a:cxn>
              </a:cxnLst>
              <a:rect l="l" t="t" r="r" b="b"/>
              <a:pathLst>
                <a:path w="2234" h="2519">
                  <a:moveTo>
                    <a:pt x="0" y="0"/>
                  </a:moveTo>
                  <a:lnTo>
                    <a:pt x="2234" y="2519"/>
                  </a:lnTo>
                  <a:lnTo>
                    <a:pt x="580" y="2519"/>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任意多边形 15"/>
            <p:cNvSpPr/>
            <p:nvPr/>
          </p:nvSpPr>
          <p:spPr>
            <a:xfrm rot="5400000">
              <a:off x="-854" y="2612"/>
              <a:ext cx="1655" cy="1"/>
            </a:xfrm>
            <a:custGeom>
              <a:avLst/>
              <a:gdLst>
                <a:gd name="it" fmla="*/ h 7 12"/>
                <a:gd name="ir" fmla="*/ w 7 12"/>
                <a:gd name="ib" fmla="*/ h 11 12"/>
              </a:gdLst>
              <a:ahLst/>
              <a:cxnLst>
                <a:cxn ang="3cd4">
                  <a:pos x="l" y="t"/>
                </a:cxn>
                <a:cxn ang="cd2">
                  <a:pos x="l" y="vc"/>
                </a:cxn>
                <a:cxn ang="cd4">
                  <a:pos x="l" y="b"/>
                </a:cxn>
                <a:cxn ang="cd4">
                  <a:pos x="hc" y="b"/>
                </a:cxn>
                <a:cxn ang="cd4">
                  <a:pos x="r" y="b"/>
                </a:cxn>
                <a:cxn ang="0">
                  <a:pos x="hc" y="vc"/>
                </a:cxn>
              </a:cxnLst>
              <a:rect l="l" t="t" r="r" b="b"/>
              <a:pathLst>
                <a:path w="1655" h="1">
                  <a:moveTo>
                    <a:pt x="0" y="0"/>
                  </a:moveTo>
                  <a:lnTo>
                    <a:pt x="1655" y="0"/>
                  </a:lnTo>
                  <a:lnTo>
                    <a:pt x="1655" y="1"/>
                  </a:lnTo>
                  <a:lnTo>
                    <a:pt x="0" y="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任意多边形 16"/>
            <p:cNvSpPr/>
            <p:nvPr/>
          </p:nvSpPr>
          <p:spPr>
            <a:xfrm rot="5400000">
              <a:off x="1022" y="-1075"/>
              <a:ext cx="1812" cy="3908"/>
            </a:xfrm>
            <a:custGeom>
              <a:avLst/>
              <a:gdLst>
                <a:gd name="it" fmla="*/ h 7 12"/>
                <a:gd name="ir" fmla="*/ w 7 12"/>
                <a:gd name="ib" fmla="*/ h 11 12"/>
              </a:gdLst>
              <a:ahLst/>
              <a:cxnLst>
                <a:cxn ang="3cd4">
                  <a:pos x="l" y="t"/>
                </a:cxn>
                <a:cxn ang="cd2">
                  <a:pos x="l" y="vc"/>
                </a:cxn>
                <a:cxn ang="cd4">
                  <a:pos x="l" y="b"/>
                </a:cxn>
                <a:cxn ang="cd4">
                  <a:pos x="hc" y="b"/>
                </a:cxn>
                <a:cxn ang="cd4">
                  <a:pos x="r" y="b"/>
                </a:cxn>
                <a:cxn ang="0">
                  <a:pos x="hc" y="vc"/>
                </a:cxn>
              </a:cxnLst>
              <a:rect l="l" t="t" r="r" b="b"/>
              <a:pathLst>
                <a:path w="1812" h="3908">
                  <a:moveTo>
                    <a:pt x="0" y="0"/>
                  </a:moveTo>
                  <a:lnTo>
                    <a:pt x="1232" y="1389"/>
                  </a:lnTo>
                  <a:lnTo>
                    <a:pt x="1812" y="3908"/>
                  </a:lnTo>
                  <a:lnTo>
                    <a:pt x="0" y="3908"/>
                  </a:lnTo>
                  <a:lnTo>
                    <a:pt x="0" y="0"/>
                  </a:lnTo>
                  <a:close/>
                </a:path>
              </a:pathLst>
            </a:cu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任意多边形 17"/>
            <p:cNvSpPr/>
            <p:nvPr/>
          </p:nvSpPr>
          <p:spPr>
            <a:xfrm rot="5400000">
              <a:off x="1021" y="-1075"/>
              <a:ext cx="1812" cy="3909"/>
            </a:xfrm>
            <a:custGeom>
              <a:avLst/>
              <a:gdLst>
                <a:gd name="it" fmla="*/ h 7 12"/>
                <a:gd name="ir" fmla="*/ w 7 12"/>
                <a:gd name="ib" fmla="*/ h 11 12"/>
              </a:gdLst>
              <a:ahLst/>
              <a:cxnLst>
                <a:cxn ang="3cd4">
                  <a:pos x="l" y="t"/>
                </a:cxn>
                <a:cxn ang="cd2">
                  <a:pos x="l" y="vc"/>
                </a:cxn>
                <a:cxn ang="cd4">
                  <a:pos x="l" y="b"/>
                </a:cxn>
                <a:cxn ang="cd4">
                  <a:pos x="hc" y="b"/>
                </a:cxn>
                <a:cxn ang="cd4">
                  <a:pos x="r" y="b"/>
                </a:cxn>
                <a:cxn ang="0">
                  <a:pos x="hc" y="vc"/>
                </a:cxn>
              </a:cxnLst>
              <a:rect l="l" t="t" r="r" b="b"/>
              <a:pathLst>
                <a:path w="1812" h="3909">
                  <a:moveTo>
                    <a:pt x="0" y="0"/>
                  </a:moveTo>
                  <a:lnTo>
                    <a:pt x="1" y="1"/>
                  </a:lnTo>
                  <a:lnTo>
                    <a:pt x="1" y="3909"/>
                  </a:lnTo>
                  <a:lnTo>
                    <a:pt x="1812" y="3909"/>
                  </a:lnTo>
                  <a:lnTo>
                    <a:pt x="1812" y="3909"/>
                  </a:lnTo>
                  <a:lnTo>
                    <a:pt x="0" y="390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任意多边形 18"/>
            <p:cNvSpPr/>
            <p:nvPr/>
          </p:nvSpPr>
          <p:spPr>
            <a:xfrm rot="5400000">
              <a:off x="4112" y="-1646"/>
              <a:ext cx="1232" cy="4470"/>
            </a:xfrm>
            <a:custGeom>
              <a:avLst/>
              <a:gdLst>
                <a:gd name="it" fmla="*/ h 7 12"/>
                <a:gd name="ir" fmla="*/ w 7 12"/>
                <a:gd name="ib" fmla="*/ h 11 12"/>
              </a:gdLst>
              <a:ahLst/>
              <a:cxnLst>
                <a:cxn ang="3cd4">
                  <a:pos x="l" y="t"/>
                </a:cxn>
                <a:cxn ang="cd2">
                  <a:pos x="l" y="vc"/>
                </a:cxn>
                <a:cxn ang="cd4">
                  <a:pos x="l" y="b"/>
                </a:cxn>
                <a:cxn ang="cd4">
                  <a:pos x="hc" y="b"/>
                </a:cxn>
                <a:cxn ang="cd4">
                  <a:pos x="r" y="b"/>
                </a:cxn>
                <a:cxn ang="0">
                  <a:pos x="hc" y="vc"/>
                </a:cxn>
              </a:cxnLst>
              <a:rect l="l" t="t" r="r" b="b"/>
              <a:pathLst>
                <a:path w="1232" h="4470">
                  <a:moveTo>
                    <a:pt x="0" y="0"/>
                  </a:moveTo>
                  <a:lnTo>
                    <a:pt x="324" y="528"/>
                  </a:lnTo>
                  <a:lnTo>
                    <a:pt x="1232" y="4470"/>
                  </a:lnTo>
                  <a:lnTo>
                    <a:pt x="0" y="3081"/>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5" name="直角三角形 24"/>
          <p:cNvSpPr/>
          <p:nvPr/>
        </p:nvSpPr>
        <p:spPr>
          <a:xfrm flipH="1">
            <a:off x="13646150" y="-2650490"/>
            <a:ext cx="1320165" cy="132016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直角三角形 25"/>
          <p:cNvSpPr/>
          <p:nvPr/>
        </p:nvSpPr>
        <p:spPr>
          <a:xfrm flipH="1">
            <a:off x="11411585" y="-2130425"/>
            <a:ext cx="3554730" cy="8001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直角三角形 26"/>
          <p:cNvSpPr/>
          <p:nvPr/>
        </p:nvSpPr>
        <p:spPr>
          <a:xfrm flipH="1">
            <a:off x="11195685" y="-3615055"/>
            <a:ext cx="3770630" cy="228473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4763770" y="4006215"/>
            <a:ext cx="7428230" cy="2851785"/>
            <a:chOff x="8728" y="6780"/>
            <a:chExt cx="10472" cy="4020"/>
          </a:xfrm>
        </p:grpSpPr>
        <p:sp>
          <p:nvSpPr>
            <p:cNvPr id="24" name="任意多边形 23"/>
            <p:cNvSpPr/>
            <p:nvPr/>
          </p:nvSpPr>
          <p:spPr>
            <a:xfrm flipH="1">
              <a:off x="8728" y="6780"/>
              <a:ext cx="10472" cy="4020"/>
            </a:xfrm>
            <a:custGeom>
              <a:avLst/>
              <a:gdLst>
                <a:gd name="it" fmla="*/ h 7 12"/>
                <a:gd name="ir" fmla="*/ w 7 12"/>
                <a:gd name="ib" fmla="*/ h 11 12"/>
              </a:gdLst>
              <a:ahLst/>
              <a:cxnLst>
                <a:cxn ang="3cd4">
                  <a:pos x="l" y="t"/>
                </a:cxn>
                <a:cxn ang="cd2">
                  <a:pos x="l" y="vc"/>
                </a:cxn>
                <a:cxn ang="cd4">
                  <a:pos x="l" y="b"/>
                </a:cxn>
                <a:cxn ang="cd4">
                  <a:pos x="hc" y="b"/>
                </a:cxn>
                <a:cxn ang="cd4">
                  <a:pos x="r" y="b"/>
                </a:cxn>
                <a:cxn ang="0">
                  <a:pos x="hc" y="vc"/>
                </a:cxn>
              </a:cxnLst>
              <a:rect l="l" t="t" r="r" b="b"/>
              <a:pathLst>
                <a:path w="12299" h="4721">
                  <a:moveTo>
                    <a:pt x="0" y="0"/>
                  </a:moveTo>
                  <a:lnTo>
                    <a:pt x="12299" y="4721"/>
                  </a:lnTo>
                  <a:lnTo>
                    <a:pt x="0" y="4721"/>
                  </a:lnTo>
                  <a:lnTo>
                    <a:pt x="0" y="0"/>
                  </a:lnTo>
                  <a:close/>
                </a:path>
              </a:pathLst>
            </a:cu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1" name="任意多边形 20"/>
            <p:cNvSpPr/>
            <p:nvPr/>
          </p:nvSpPr>
          <p:spPr>
            <a:xfrm flipH="1">
              <a:off x="18143" y="8721"/>
              <a:ext cx="1057" cy="1057"/>
            </a:xfrm>
            <a:custGeom>
              <a:avLst/>
              <a:gdLst>
                <a:gd name="it" fmla="*/ h 7 12"/>
                <a:gd name="ir" fmla="*/ w 7 12"/>
                <a:gd name="ib" fmla="*/ h 11 12"/>
              </a:gdLst>
              <a:ahLst/>
              <a:cxnLst>
                <a:cxn ang="3cd4">
                  <a:pos x="l" y="t"/>
                </a:cxn>
                <a:cxn ang="cd2">
                  <a:pos x="l" y="vc"/>
                </a:cxn>
                <a:cxn ang="cd4">
                  <a:pos x="l" y="b"/>
                </a:cxn>
                <a:cxn ang="cd4">
                  <a:pos x="hc" y="b"/>
                </a:cxn>
                <a:cxn ang="cd4">
                  <a:pos x="r" y="b"/>
                </a:cxn>
                <a:cxn ang="0">
                  <a:pos x="hc" y="vc"/>
                </a:cxn>
              </a:cxnLst>
              <a:rect l="l" t="t" r="r" b="b"/>
              <a:pathLst>
                <a:path w="1057" h="1057">
                  <a:moveTo>
                    <a:pt x="0" y="0"/>
                  </a:moveTo>
                  <a:lnTo>
                    <a:pt x="1057" y="1057"/>
                  </a:lnTo>
                  <a:lnTo>
                    <a:pt x="0" y="819"/>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8" name="任意多边形 27"/>
            <p:cNvSpPr/>
            <p:nvPr/>
          </p:nvSpPr>
          <p:spPr>
            <a:xfrm flipH="1">
              <a:off x="13262" y="7202"/>
              <a:ext cx="5938" cy="3598"/>
            </a:xfrm>
            <a:custGeom>
              <a:avLst/>
              <a:gdLst>
                <a:gd name="it" fmla="*/ h 7 12"/>
                <a:gd name="ir" fmla="*/ w 7 12"/>
                <a:gd name="ib" fmla="*/ h 11 12"/>
              </a:gdLst>
              <a:ahLst/>
              <a:cxnLst>
                <a:cxn ang="3cd4">
                  <a:pos x="l" y="t"/>
                </a:cxn>
                <a:cxn ang="cd2">
                  <a:pos x="l" y="vc"/>
                </a:cxn>
                <a:cxn ang="cd4">
                  <a:pos x="l" y="b"/>
                </a:cxn>
                <a:cxn ang="cd4">
                  <a:pos x="hc" y="b"/>
                </a:cxn>
                <a:cxn ang="cd4">
                  <a:pos x="r" y="b"/>
                </a:cxn>
                <a:cxn ang="0">
                  <a:pos x="hc" y="vc"/>
                </a:cxn>
              </a:cxnLst>
              <a:rect l="l" t="t" r="r" b="b"/>
              <a:pathLst>
                <a:path w="5938" h="3598">
                  <a:moveTo>
                    <a:pt x="0" y="0"/>
                  </a:moveTo>
                  <a:lnTo>
                    <a:pt x="5938" y="3598"/>
                  </a:lnTo>
                  <a:lnTo>
                    <a:pt x="5598" y="3598"/>
                  </a:lnTo>
                  <a:lnTo>
                    <a:pt x="1057" y="2576"/>
                  </a:lnTo>
                  <a:lnTo>
                    <a:pt x="0" y="1519"/>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任意多边形 28"/>
            <p:cNvSpPr/>
            <p:nvPr/>
          </p:nvSpPr>
          <p:spPr>
            <a:xfrm flipH="1">
              <a:off x="13602" y="9778"/>
              <a:ext cx="4541" cy="1022"/>
            </a:xfrm>
            <a:custGeom>
              <a:avLst/>
              <a:gdLst>
                <a:gd name="it" fmla="*/ h 7 12"/>
                <a:gd name="ir" fmla="*/ w 7 12"/>
                <a:gd name="ib" fmla="*/ h 11 12"/>
              </a:gdLst>
              <a:ahLst/>
              <a:cxnLst>
                <a:cxn ang="3cd4">
                  <a:pos x="l" y="t"/>
                </a:cxn>
                <a:cxn ang="cd2">
                  <a:pos x="l" y="vc"/>
                </a:cxn>
                <a:cxn ang="cd4">
                  <a:pos x="l" y="b"/>
                </a:cxn>
                <a:cxn ang="cd4">
                  <a:pos x="hc" y="b"/>
                </a:cxn>
                <a:cxn ang="cd4">
                  <a:pos x="r" y="b"/>
                </a:cxn>
                <a:cxn ang="0">
                  <a:pos x="hc" y="vc"/>
                </a:cxn>
              </a:cxnLst>
              <a:rect l="l" t="t" r="r" b="b"/>
              <a:pathLst>
                <a:path w="4541" h="1022">
                  <a:moveTo>
                    <a:pt x="0" y="0"/>
                  </a:moveTo>
                  <a:lnTo>
                    <a:pt x="4541" y="1022"/>
                  </a:lnTo>
                  <a:lnTo>
                    <a:pt x="1022" y="1022"/>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任意多边形 29"/>
            <p:cNvSpPr/>
            <p:nvPr/>
          </p:nvSpPr>
          <p:spPr>
            <a:xfrm flipH="1">
              <a:off x="17121" y="9540"/>
              <a:ext cx="2079" cy="1260"/>
            </a:xfrm>
            <a:custGeom>
              <a:avLst/>
              <a:gdLst>
                <a:gd name="it" fmla="*/ h 7 12"/>
                <a:gd name="ir" fmla="*/ w 7 12"/>
                <a:gd name="ib" fmla="*/ h 11 12"/>
              </a:gdLst>
              <a:ahLst/>
              <a:cxnLst>
                <a:cxn ang="3cd4">
                  <a:pos x="l" y="t"/>
                </a:cxn>
                <a:cxn ang="cd2">
                  <a:pos x="l" y="vc"/>
                </a:cxn>
                <a:cxn ang="cd4">
                  <a:pos x="l" y="b"/>
                </a:cxn>
                <a:cxn ang="cd4">
                  <a:pos x="hc" y="b"/>
                </a:cxn>
                <a:cxn ang="cd4">
                  <a:pos x="r" y="b"/>
                </a:cxn>
                <a:cxn ang="0">
                  <a:pos x="hc" y="vc"/>
                </a:cxn>
              </a:cxnLst>
              <a:rect l="l" t="t" r="r" b="b"/>
              <a:pathLst>
                <a:path w="2079" h="1260">
                  <a:moveTo>
                    <a:pt x="0" y="0"/>
                  </a:moveTo>
                  <a:lnTo>
                    <a:pt x="1057" y="238"/>
                  </a:lnTo>
                  <a:lnTo>
                    <a:pt x="2079" y="1260"/>
                  </a:lnTo>
                  <a:lnTo>
                    <a:pt x="0" y="1260"/>
                  </a:lnTo>
                  <a:lnTo>
                    <a:pt x="0" y="0"/>
                  </a:lnTo>
                  <a:close/>
                </a:path>
              </a:pathLst>
            </a:cu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1" name="文本框 30"/>
          <p:cNvSpPr txBox="1"/>
          <p:nvPr/>
        </p:nvSpPr>
        <p:spPr>
          <a:xfrm>
            <a:off x="3469958" y="3545840"/>
            <a:ext cx="5344160" cy="460375"/>
          </a:xfrm>
          <a:prstGeom prst="rect">
            <a:avLst/>
          </a:prstGeom>
          <a:noFill/>
        </p:spPr>
        <p:txBody>
          <a:bodyPr wrap="square" rtlCol="0">
            <a:spAutoFit/>
          </a:bodyPr>
          <a:p>
            <a:pPr algn="ctr"/>
            <a:r>
              <a:rPr lang="zh-CN" altLang="en-US" sz="1200">
                <a:solidFill>
                  <a:srgbClr val="ABA9AA"/>
                </a:solidFill>
                <a:latin typeface="+mj-ea"/>
                <a:ea typeface="+mj-ea"/>
                <a:cs typeface="+mj-lt"/>
              </a:rPr>
              <a:t>Suitable for company promotion, product introduction, development plan, business financing, etc.</a:t>
            </a:r>
            <a:endParaRPr lang="zh-CN" altLang="en-US" sz="1200">
              <a:solidFill>
                <a:srgbClr val="ABA9AA"/>
              </a:solidFill>
              <a:latin typeface="+mj-ea"/>
              <a:ea typeface="+mj-ea"/>
              <a:cs typeface="+mj-lt"/>
            </a:endParaRPr>
          </a:p>
        </p:txBody>
      </p:sp>
      <p:sp>
        <p:nvSpPr>
          <p:cNvPr id="46" name="圆角矩形 45"/>
          <p:cNvSpPr/>
          <p:nvPr/>
        </p:nvSpPr>
        <p:spPr>
          <a:xfrm>
            <a:off x="5206365" y="4636770"/>
            <a:ext cx="1778635" cy="307340"/>
          </a:xfrm>
          <a:prstGeom prst="roundRect">
            <a:avLst>
              <a:gd name="adj" fmla="val 50000"/>
            </a:avLst>
          </a:prstGeom>
          <a:noFill/>
          <a:ln>
            <a:solidFill>
              <a:srgbClr val="023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5394643" y="4651693"/>
            <a:ext cx="1402080" cy="275590"/>
          </a:xfrm>
          <a:prstGeom prst="rect">
            <a:avLst/>
          </a:prstGeom>
          <a:noFill/>
        </p:spPr>
        <p:txBody>
          <a:bodyPr wrap="none" rtlCol="0">
            <a:spAutoFit/>
          </a:bodyPr>
          <a:p>
            <a:pPr algn="ctr"/>
            <a:r>
              <a:rPr lang="zh-CN" altLang="en-US" sz="1200">
                <a:solidFill>
                  <a:srgbClr val="03255D"/>
                </a:solidFill>
                <a:latin typeface="+mj-ea"/>
                <a:ea typeface="+mj-ea"/>
              </a:rPr>
              <a:t>汇报人：启智设计</a:t>
            </a:r>
            <a:endParaRPr lang="zh-CN" altLang="en-US" sz="1200">
              <a:solidFill>
                <a:srgbClr val="03255D"/>
              </a:solidFill>
              <a:latin typeface="+mj-ea"/>
              <a:ea typeface="+mj-ea"/>
            </a:endParaRPr>
          </a:p>
        </p:txBody>
      </p:sp>
      <p:pic>
        <p:nvPicPr>
          <p:cNvPr id="34" name="图片 33" descr="logo"/>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06048" y="1581785"/>
            <a:ext cx="1620520" cy="405130"/>
          </a:xfrm>
          <a:prstGeom prst="rect">
            <a:avLst/>
          </a:prstGeom>
        </p:spPr>
      </p:pic>
      <p:sp>
        <p:nvSpPr>
          <p:cNvPr id="92" name="副标题 91"/>
          <p:cNvSpPr>
            <a:spLocks noGrp="1"/>
          </p:cNvSpPr>
          <p:nvPr>
            <p:custDataLst>
              <p:tags r:id="rId3"/>
            </p:custDataLst>
          </p:nvPr>
        </p:nvSpPr>
        <p:spPr>
          <a:xfrm>
            <a:off x="-952" y="2418715"/>
            <a:ext cx="12191365" cy="998855"/>
          </a:xfrm>
          <a:prstGeom prst="rect">
            <a:avLst/>
          </a:prstGeom>
        </p:spPr>
        <p:txBody>
          <a:bodyPr vert="horz" lIns="90000" tIns="46800" rIns="90000" bIns="46800" rtlCol="0">
            <a:noAutofit/>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zh-CN" altLang="en-US" sz="6500" b="1">
                <a:solidFill>
                  <a:srgbClr val="03255D"/>
                </a:solidFill>
                <a:latin typeface="+mj-ea"/>
                <a:ea typeface="+mj-ea"/>
                <a:cs typeface="汉仪雅酷黑 95W" panose="020B0A04020202020204" charset="-122"/>
              </a:rPr>
              <a:t>清新蓝工作汇报</a:t>
            </a:r>
            <a:endParaRPr lang="zh-CN" altLang="en-US" sz="6500" b="1">
              <a:solidFill>
                <a:srgbClr val="03255D"/>
              </a:solidFill>
              <a:latin typeface="+mj-ea"/>
              <a:ea typeface="+mj-ea"/>
              <a:cs typeface="汉仪雅酷黑 95W" panose="020B0A04020202020204" charset="-122"/>
            </a:endParaRPr>
          </a:p>
        </p:txBody>
      </p:sp>
      <p:cxnSp>
        <p:nvCxnSpPr>
          <p:cNvPr id="44" name="直接连接符 43"/>
          <p:cNvCxnSpPr/>
          <p:nvPr/>
        </p:nvCxnSpPr>
        <p:spPr>
          <a:xfrm>
            <a:off x="201295" y="184150"/>
            <a:ext cx="7092000" cy="0"/>
          </a:xfrm>
          <a:prstGeom prst="line">
            <a:avLst/>
          </a:prstGeom>
          <a:ln w="19050">
            <a:solidFill>
              <a:schemeClr val="tx1">
                <a:alpha val="18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191135" y="172720"/>
            <a:ext cx="0" cy="2772000"/>
          </a:xfrm>
          <a:prstGeom prst="line">
            <a:avLst/>
          </a:prstGeom>
          <a:ln w="19050">
            <a:solidFill>
              <a:schemeClr val="tx1">
                <a:alpha val="18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2005310" y="4086225"/>
            <a:ext cx="0" cy="2549525"/>
          </a:xfrm>
          <a:prstGeom prst="line">
            <a:avLst/>
          </a:prstGeom>
          <a:ln w="19050">
            <a:solidFill>
              <a:schemeClr val="tx1">
                <a:alpha val="18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289550" y="6654800"/>
            <a:ext cx="6734810" cy="0"/>
          </a:xfrm>
          <a:prstGeom prst="line">
            <a:avLst/>
          </a:prstGeom>
          <a:ln w="19050">
            <a:solidFill>
              <a:schemeClr val="tx1">
                <a:alpha val="18000"/>
              </a:schemeClr>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1296650" y="7707630"/>
            <a:ext cx="2349500" cy="2476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文本框 105"/>
          <p:cNvSpPr txBox="1"/>
          <p:nvPr/>
        </p:nvSpPr>
        <p:spPr>
          <a:xfrm>
            <a:off x="-635" y="320040"/>
            <a:ext cx="12192635" cy="521970"/>
          </a:xfrm>
          <a:prstGeom prst="rect">
            <a:avLst/>
          </a:prstGeom>
          <a:noFill/>
        </p:spPr>
        <p:txBody>
          <a:bodyPr wrap="square" rtlCol="0">
            <a:spAutoFit/>
          </a:bodyPr>
          <a:p>
            <a:pPr algn="ctr"/>
            <a:r>
              <a:rPr lang="zh-CN" altLang="en-US" sz="2800" b="1" spc="100">
                <a:solidFill>
                  <a:srgbClr val="03255D"/>
                </a:solidFill>
                <a:effectLst/>
                <a:uFillTx/>
                <a:latin typeface="+mn-ea"/>
                <a:sym typeface="+mn-ea"/>
              </a:rPr>
              <a:t>年度工作概述</a:t>
            </a:r>
            <a:endParaRPr lang="zh-CN" altLang="en-US" sz="2800" b="1" spc="100">
              <a:solidFill>
                <a:srgbClr val="03255D"/>
              </a:solidFill>
              <a:effectLst/>
              <a:uFillTx/>
              <a:latin typeface="+mn-ea"/>
              <a:sym typeface="+mn-ea"/>
            </a:endParaRPr>
          </a:p>
        </p:txBody>
      </p:sp>
      <p:grpSp>
        <p:nvGrpSpPr>
          <p:cNvPr id="9" name="组合 8"/>
          <p:cNvGrpSpPr/>
          <p:nvPr/>
        </p:nvGrpSpPr>
        <p:grpSpPr>
          <a:xfrm>
            <a:off x="793115" y="1864360"/>
            <a:ext cx="2904490" cy="3280410"/>
            <a:chOff x="2033" y="2663"/>
            <a:chExt cx="4574" cy="5166"/>
          </a:xfrm>
        </p:grpSpPr>
        <p:sp>
          <p:nvSpPr>
            <p:cNvPr id="10" name="椭圆 9"/>
            <p:cNvSpPr/>
            <p:nvPr/>
          </p:nvSpPr>
          <p:spPr>
            <a:xfrm>
              <a:off x="2033" y="2663"/>
              <a:ext cx="4575" cy="4575"/>
            </a:xfrm>
            <a:prstGeom prst="ellipse">
              <a:avLst/>
            </a:prstGeom>
            <a:noFill/>
            <a:ln w="101600">
              <a:solidFill>
                <a:srgbClr val="023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11" name="椭圆 10"/>
            <p:cNvSpPr/>
            <p:nvPr/>
          </p:nvSpPr>
          <p:spPr>
            <a:xfrm>
              <a:off x="3666" y="6519"/>
              <a:ext cx="1310" cy="1310"/>
            </a:xfrm>
            <a:prstGeom prst="ellipse">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grpSp>
      <p:grpSp>
        <p:nvGrpSpPr>
          <p:cNvPr id="12" name="组合 11"/>
          <p:cNvGrpSpPr/>
          <p:nvPr/>
        </p:nvGrpSpPr>
        <p:grpSpPr>
          <a:xfrm>
            <a:off x="4572635" y="1861820"/>
            <a:ext cx="2905125" cy="3282950"/>
            <a:chOff x="2033" y="2663"/>
            <a:chExt cx="4575" cy="5170"/>
          </a:xfrm>
        </p:grpSpPr>
        <p:sp>
          <p:nvSpPr>
            <p:cNvPr id="13" name="椭圆 12"/>
            <p:cNvSpPr/>
            <p:nvPr/>
          </p:nvSpPr>
          <p:spPr>
            <a:xfrm>
              <a:off x="2033" y="2663"/>
              <a:ext cx="4575" cy="4575"/>
            </a:xfrm>
            <a:prstGeom prst="ellipse">
              <a:avLst/>
            </a:prstGeom>
            <a:noFill/>
            <a:ln w="101600">
              <a:solidFill>
                <a:srgbClr val="137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14" name="椭圆 13"/>
            <p:cNvSpPr/>
            <p:nvPr/>
          </p:nvSpPr>
          <p:spPr>
            <a:xfrm>
              <a:off x="3666" y="6523"/>
              <a:ext cx="1310" cy="1310"/>
            </a:xfrm>
            <a:prstGeom prst="ellipse">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grpSp>
      <p:grpSp>
        <p:nvGrpSpPr>
          <p:cNvPr id="15" name="组合 14"/>
          <p:cNvGrpSpPr/>
          <p:nvPr/>
        </p:nvGrpSpPr>
        <p:grpSpPr>
          <a:xfrm>
            <a:off x="8352155" y="1864360"/>
            <a:ext cx="2904490" cy="3280410"/>
            <a:chOff x="2033" y="2663"/>
            <a:chExt cx="4574" cy="5166"/>
          </a:xfrm>
        </p:grpSpPr>
        <p:sp>
          <p:nvSpPr>
            <p:cNvPr id="16" name="椭圆 15"/>
            <p:cNvSpPr/>
            <p:nvPr/>
          </p:nvSpPr>
          <p:spPr>
            <a:xfrm>
              <a:off x="2033" y="2663"/>
              <a:ext cx="4575" cy="4575"/>
            </a:xfrm>
            <a:prstGeom prst="ellipse">
              <a:avLst/>
            </a:prstGeom>
            <a:noFill/>
            <a:ln w="101600">
              <a:solidFill>
                <a:srgbClr val="032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19" name="椭圆 18"/>
            <p:cNvSpPr/>
            <p:nvPr/>
          </p:nvSpPr>
          <p:spPr>
            <a:xfrm>
              <a:off x="3666" y="6519"/>
              <a:ext cx="1310" cy="1310"/>
            </a:xfrm>
            <a:prstGeom prst="ellipse">
              <a:avLst/>
            </a:pr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grpSp>
      <p:sp>
        <p:nvSpPr>
          <p:cNvPr id="2" name="文本框 277"/>
          <p:cNvSpPr txBox="1"/>
          <p:nvPr/>
        </p:nvSpPr>
        <p:spPr bwMode="auto">
          <a:xfrm>
            <a:off x="1152525" y="2846070"/>
            <a:ext cx="2186305" cy="112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278" name="文本框 277"/>
          <p:cNvSpPr txBox="1"/>
          <p:nvPr/>
        </p:nvSpPr>
        <p:spPr>
          <a:xfrm>
            <a:off x="1341755" y="2508885"/>
            <a:ext cx="1808480" cy="337185"/>
          </a:xfrm>
          <a:prstGeom prst="rect">
            <a:avLst/>
          </a:prstGeom>
          <a:noFill/>
        </p:spPr>
        <p:txBody>
          <a:bodyPr wrap="none" rtlCol="0">
            <a:spAutoFit/>
          </a:bodyPr>
          <a:p>
            <a:pPr algn="l"/>
            <a:r>
              <a:rPr lang="zh-CN" altLang="en-US" sz="1600" dirty="0" smtClean="0">
                <a:latin typeface="+mj-ea"/>
                <a:ea typeface="+mj-ea"/>
                <a:cs typeface="+mn-ea"/>
                <a:sym typeface="+mn-lt"/>
              </a:rPr>
              <a:t>添加您的文字内容</a:t>
            </a:r>
            <a:endParaRPr lang="zh-CN" altLang="en-US" sz="1600" dirty="0" smtClean="0">
              <a:latin typeface="+mj-ea"/>
              <a:ea typeface="+mj-ea"/>
              <a:cs typeface="+mn-ea"/>
              <a:sym typeface="+mn-lt"/>
            </a:endParaRPr>
          </a:p>
        </p:txBody>
      </p:sp>
      <p:sp>
        <p:nvSpPr>
          <p:cNvPr id="24" name="文本框 277"/>
          <p:cNvSpPr txBox="1"/>
          <p:nvPr/>
        </p:nvSpPr>
        <p:spPr bwMode="auto">
          <a:xfrm>
            <a:off x="4932680" y="2846070"/>
            <a:ext cx="2186305" cy="112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25" name="文本框 24"/>
          <p:cNvSpPr txBox="1"/>
          <p:nvPr/>
        </p:nvSpPr>
        <p:spPr>
          <a:xfrm>
            <a:off x="5121910" y="2508885"/>
            <a:ext cx="1808480" cy="337185"/>
          </a:xfrm>
          <a:prstGeom prst="rect">
            <a:avLst/>
          </a:prstGeom>
          <a:noFill/>
        </p:spPr>
        <p:txBody>
          <a:bodyPr wrap="none" rtlCol="0">
            <a:spAutoFit/>
          </a:bodyPr>
          <a:p>
            <a:pPr algn="l"/>
            <a:r>
              <a:rPr lang="zh-CN" altLang="en-US" sz="1600" dirty="0" smtClean="0">
                <a:latin typeface="+mj-ea"/>
                <a:ea typeface="+mj-ea"/>
                <a:cs typeface="+mn-ea"/>
                <a:sym typeface="+mn-lt"/>
              </a:rPr>
              <a:t>添加您的文字内容</a:t>
            </a:r>
            <a:endParaRPr lang="zh-CN" altLang="en-US" sz="1600" dirty="0" smtClean="0">
              <a:latin typeface="+mj-ea"/>
              <a:ea typeface="+mj-ea"/>
              <a:cs typeface="+mn-ea"/>
              <a:sym typeface="+mn-lt"/>
            </a:endParaRPr>
          </a:p>
        </p:txBody>
      </p:sp>
      <p:sp>
        <p:nvSpPr>
          <p:cNvPr id="27" name="文本框 277"/>
          <p:cNvSpPr txBox="1"/>
          <p:nvPr/>
        </p:nvSpPr>
        <p:spPr bwMode="auto">
          <a:xfrm>
            <a:off x="8711565" y="2846070"/>
            <a:ext cx="2186305" cy="112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28" name="文本框 27"/>
          <p:cNvSpPr txBox="1"/>
          <p:nvPr/>
        </p:nvSpPr>
        <p:spPr>
          <a:xfrm>
            <a:off x="8900795" y="2508885"/>
            <a:ext cx="1808480" cy="337185"/>
          </a:xfrm>
          <a:prstGeom prst="rect">
            <a:avLst/>
          </a:prstGeom>
          <a:noFill/>
        </p:spPr>
        <p:txBody>
          <a:bodyPr wrap="none" rtlCol="0">
            <a:spAutoFit/>
          </a:bodyPr>
          <a:p>
            <a:pPr algn="l"/>
            <a:r>
              <a:rPr lang="zh-CN" altLang="en-US" sz="1600" dirty="0" smtClean="0">
                <a:latin typeface="+mj-ea"/>
                <a:ea typeface="+mj-ea"/>
                <a:cs typeface="+mn-ea"/>
                <a:sym typeface="+mn-lt"/>
              </a:rPr>
              <a:t>添加您的文字内容</a:t>
            </a:r>
            <a:endParaRPr lang="zh-CN" altLang="en-US" sz="1600" dirty="0" smtClean="0">
              <a:latin typeface="+mj-ea"/>
              <a:ea typeface="+mj-ea"/>
              <a:cs typeface="+mn-ea"/>
              <a:sym typeface="+mn-lt"/>
            </a:endParaRPr>
          </a:p>
        </p:txBody>
      </p:sp>
      <p:sp>
        <p:nvSpPr>
          <p:cNvPr id="36" name="文本框 35"/>
          <p:cNvSpPr txBox="1"/>
          <p:nvPr/>
        </p:nvSpPr>
        <p:spPr>
          <a:xfrm>
            <a:off x="1931670" y="4373245"/>
            <a:ext cx="690880" cy="645160"/>
          </a:xfrm>
          <a:prstGeom prst="rect">
            <a:avLst/>
          </a:prstGeom>
          <a:noFill/>
        </p:spPr>
        <p:txBody>
          <a:bodyPr wrap="none" rtlCol="0">
            <a:spAutoFit/>
          </a:bodyPr>
          <a:p>
            <a:r>
              <a:rPr lang="en-US" altLang="zh-CN" sz="3600">
                <a:solidFill>
                  <a:schemeClr val="bg1"/>
                </a:solidFill>
                <a:latin typeface="DIN Black" charset="0"/>
                <a:ea typeface="+mj-ea"/>
                <a:cs typeface="DIN Black" charset="0"/>
              </a:rPr>
              <a:t>01</a:t>
            </a:r>
            <a:endParaRPr lang="en-US" altLang="zh-CN" sz="3600">
              <a:solidFill>
                <a:schemeClr val="bg1"/>
              </a:solidFill>
              <a:latin typeface="DIN Black" charset="0"/>
              <a:ea typeface="+mj-ea"/>
              <a:cs typeface="DIN Black" charset="0"/>
            </a:endParaRPr>
          </a:p>
        </p:txBody>
      </p:sp>
      <p:sp>
        <p:nvSpPr>
          <p:cNvPr id="30" name="文本框 29"/>
          <p:cNvSpPr txBox="1"/>
          <p:nvPr/>
        </p:nvSpPr>
        <p:spPr>
          <a:xfrm>
            <a:off x="5687060" y="4373245"/>
            <a:ext cx="718820" cy="645160"/>
          </a:xfrm>
          <a:prstGeom prst="rect">
            <a:avLst/>
          </a:prstGeom>
          <a:noFill/>
        </p:spPr>
        <p:txBody>
          <a:bodyPr wrap="none" rtlCol="0">
            <a:spAutoFit/>
          </a:bodyPr>
          <a:p>
            <a:r>
              <a:rPr lang="en-US" altLang="zh-CN" sz="3600">
                <a:solidFill>
                  <a:schemeClr val="bg1"/>
                </a:solidFill>
                <a:latin typeface="DIN Black" charset="0"/>
                <a:ea typeface="+mj-ea"/>
                <a:cs typeface="DIN Black" charset="0"/>
              </a:rPr>
              <a:t>02</a:t>
            </a:r>
            <a:endParaRPr lang="en-US" altLang="zh-CN" sz="3600">
              <a:solidFill>
                <a:schemeClr val="bg1"/>
              </a:solidFill>
              <a:latin typeface="DIN Black" charset="0"/>
              <a:ea typeface="+mj-ea"/>
              <a:cs typeface="DIN Black" charset="0"/>
            </a:endParaRPr>
          </a:p>
        </p:txBody>
      </p:sp>
      <p:sp>
        <p:nvSpPr>
          <p:cNvPr id="31" name="文本框 30"/>
          <p:cNvSpPr txBox="1"/>
          <p:nvPr/>
        </p:nvSpPr>
        <p:spPr>
          <a:xfrm>
            <a:off x="9458960" y="4373245"/>
            <a:ext cx="718820" cy="645160"/>
          </a:xfrm>
          <a:prstGeom prst="rect">
            <a:avLst/>
          </a:prstGeom>
          <a:noFill/>
        </p:spPr>
        <p:txBody>
          <a:bodyPr wrap="none" rtlCol="0">
            <a:spAutoFit/>
          </a:bodyPr>
          <a:p>
            <a:r>
              <a:rPr lang="en-US" altLang="zh-CN" sz="3600">
                <a:solidFill>
                  <a:schemeClr val="bg1"/>
                </a:solidFill>
                <a:latin typeface="DIN Black" charset="0"/>
                <a:ea typeface="+mj-ea"/>
                <a:cs typeface="DIN Black" charset="0"/>
              </a:rPr>
              <a:t>03</a:t>
            </a:r>
            <a:endParaRPr lang="en-US" altLang="zh-CN" sz="3600">
              <a:solidFill>
                <a:schemeClr val="bg1"/>
              </a:solidFill>
              <a:latin typeface="DIN Black" charset="0"/>
              <a:ea typeface="+mj-ea"/>
              <a:cs typeface="DIN Black" charset="0"/>
            </a:endParaRPr>
          </a:p>
        </p:txBody>
      </p:sp>
      <p:sp>
        <p:nvSpPr>
          <p:cNvPr id="4" name="文本框 3"/>
          <p:cNvSpPr txBox="1"/>
          <p:nvPr/>
        </p:nvSpPr>
        <p:spPr>
          <a:xfrm>
            <a:off x="4607243" y="80899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j-ea"/>
                <a:ea typeface="+mj-ea"/>
              </a:rPr>
              <a:t>Annual work overview</a:t>
            </a:r>
            <a:endParaRPr lang="zh-CN" altLang="en-US" sz="1200">
              <a:solidFill>
                <a:schemeClr val="bg1">
                  <a:lumMod val="50000"/>
                </a:schemeClr>
              </a:solidFill>
              <a:effectLst/>
              <a:latin typeface="+mj-ea"/>
              <a:ea typeface="+mj-ea"/>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17780" y="0"/>
            <a:ext cx="122104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9" name="组合 38"/>
          <p:cNvGrpSpPr/>
          <p:nvPr/>
        </p:nvGrpSpPr>
        <p:grpSpPr>
          <a:xfrm>
            <a:off x="-17780" y="-18415"/>
            <a:ext cx="4462145" cy="1713230"/>
            <a:chOff x="-28" y="-29"/>
            <a:chExt cx="12798" cy="4913"/>
          </a:xfrm>
        </p:grpSpPr>
        <p:sp>
          <p:nvSpPr>
            <p:cNvPr id="6" name="任意多边形 5"/>
            <p:cNvSpPr/>
            <p:nvPr/>
          </p:nvSpPr>
          <p:spPr>
            <a:xfrm rot="5400000">
              <a:off x="3915" y="-3971"/>
              <a:ext cx="4913" cy="1279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5218" h="13594">
                  <a:moveTo>
                    <a:pt x="0" y="0"/>
                  </a:moveTo>
                  <a:lnTo>
                    <a:pt x="5218" y="13594"/>
                  </a:lnTo>
                  <a:lnTo>
                    <a:pt x="0" y="13594"/>
                  </a:lnTo>
                  <a:lnTo>
                    <a:pt x="0" y="0"/>
                  </a:lnTo>
                  <a:close/>
                </a:path>
              </a:pathLst>
            </a:cu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8" name="任意多边形 7"/>
            <p:cNvSpPr/>
            <p:nvPr/>
          </p:nvSpPr>
          <p:spPr>
            <a:xfrm rot="5400000">
              <a:off x="3005" y="-3062"/>
              <a:ext cx="1814" cy="788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4" h="7881">
                  <a:moveTo>
                    <a:pt x="0" y="0"/>
                  </a:moveTo>
                  <a:lnTo>
                    <a:pt x="326" y="1418"/>
                  </a:lnTo>
                  <a:lnTo>
                    <a:pt x="2" y="890"/>
                  </a:lnTo>
                  <a:lnTo>
                    <a:pt x="2" y="3971"/>
                  </a:lnTo>
                  <a:lnTo>
                    <a:pt x="2" y="3971"/>
                  </a:lnTo>
                  <a:lnTo>
                    <a:pt x="2" y="7880"/>
                  </a:lnTo>
                  <a:lnTo>
                    <a:pt x="1814" y="7880"/>
                  </a:lnTo>
                  <a:lnTo>
                    <a:pt x="1814" y="7881"/>
                  </a:lnTo>
                  <a:lnTo>
                    <a:pt x="0" y="7881"/>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4" name="任意多边形 13"/>
            <p:cNvSpPr/>
            <p:nvPr/>
          </p:nvSpPr>
          <p:spPr>
            <a:xfrm rot="5400000">
              <a:off x="1219" y="-948"/>
              <a:ext cx="3970" cy="646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3970" h="6461">
                  <a:moveTo>
                    <a:pt x="0" y="0"/>
                  </a:moveTo>
                  <a:lnTo>
                    <a:pt x="3970" y="6461"/>
                  </a:lnTo>
                  <a:lnTo>
                    <a:pt x="3142" y="6461"/>
                  </a:lnTo>
                  <a:lnTo>
                    <a:pt x="907" y="3942"/>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任意多边形 14"/>
            <p:cNvSpPr/>
            <p:nvPr/>
          </p:nvSpPr>
          <p:spPr>
            <a:xfrm rot="5400000">
              <a:off x="116" y="1063"/>
              <a:ext cx="2234" cy="251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2234" h="2519">
                  <a:moveTo>
                    <a:pt x="0" y="0"/>
                  </a:moveTo>
                  <a:lnTo>
                    <a:pt x="2234" y="2519"/>
                  </a:lnTo>
                  <a:lnTo>
                    <a:pt x="580" y="2519"/>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任意多边形 15"/>
            <p:cNvSpPr/>
            <p:nvPr/>
          </p:nvSpPr>
          <p:spPr>
            <a:xfrm rot="5400000">
              <a:off x="-854" y="2612"/>
              <a:ext cx="1655" cy="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655" h="1">
                  <a:moveTo>
                    <a:pt x="0" y="0"/>
                  </a:moveTo>
                  <a:lnTo>
                    <a:pt x="1655" y="0"/>
                  </a:lnTo>
                  <a:lnTo>
                    <a:pt x="1655" y="1"/>
                  </a:lnTo>
                  <a:lnTo>
                    <a:pt x="0" y="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任意多边形 16"/>
            <p:cNvSpPr/>
            <p:nvPr/>
          </p:nvSpPr>
          <p:spPr>
            <a:xfrm rot="5400000">
              <a:off x="1022" y="-1075"/>
              <a:ext cx="1812" cy="3908"/>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2" h="3908">
                  <a:moveTo>
                    <a:pt x="0" y="0"/>
                  </a:moveTo>
                  <a:lnTo>
                    <a:pt x="1232" y="1389"/>
                  </a:lnTo>
                  <a:lnTo>
                    <a:pt x="1812" y="3908"/>
                  </a:lnTo>
                  <a:lnTo>
                    <a:pt x="0" y="3908"/>
                  </a:lnTo>
                  <a:lnTo>
                    <a:pt x="0" y="0"/>
                  </a:lnTo>
                  <a:close/>
                </a:path>
              </a:pathLst>
            </a:cu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任意多边形 17"/>
            <p:cNvSpPr/>
            <p:nvPr/>
          </p:nvSpPr>
          <p:spPr>
            <a:xfrm rot="5400000">
              <a:off x="1021" y="-1075"/>
              <a:ext cx="1812" cy="390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2" h="3909">
                  <a:moveTo>
                    <a:pt x="0" y="0"/>
                  </a:moveTo>
                  <a:lnTo>
                    <a:pt x="1" y="1"/>
                  </a:lnTo>
                  <a:lnTo>
                    <a:pt x="1" y="3909"/>
                  </a:lnTo>
                  <a:lnTo>
                    <a:pt x="1812" y="3909"/>
                  </a:lnTo>
                  <a:lnTo>
                    <a:pt x="1812" y="3909"/>
                  </a:lnTo>
                  <a:lnTo>
                    <a:pt x="0" y="390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任意多边形 18"/>
            <p:cNvSpPr/>
            <p:nvPr/>
          </p:nvSpPr>
          <p:spPr>
            <a:xfrm rot="5400000">
              <a:off x="4112" y="-1646"/>
              <a:ext cx="1232" cy="4470"/>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232" h="4470">
                  <a:moveTo>
                    <a:pt x="0" y="0"/>
                  </a:moveTo>
                  <a:lnTo>
                    <a:pt x="324" y="528"/>
                  </a:lnTo>
                  <a:lnTo>
                    <a:pt x="1232" y="4470"/>
                  </a:lnTo>
                  <a:lnTo>
                    <a:pt x="0" y="3081"/>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0" name="组合 39"/>
          <p:cNvGrpSpPr/>
          <p:nvPr/>
        </p:nvGrpSpPr>
        <p:grpSpPr>
          <a:xfrm>
            <a:off x="7800975" y="5172075"/>
            <a:ext cx="4391025" cy="1685925"/>
            <a:chOff x="8728" y="6780"/>
            <a:chExt cx="10472" cy="4020"/>
          </a:xfrm>
        </p:grpSpPr>
        <p:sp>
          <p:nvSpPr>
            <p:cNvPr id="24" name="任意多边形 23"/>
            <p:cNvSpPr/>
            <p:nvPr/>
          </p:nvSpPr>
          <p:spPr>
            <a:xfrm flipH="1">
              <a:off x="8728" y="6780"/>
              <a:ext cx="10472" cy="4020"/>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2299" h="4721">
                  <a:moveTo>
                    <a:pt x="0" y="0"/>
                  </a:moveTo>
                  <a:lnTo>
                    <a:pt x="12299" y="4721"/>
                  </a:lnTo>
                  <a:lnTo>
                    <a:pt x="0" y="4721"/>
                  </a:lnTo>
                  <a:lnTo>
                    <a:pt x="0" y="0"/>
                  </a:lnTo>
                  <a:close/>
                </a:path>
              </a:pathLst>
            </a:cu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1" name="任意多边形 20"/>
            <p:cNvSpPr/>
            <p:nvPr/>
          </p:nvSpPr>
          <p:spPr>
            <a:xfrm flipH="1">
              <a:off x="18143" y="8721"/>
              <a:ext cx="1057" cy="1057"/>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057" h="1057">
                  <a:moveTo>
                    <a:pt x="0" y="0"/>
                  </a:moveTo>
                  <a:lnTo>
                    <a:pt x="1057" y="1057"/>
                  </a:lnTo>
                  <a:lnTo>
                    <a:pt x="0" y="819"/>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8" name="任意多边形 27"/>
            <p:cNvSpPr/>
            <p:nvPr/>
          </p:nvSpPr>
          <p:spPr>
            <a:xfrm flipH="1">
              <a:off x="13262" y="7202"/>
              <a:ext cx="5938" cy="3598"/>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5938" h="3598">
                  <a:moveTo>
                    <a:pt x="0" y="0"/>
                  </a:moveTo>
                  <a:lnTo>
                    <a:pt x="5938" y="3598"/>
                  </a:lnTo>
                  <a:lnTo>
                    <a:pt x="5598" y="3598"/>
                  </a:lnTo>
                  <a:lnTo>
                    <a:pt x="1057" y="2576"/>
                  </a:lnTo>
                  <a:lnTo>
                    <a:pt x="0" y="1519"/>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任意多边形 28"/>
            <p:cNvSpPr/>
            <p:nvPr/>
          </p:nvSpPr>
          <p:spPr>
            <a:xfrm flipH="1">
              <a:off x="13602" y="9778"/>
              <a:ext cx="4541" cy="1022"/>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4541" h="1022">
                  <a:moveTo>
                    <a:pt x="0" y="0"/>
                  </a:moveTo>
                  <a:lnTo>
                    <a:pt x="4541" y="1022"/>
                  </a:lnTo>
                  <a:lnTo>
                    <a:pt x="1022" y="1022"/>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任意多边形 29"/>
            <p:cNvSpPr/>
            <p:nvPr/>
          </p:nvSpPr>
          <p:spPr>
            <a:xfrm flipH="1">
              <a:off x="17121" y="9540"/>
              <a:ext cx="2079" cy="1260"/>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2079" h="1260">
                  <a:moveTo>
                    <a:pt x="0" y="0"/>
                  </a:moveTo>
                  <a:lnTo>
                    <a:pt x="1057" y="238"/>
                  </a:lnTo>
                  <a:lnTo>
                    <a:pt x="2079" y="1260"/>
                  </a:lnTo>
                  <a:lnTo>
                    <a:pt x="0" y="1260"/>
                  </a:lnTo>
                  <a:lnTo>
                    <a:pt x="0" y="0"/>
                  </a:lnTo>
                  <a:close/>
                </a:path>
              </a:pathLst>
            </a:cu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 name="椭圆 3"/>
          <p:cNvSpPr/>
          <p:nvPr/>
        </p:nvSpPr>
        <p:spPr>
          <a:xfrm>
            <a:off x="5549900" y="1641475"/>
            <a:ext cx="1201420" cy="1201420"/>
          </a:xfrm>
          <a:prstGeom prst="ellipse">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1" name="文本框 200"/>
          <p:cNvSpPr txBox="1"/>
          <p:nvPr/>
        </p:nvSpPr>
        <p:spPr>
          <a:xfrm>
            <a:off x="-12700" y="2983230"/>
            <a:ext cx="12192000" cy="860425"/>
          </a:xfrm>
          <a:prstGeom prst="rect">
            <a:avLst/>
          </a:prstGeom>
          <a:noFill/>
        </p:spPr>
        <p:txBody>
          <a:bodyPr wrap="square" rtlCol="0">
            <a:spAutoFit/>
          </a:bodyPr>
          <a:p>
            <a:pPr algn="ctr"/>
            <a:r>
              <a:rPr lang="zh-CN" altLang="en-US" sz="5000" b="1" spc="400">
                <a:solidFill>
                  <a:srgbClr val="03255D"/>
                </a:solidFill>
                <a:effectLst/>
                <a:uFillTx/>
                <a:latin typeface="+mj-ea"/>
                <a:ea typeface="+mj-ea"/>
                <a:sym typeface="+mn-ea"/>
              </a:rPr>
              <a:t>工作完成情况</a:t>
            </a:r>
            <a:endParaRPr lang="zh-CN" altLang="en-US" sz="5000" b="1" spc="400">
              <a:solidFill>
                <a:srgbClr val="03255D"/>
              </a:solidFill>
              <a:effectLst/>
              <a:uFillTx/>
              <a:latin typeface="+mj-ea"/>
              <a:ea typeface="+mj-ea"/>
              <a:sym typeface="+mn-ea"/>
            </a:endParaRPr>
          </a:p>
        </p:txBody>
      </p:sp>
      <p:sp>
        <p:nvSpPr>
          <p:cNvPr id="5" name="文本框 4"/>
          <p:cNvSpPr txBox="1"/>
          <p:nvPr/>
        </p:nvSpPr>
        <p:spPr>
          <a:xfrm>
            <a:off x="4044315" y="4001135"/>
            <a:ext cx="1762125" cy="306705"/>
          </a:xfrm>
          <a:prstGeom prst="rect">
            <a:avLst/>
          </a:prstGeom>
          <a:noFill/>
        </p:spPr>
        <p:txBody>
          <a:bodyPr wrap="none" rtlCol="0">
            <a:spAutoFit/>
          </a:bodyPr>
          <a:p>
            <a:pPr algn="l"/>
            <a:r>
              <a:rPr lang="zh-CN" altLang="en-US" sz="1400">
                <a:solidFill>
                  <a:schemeClr val="tx1">
                    <a:lumMod val="65000"/>
                    <a:lumOff val="35000"/>
                  </a:schemeClr>
                </a:solidFill>
              </a:rPr>
              <a:t>■ 添加相关标题文字</a:t>
            </a:r>
            <a:endParaRPr lang="zh-CN" altLang="en-US" sz="1400">
              <a:solidFill>
                <a:schemeClr val="tx1">
                  <a:lumMod val="65000"/>
                  <a:lumOff val="35000"/>
                </a:schemeClr>
              </a:solidFill>
            </a:endParaRPr>
          </a:p>
        </p:txBody>
      </p:sp>
      <p:sp>
        <p:nvSpPr>
          <p:cNvPr id="7" name="文本框 6"/>
          <p:cNvSpPr txBox="1"/>
          <p:nvPr/>
        </p:nvSpPr>
        <p:spPr>
          <a:xfrm>
            <a:off x="6224905" y="4001135"/>
            <a:ext cx="1762125" cy="306705"/>
          </a:xfrm>
          <a:prstGeom prst="rect">
            <a:avLst/>
          </a:prstGeom>
          <a:noFill/>
        </p:spPr>
        <p:txBody>
          <a:bodyPr wrap="none" rtlCol="0">
            <a:spAutoFit/>
          </a:bodyPr>
          <a:p>
            <a:pPr algn="l"/>
            <a:r>
              <a:rPr lang="zh-CN" altLang="en-US" sz="1400">
                <a:solidFill>
                  <a:schemeClr val="tx1">
                    <a:lumMod val="65000"/>
                    <a:lumOff val="35000"/>
                  </a:schemeClr>
                </a:solidFill>
              </a:rPr>
              <a:t>■ 添加相关标题文字</a:t>
            </a:r>
            <a:endParaRPr lang="zh-CN" altLang="en-US" sz="1400">
              <a:solidFill>
                <a:schemeClr val="tx1">
                  <a:lumMod val="65000"/>
                  <a:lumOff val="35000"/>
                </a:schemeClr>
              </a:solidFill>
            </a:endParaRPr>
          </a:p>
        </p:txBody>
      </p:sp>
      <p:sp>
        <p:nvSpPr>
          <p:cNvPr id="9" name="文本框 8"/>
          <p:cNvSpPr txBox="1"/>
          <p:nvPr/>
        </p:nvSpPr>
        <p:spPr>
          <a:xfrm>
            <a:off x="5647055" y="1801495"/>
            <a:ext cx="996315" cy="860425"/>
          </a:xfrm>
          <a:prstGeom prst="rect">
            <a:avLst/>
          </a:prstGeom>
          <a:noFill/>
        </p:spPr>
        <p:txBody>
          <a:bodyPr wrap="square" rtlCol="0">
            <a:spAutoFit/>
          </a:bodyPr>
          <a:p>
            <a:pPr algn="ctr"/>
            <a:r>
              <a:rPr lang="en-US" altLang="zh-CN" sz="5000">
                <a:solidFill>
                  <a:schemeClr val="bg1"/>
                </a:solidFill>
                <a:latin typeface="DIN Black" charset="0"/>
                <a:ea typeface="+mj-ea"/>
                <a:cs typeface="DIN Black" charset="0"/>
              </a:rPr>
              <a:t>02</a:t>
            </a:r>
            <a:endParaRPr lang="en-US" altLang="zh-CN" sz="5000">
              <a:solidFill>
                <a:schemeClr val="bg1"/>
              </a:solidFill>
              <a:latin typeface="DIN Black" charset="0"/>
              <a:ea typeface="+mj-ea"/>
              <a:cs typeface="DIN Black" charset="0"/>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文本框 105"/>
          <p:cNvSpPr txBox="1"/>
          <p:nvPr/>
        </p:nvSpPr>
        <p:spPr>
          <a:xfrm>
            <a:off x="-635" y="320040"/>
            <a:ext cx="12192635" cy="521970"/>
          </a:xfrm>
          <a:prstGeom prst="rect">
            <a:avLst/>
          </a:prstGeom>
          <a:noFill/>
        </p:spPr>
        <p:txBody>
          <a:bodyPr wrap="square" rtlCol="0">
            <a:spAutoFit/>
          </a:bodyPr>
          <a:p>
            <a:pPr algn="ctr"/>
            <a:r>
              <a:rPr lang="zh-CN" altLang="en-US" sz="2800" b="1" spc="100">
                <a:solidFill>
                  <a:srgbClr val="03255D"/>
                </a:solidFill>
                <a:effectLst/>
                <a:uFillTx/>
                <a:latin typeface="+mn-ea"/>
                <a:sym typeface="+mn-ea"/>
              </a:rPr>
              <a:t>工作完成情况</a:t>
            </a:r>
            <a:endParaRPr lang="zh-CN" altLang="en-US" sz="2800" b="1" spc="100">
              <a:solidFill>
                <a:srgbClr val="03255D"/>
              </a:solidFill>
              <a:effectLst/>
              <a:uFillTx/>
              <a:latin typeface="+mn-ea"/>
              <a:sym typeface="+mn-ea"/>
            </a:endParaRPr>
          </a:p>
        </p:txBody>
      </p:sp>
      <p:sp>
        <p:nvSpPr>
          <p:cNvPr id="28" name="任意多边形 27"/>
          <p:cNvSpPr/>
          <p:nvPr/>
        </p:nvSpPr>
        <p:spPr>
          <a:xfrm>
            <a:off x="8281670" y="4511675"/>
            <a:ext cx="2587625" cy="221615"/>
          </a:xfrm>
          <a:custGeom>
            <a:avLst/>
            <a:gdLst/>
            <a:ahLst/>
            <a:cxnLst>
              <a:cxn ang="3">
                <a:pos x="hc" y="t"/>
              </a:cxn>
              <a:cxn ang="cd2">
                <a:pos x="l" y="vc"/>
              </a:cxn>
              <a:cxn ang="cd4">
                <a:pos x="hc" y="b"/>
              </a:cxn>
              <a:cxn ang="0">
                <a:pos x="r" y="vc"/>
              </a:cxn>
            </a:cxnLst>
            <a:rect l="l" t="t" r="r" b="b"/>
            <a:pathLst>
              <a:path w="4075" h="349">
                <a:moveTo>
                  <a:pt x="186" y="0"/>
                </a:moveTo>
                <a:cubicBezTo>
                  <a:pt x="192" y="0"/>
                  <a:pt x="199" y="0"/>
                  <a:pt x="205" y="1"/>
                </a:cubicBezTo>
                <a:lnTo>
                  <a:pt x="211" y="2"/>
                </a:lnTo>
                <a:lnTo>
                  <a:pt x="211" y="0"/>
                </a:lnTo>
                <a:lnTo>
                  <a:pt x="3889" y="0"/>
                </a:lnTo>
                <a:lnTo>
                  <a:pt x="3919" y="0"/>
                </a:lnTo>
                <a:lnTo>
                  <a:pt x="3919" y="2"/>
                </a:lnTo>
                <a:lnTo>
                  <a:pt x="3926" y="4"/>
                </a:lnTo>
                <a:cubicBezTo>
                  <a:pt x="4011" y="20"/>
                  <a:pt x="4075" y="90"/>
                  <a:pt x="4075" y="175"/>
                </a:cubicBezTo>
                <a:cubicBezTo>
                  <a:pt x="4075" y="259"/>
                  <a:pt x="4011" y="329"/>
                  <a:pt x="3926" y="345"/>
                </a:cubicBezTo>
                <a:lnTo>
                  <a:pt x="3919" y="347"/>
                </a:lnTo>
                <a:lnTo>
                  <a:pt x="3919" y="348"/>
                </a:lnTo>
                <a:lnTo>
                  <a:pt x="3909" y="348"/>
                </a:lnTo>
                <a:lnTo>
                  <a:pt x="3908" y="348"/>
                </a:lnTo>
                <a:cubicBezTo>
                  <a:pt x="3902" y="349"/>
                  <a:pt x="3895" y="349"/>
                  <a:pt x="3889" y="349"/>
                </a:cubicBezTo>
                <a:cubicBezTo>
                  <a:pt x="3883" y="349"/>
                  <a:pt x="3876" y="349"/>
                  <a:pt x="3870" y="348"/>
                </a:cubicBezTo>
                <a:lnTo>
                  <a:pt x="3869" y="348"/>
                </a:lnTo>
                <a:lnTo>
                  <a:pt x="211" y="348"/>
                </a:lnTo>
                <a:lnTo>
                  <a:pt x="211" y="347"/>
                </a:lnTo>
                <a:lnTo>
                  <a:pt x="205" y="348"/>
                </a:lnTo>
                <a:cubicBezTo>
                  <a:pt x="199" y="349"/>
                  <a:pt x="192" y="349"/>
                  <a:pt x="186" y="349"/>
                </a:cubicBezTo>
                <a:cubicBezTo>
                  <a:pt x="83" y="349"/>
                  <a:pt x="0" y="271"/>
                  <a:pt x="0" y="175"/>
                </a:cubicBezTo>
                <a:cubicBezTo>
                  <a:pt x="0" y="78"/>
                  <a:pt x="83" y="0"/>
                  <a:pt x="186" y="0"/>
                </a:cubicBez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7" name="任意多边形 26"/>
          <p:cNvSpPr/>
          <p:nvPr/>
        </p:nvSpPr>
        <p:spPr>
          <a:xfrm>
            <a:off x="6390005" y="4511675"/>
            <a:ext cx="2587625" cy="221615"/>
          </a:xfrm>
          <a:custGeom>
            <a:avLst/>
            <a:gdLst/>
            <a:ahLst/>
            <a:cxnLst>
              <a:cxn ang="3">
                <a:pos x="hc" y="t"/>
              </a:cxn>
              <a:cxn ang="cd2">
                <a:pos x="l" y="vc"/>
              </a:cxn>
              <a:cxn ang="cd4">
                <a:pos x="hc" y="b"/>
              </a:cxn>
              <a:cxn ang="0">
                <a:pos x="r" y="vc"/>
              </a:cxn>
            </a:cxnLst>
            <a:rect l="l" t="t" r="r" b="b"/>
            <a:pathLst>
              <a:path w="4075" h="349">
                <a:moveTo>
                  <a:pt x="186" y="0"/>
                </a:moveTo>
                <a:cubicBezTo>
                  <a:pt x="192" y="0"/>
                  <a:pt x="199" y="0"/>
                  <a:pt x="205" y="1"/>
                </a:cubicBezTo>
                <a:lnTo>
                  <a:pt x="211" y="2"/>
                </a:lnTo>
                <a:lnTo>
                  <a:pt x="211" y="0"/>
                </a:lnTo>
                <a:lnTo>
                  <a:pt x="3889" y="0"/>
                </a:lnTo>
                <a:lnTo>
                  <a:pt x="3919" y="0"/>
                </a:lnTo>
                <a:lnTo>
                  <a:pt x="3919" y="2"/>
                </a:lnTo>
                <a:lnTo>
                  <a:pt x="3926" y="4"/>
                </a:lnTo>
                <a:cubicBezTo>
                  <a:pt x="4011" y="20"/>
                  <a:pt x="4075" y="90"/>
                  <a:pt x="4075" y="175"/>
                </a:cubicBezTo>
                <a:cubicBezTo>
                  <a:pt x="4075" y="259"/>
                  <a:pt x="4011" y="329"/>
                  <a:pt x="3926" y="345"/>
                </a:cubicBezTo>
                <a:lnTo>
                  <a:pt x="3919" y="347"/>
                </a:lnTo>
                <a:lnTo>
                  <a:pt x="3919" y="348"/>
                </a:lnTo>
                <a:lnTo>
                  <a:pt x="3909" y="348"/>
                </a:lnTo>
                <a:lnTo>
                  <a:pt x="3908" y="348"/>
                </a:lnTo>
                <a:cubicBezTo>
                  <a:pt x="3902" y="349"/>
                  <a:pt x="3895" y="349"/>
                  <a:pt x="3889" y="349"/>
                </a:cubicBezTo>
                <a:cubicBezTo>
                  <a:pt x="3883" y="349"/>
                  <a:pt x="3876" y="349"/>
                  <a:pt x="3870" y="348"/>
                </a:cubicBezTo>
                <a:lnTo>
                  <a:pt x="3869" y="348"/>
                </a:lnTo>
                <a:lnTo>
                  <a:pt x="211" y="348"/>
                </a:lnTo>
                <a:lnTo>
                  <a:pt x="211" y="347"/>
                </a:lnTo>
                <a:lnTo>
                  <a:pt x="205" y="348"/>
                </a:lnTo>
                <a:cubicBezTo>
                  <a:pt x="199" y="349"/>
                  <a:pt x="192" y="349"/>
                  <a:pt x="186" y="349"/>
                </a:cubicBezTo>
                <a:cubicBezTo>
                  <a:pt x="83" y="349"/>
                  <a:pt x="0" y="271"/>
                  <a:pt x="0" y="175"/>
                </a:cubicBezTo>
                <a:cubicBezTo>
                  <a:pt x="0" y="78"/>
                  <a:pt x="83" y="0"/>
                  <a:pt x="186" y="0"/>
                </a:cubicBez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6" name="任意多边形 25"/>
          <p:cNvSpPr/>
          <p:nvPr/>
        </p:nvSpPr>
        <p:spPr>
          <a:xfrm>
            <a:off x="1376045" y="4511675"/>
            <a:ext cx="2587625" cy="221615"/>
          </a:xfrm>
          <a:custGeom>
            <a:avLst/>
            <a:gdLst/>
            <a:ahLst/>
            <a:cxnLst>
              <a:cxn ang="3">
                <a:pos x="hc" y="t"/>
              </a:cxn>
              <a:cxn ang="cd2">
                <a:pos x="l" y="vc"/>
              </a:cxn>
              <a:cxn ang="cd4">
                <a:pos x="hc" y="b"/>
              </a:cxn>
              <a:cxn ang="0">
                <a:pos x="r" y="vc"/>
              </a:cxn>
            </a:cxnLst>
            <a:rect l="l" t="t" r="r" b="b"/>
            <a:pathLst>
              <a:path w="4075" h="349">
                <a:moveTo>
                  <a:pt x="186" y="0"/>
                </a:moveTo>
                <a:cubicBezTo>
                  <a:pt x="192" y="0"/>
                  <a:pt x="199" y="0"/>
                  <a:pt x="205" y="1"/>
                </a:cubicBezTo>
                <a:lnTo>
                  <a:pt x="211" y="2"/>
                </a:lnTo>
                <a:lnTo>
                  <a:pt x="211" y="0"/>
                </a:lnTo>
                <a:lnTo>
                  <a:pt x="3889" y="0"/>
                </a:lnTo>
                <a:lnTo>
                  <a:pt x="3919" y="0"/>
                </a:lnTo>
                <a:lnTo>
                  <a:pt x="3919" y="2"/>
                </a:lnTo>
                <a:lnTo>
                  <a:pt x="3926" y="4"/>
                </a:lnTo>
                <a:cubicBezTo>
                  <a:pt x="4011" y="20"/>
                  <a:pt x="4075" y="90"/>
                  <a:pt x="4075" y="175"/>
                </a:cubicBezTo>
                <a:cubicBezTo>
                  <a:pt x="4075" y="259"/>
                  <a:pt x="4011" y="329"/>
                  <a:pt x="3926" y="345"/>
                </a:cubicBezTo>
                <a:lnTo>
                  <a:pt x="3919" y="347"/>
                </a:lnTo>
                <a:lnTo>
                  <a:pt x="3919" y="348"/>
                </a:lnTo>
                <a:lnTo>
                  <a:pt x="3909" y="348"/>
                </a:lnTo>
                <a:lnTo>
                  <a:pt x="3908" y="348"/>
                </a:lnTo>
                <a:cubicBezTo>
                  <a:pt x="3902" y="349"/>
                  <a:pt x="3895" y="349"/>
                  <a:pt x="3889" y="349"/>
                </a:cubicBezTo>
                <a:cubicBezTo>
                  <a:pt x="3883" y="349"/>
                  <a:pt x="3876" y="349"/>
                  <a:pt x="3870" y="348"/>
                </a:cubicBezTo>
                <a:lnTo>
                  <a:pt x="3869" y="348"/>
                </a:lnTo>
                <a:lnTo>
                  <a:pt x="211" y="348"/>
                </a:lnTo>
                <a:lnTo>
                  <a:pt x="211" y="347"/>
                </a:lnTo>
                <a:lnTo>
                  <a:pt x="205" y="348"/>
                </a:lnTo>
                <a:cubicBezTo>
                  <a:pt x="199" y="349"/>
                  <a:pt x="192" y="349"/>
                  <a:pt x="186" y="349"/>
                </a:cubicBezTo>
                <a:cubicBezTo>
                  <a:pt x="83" y="349"/>
                  <a:pt x="0" y="271"/>
                  <a:pt x="0" y="175"/>
                </a:cubicBezTo>
                <a:cubicBezTo>
                  <a:pt x="0" y="78"/>
                  <a:pt x="83" y="0"/>
                  <a:pt x="186" y="0"/>
                </a:cubicBez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4" name="任意多边形 23"/>
          <p:cNvSpPr/>
          <p:nvPr/>
        </p:nvSpPr>
        <p:spPr>
          <a:xfrm>
            <a:off x="2983865" y="4511675"/>
            <a:ext cx="2587625" cy="221615"/>
          </a:xfrm>
          <a:custGeom>
            <a:avLst/>
            <a:gdLst/>
            <a:ahLst/>
            <a:cxnLst>
              <a:cxn ang="3">
                <a:pos x="hc" y="t"/>
              </a:cxn>
              <a:cxn ang="cd2">
                <a:pos x="l" y="vc"/>
              </a:cxn>
              <a:cxn ang="cd4">
                <a:pos x="hc" y="b"/>
              </a:cxn>
              <a:cxn ang="0">
                <a:pos x="r" y="vc"/>
              </a:cxn>
            </a:cxnLst>
            <a:rect l="l" t="t" r="r" b="b"/>
            <a:pathLst>
              <a:path w="4075" h="349">
                <a:moveTo>
                  <a:pt x="186" y="0"/>
                </a:moveTo>
                <a:cubicBezTo>
                  <a:pt x="192" y="0"/>
                  <a:pt x="199" y="0"/>
                  <a:pt x="205" y="1"/>
                </a:cubicBezTo>
                <a:lnTo>
                  <a:pt x="211" y="2"/>
                </a:lnTo>
                <a:lnTo>
                  <a:pt x="211" y="0"/>
                </a:lnTo>
                <a:lnTo>
                  <a:pt x="3889" y="0"/>
                </a:lnTo>
                <a:lnTo>
                  <a:pt x="3919" y="0"/>
                </a:lnTo>
                <a:lnTo>
                  <a:pt x="3919" y="2"/>
                </a:lnTo>
                <a:lnTo>
                  <a:pt x="3926" y="4"/>
                </a:lnTo>
                <a:cubicBezTo>
                  <a:pt x="4011" y="20"/>
                  <a:pt x="4075" y="90"/>
                  <a:pt x="4075" y="175"/>
                </a:cubicBezTo>
                <a:cubicBezTo>
                  <a:pt x="4075" y="259"/>
                  <a:pt x="4011" y="329"/>
                  <a:pt x="3926" y="345"/>
                </a:cubicBezTo>
                <a:lnTo>
                  <a:pt x="3919" y="347"/>
                </a:lnTo>
                <a:lnTo>
                  <a:pt x="3919" y="348"/>
                </a:lnTo>
                <a:lnTo>
                  <a:pt x="3909" y="348"/>
                </a:lnTo>
                <a:lnTo>
                  <a:pt x="3908" y="348"/>
                </a:lnTo>
                <a:cubicBezTo>
                  <a:pt x="3902" y="349"/>
                  <a:pt x="3895" y="349"/>
                  <a:pt x="3889" y="349"/>
                </a:cubicBezTo>
                <a:cubicBezTo>
                  <a:pt x="3883" y="349"/>
                  <a:pt x="3876" y="349"/>
                  <a:pt x="3870" y="348"/>
                </a:cubicBezTo>
                <a:lnTo>
                  <a:pt x="3869" y="348"/>
                </a:lnTo>
                <a:lnTo>
                  <a:pt x="211" y="348"/>
                </a:lnTo>
                <a:lnTo>
                  <a:pt x="211" y="347"/>
                </a:lnTo>
                <a:lnTo>
                  <a:pt x="205" y="348"/>
                </a:lnTo>
                <a:cubicBezTo>
                  <a:pt x="199" y="349"/>
                  <a:pt x="192" y="349"/>
                  <a:pt x="186" y="349"/>
                </a:cubicBezTo>
                <a:cubicBezTo>
                  <a:pt x="83" y="349"/>
                  <a:pt x="0" y="271"/>
                  <a:pt x="0" y="175"/>
                </a:cubicBezTo>
                <a:cubicBezTo>
                  <a:pt x="0" y="78"/>
                  <a:pt x="83" y="0"/>
                  <a:pt x="186" y="0"/>
                </a:cubicBez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 name="任意多边形 1"/>
          <p:cNvSpPr/>
          <p:nvPr/>
        </p:nvSpPr>
        <p:spPr>
          <a:xfrm>
            <a:off x="5106670" y="2342515"/>
            <a:ext cx="1746250" cy="202692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577" h="4151">
                <a:moveTo>
                  <a:pt x="1789" y="0"/>
                </a:moveTo>
                <a:cubicBezTo>
                  <a:pt x="2776" y="0"/>
                  <a:pt x="3577" y="801"/>
                  <a:pt x="3577" y="1789"/>
                </a:cubicBezTo>
                <a:cubicBezTo>
                  <a:pt x="3577" y="2715"/>
                  <a:pt x="2873" y="3476"/>
                  <a:pt x="1971" y="3568"/>
                </a:cubicBezTo>
                <a:lnTo>
                  <a:pt x="1943" y="3570"/>
                </a:lnTo>
                <a:lnTo>
                  <a:pt x="1789" y="4151"/>
                </a:lnTo>
                <a:lnTo>
                  <a:pt x="1634" y="3570"/>
                </a:lnTo>
                <a:lnTo>
                  <a:pt x="1606" y="3568"/>
                </a:lnTo>
                <a:cubicBezTo>
                  <a:pt x="704" y="3476"/>
                  <a:pt x="0" y="2715"/>
                  <a:pt x="0" y="1789"/>
                </a:cubicBezTo>
                <a:cubicBezTo>
                  <a:pt x="0" y="801"/>
                  <a:pt x="801" y="0"/>
                  <a:pt x="1789" y="0"/>
                </a:cubicBezTo>
                <a:close/>
              </a:path>
            </a:pathLst>
          </a:cu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3" name="任意多边形 2"/>
          <p:cNvSpPr/>
          <p:nvPr/>
        </p:nvSpPr>
        <p:spPr>
          <a:xfrm>
            <a:off x="3246120" y="2609850"/>
            <a:ext cx="1515745" cy="17595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577" h="4151">
                <a:moveTo>
                  <a:pt x="1789" y="0"/>
                </a:moveTo>
                <a:cubicBezTo>
                  <a:pt x="2776" y="0"/>
                  <a:pt x="3577" y="801"/>
                  <a:pt x="3577" y="1789"/>
                </a:cubicBezTo>
                <a:cubicBezTo>
                  <a:pt x="3577" y="2715"/>
                  <a:pt x="2873" y="3476"/>
                  <a:pt x="1971" y="3568"/>
                </a:cubicBezTo>
                <a:lnTo>
                  <a:pt x="1943" y="3570"/>
                </a:lnTo>
                <a:lnTo>
                  <a:pt x="1789" y="4151"/>
                </a:lnTo>
                <a:lnTo>
                  <a:pt x="1634" y="3570"/>
                </a:lnTo>
                <a:lnTo>
                  <a:pt x="1606" y="3568"/>
                </a:lnTo>
                <a:cubicBezTo>
                  <a:pt x="704" y="3476"/>
                  <a:pt x="0" y="2715"/>
                  <a:pt x="0" y="1789"/>
                </a:cubicBezTo>
                <a:cubicBezTo>
                  <a:pt x="0" y="801"/>
                  <a:pt x="801" y="0"/>
                  <a:pt x="1789" y="0"/>
                </a:cubicBez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6" name="任意多边形 5"/>
          <p:cNvSpPr/>
          <p:nvPr/>
        </p:nvSpPr>
        <p:spPr>
          <a:xfrm>
            <a:off x="7197725" y="2609850"/>
            <a:ext cx="1515745" cy="17595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577" h="4151">
                <a:moveTo>
                  <a:pt x="1789" y="0"/>
                </a:moveTo>
                <a:cubicBezTo>
                  <a:pt x="2776" y="0"/>
                  <a:pt x="3577" y="801"/>
                  <a:pt x="3577" y="1789"/>
                </a:cubicBezTo>
                <a:cubicBezTo>
                  <a:pt x="3577" y="2715"/>
                  <a:pt x="2873" y="3476"/>
                  <a:pt x="1971" y="3568"/>
                </a:cubicBezTo>
                <a:lnTo>
                  <a:pt x="1943" y="3570"/>
                </a:lnTo>
                <a:lnTo>
                  <a:pt x="1789" y="4151"/>
                </a:lnTo>
                <a:lnTo>
                  <a:pt x="1634" y="3570"/>
                </a:lnTo>
                <a:lnTo>
                  <a:pt x="1606" y="3568"/>
                </a:lnTo>
                <a:cubicBezTo>
                  <a:pt x="704" y="3476"/>
                  <a:pt x="0" y="2715"/>
                  <a:pt x="0" y="1789"/>
                </a:cubicBezTo>
                <a:cubicBezTo>
                  <a:pt x="0" y="801"/>
                  <a:pt x="801" y="0"/>
                  <a:pt x="1789" y="0"/>
                </a:cubicBez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9" name="任意多边形 8"/>
          <p:cNvSpPr/>
          <p:nvPr/>
        </p:nvSpPr>
        <p:spPr>
          <a:xfrm>
            <a:off x="1567180" y="2820035"/>
            <a:ext cx="1334135" cy="15494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577" h="4151">
                <a:moveTo>
                  <a:pt x="1789" y="0"/>
                </a:moveTo>
                <a:cubicBezTo>
                  <a:pt x="2776" y="0"/>
                  <a:pt x="3577" y="801"/>
                  <a:pt x="3577" y="1789"/>
                </a:cubicBezTo>
                <a:cubicBezTo>
                  <a:pt x="3577" y="2715"/>
                  <a:pt x="2873" y="3476"/>
                  <a:pt x="1971" y="3568"/>
                </a:cubicBezTo>
                <a:lnTo>
                  <a:pt x="1943" y="3570"/>
                </a:lnTo>
                <a:lnTo>
                  <a:pt x="1789" y="4151"/>
                </a:lnTo>
                <a:lnTo>
                  <a:pt x="1634" y="3570"/>
                </a:lnTo>
                <a:lnTo>
                  <a:pt x="1606" y="3568"/>
                </a:lnTo>
                <a:cubicBezTo>
                  <a:pt x="704" y="3476"/>
                  <a:pt x="0" y="2715"/>
                  <a:pt x="0" y="1789"/>
                </a:cubicBezTo>
                <a:cubicBezTo>
                  <a:pt x="0" y="801"/>
                  <a:pt x="801" y="0"/>
                  <a:pt x="1789" y="0"/>
                </a:cubicBez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0" name="任意多边形 9"/>
          <p:cNvSpPr/>
          <p:nvPr/>
        </p:nvSpPr>
        <p:spPr>
          <a:xfrm>
            <a:off x="9058275" y="2820035"/>
            <a:ext cx="1334135" cy="15494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577" h="4151">
                <a:moveTo>
                  <a:pt x="1789" y="0"/>
                </a:moveTo>
                <a:cubicBezTo>
                  <a:pt x="2776" y="0"/>
                  <a:pt x="3577" y="801"/>
                  <a:pt x="3577" y="1789"/>
                </a:cubicBezTo>
                <a:cubicBezTo>
                  <a:pt x="3577" y="2715"/>
                  <a:pt x="2873" y="3476"/>
                  <a:pt x="1971" y="3568"/>
                </a:cubicBezTo>
                <a:lnTo>
                  <a:pt x="1943" y="3570"/>
                </a:lnTo>
                <a:lnTo>
                  <a:pt x="1789" y="4151"/>
                </a:lnTo>
                <a:lnTo>
                  <a:pt x="1634" y="3570"/>
                </a:lnTo>
                <a:lnTo>
                  <a:pt x="1606" y="3568"/>
                </a:lnTo>
                <a:cubicBezTo>
                  <a:pt x="704" y="3476"/>
                  <a:pt x="0" y="2715"/>
                  <a:pt x="0" y="1789"/>
                </a:cubicBezTo>
                <a:cubicBezTo>
                  <a:pt x="0" y="801"/>
                  <a:pt x="801" y="0"/>
                  <a:pt x="1789" y="0"/>
                </a:cubicBez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2" name="文本框 11"/>
          <p:cNvSpPr txBox="1"/>
          <p:nvPr/>
        </p:nvSpPr>
        <p:spPr>
          <a:xfrm>
            <a:off x="1812290" y="3243580"/>
            <a:ext cx="833120" cy="491490"/>
          </a:xfrm>
          <a:prstGeom prst="rect">
            <a:avLst/>
          </a:prstGeom>
          <a:noFill/>
        </p:spPr>
        <p:txBody>
          <a:bodyPr wrap="none" rtlCol="0">
            <a:spAutoFit/>
          </a:bodyPr>
          <a:p>
            <a:r>
              <a:rPr lang="en-US" altLang="zh-CN" sz="2600">
                <a:solidFill>
                  <a:schemeClr val="bg1"/>
                </a:solidFill>
                <a:latin typeface="DIN Black" charset="0"/>
                <a:cs typeface="DIN Black" charset="0"/>
              </a:rPr>
              <a:t>80%</a:t>
            </a:r>
            <a:endParaRPr lang="en-US" altLang="zh-CN" sz="2600">
              <a:solidFill>
                <a:schemeClr val="bg1"/>
              </a:solidFill>
              <a:latin typeface="DIN Black" charset="0"/>
              <a:cs typeface="DIN Black" charset="0"/>
            </a:endParaRPr>
          </a:p>
        </p:txBody>
      </p:sp>
      <p:sp>
        <p:nvSpPr>
          <p:cNvPr id="13" name="文本框 12"/>
          <p:cNvSpPr txBox="1"/>
          <p:nvPr/>
        </p:nvSpPr>
        <p:spPr>
          <a:xfrm>
            <a:off x="3582035" y="3110230"/>
            <a:ext cx="843280" cy="491490"/>
          </a:xfrm>
          <a:prstGeom prst="rect">
            <a:avLst/>
          </a:prstGeom>
          <a:noFill/>
        </p:spPr>
        <p:txBody>
          <a:bodyPr wrap="none" rtlCol="0">
            <a:spAutoFit/>
          </a:bodyPr>
          <a:p>
            <a:r>
              <a:rPr lang="en-US" altLang="zh-CN" sz="2600">
                <a:solidFill>
                  <a:schemeClr val="bg1"/>
                </a:solidFill>
                <a:latin typeface="DIN Black" charset="0"/>
                <a:cs typeface="DIN Black" charset="0"/>
              </a:rPr>
              <a:t>20%</a:t>
            </a:r>
            <a:endParaRPr lang="en-US" altLang="zh-CN" sz="2600">
              <a:solidFill>
                <a:schemeClr val="bg1"/>
              </a:solidFill>
              <a:latin typeface="DIN Black" charset="0"/>
              <a:cs typeface="DIN Black" charset="0"/>
            </a:endParaRPr>
          </a:p>
        </p:txBody>
      </p:sp>
      <p:sp>
        <p:nvSpPr>
          <p:cNvPr id="14" name="文本框 13"/>
          <p:cNvSpPr txBox="1"/>
          <p:nvPr/>
        </p:nvSpPr>
        <p:spPr>
          <a:xfrm>
            <a:off x="5466398" y="2934970"/>
            <a:ext cx="1026795" cy="491490"/>
          </a:xfrm>
          <a:prstGeom prst="rect">
            <a:avLst/>
          </a:prstGeom>
          <a:noFill/>
        </p:spPr>
        <p:txBody>
          <a:bodyPr wrap="none" rtlCol="0">
            <a:spAutoFit/>
          </a:bodyPr>
          <a:p>
            <a:r>
              <a:rPr lang="en-US" altLang="zh-CN" sz="2600">
                <a:solidFill>
                  <a:schemeClr val="bg1"/>
                </a:solidFill>
                <a:latin typeface="DIN Black" charset="0"/>
                <a:cs typeface="DIN Black" charset="0"/>
              </a:rPr>
              <a:t>100%</a:t>
            </a:r>
            <a:endParaRPr lang="en-US" altLang="zh-CN" sz="2600">
              <a:solidFill>
                <a:schemeClr val="bg1"/>
              </a:solidFill>
              <a:latin typeface="DIN Black" charset="0"/>
              <a:cs typeface="DIN Black" charset="0"/>
            </a:endParaRPr>
          </a:p>
        </p:txBody>
      </p:sp>
      <p:sp>
        <p:nvSpPr>
          <p:cNvPr id="15" name="文本框 14"/>
          <p:cNvSpPr txBox="1"/>
          <p:nvPr/>
        </p:nvSpPr>
        <p:spPr>
          <a:xfrm>
            <a:off x="7533640" y="3110230"/>
            <a:ext cx="843280" cy="491490"/>
          </a:xfrm>
          <a:prstGeom prst="rect">
            <a:avLst/>
          </a:prstGeom>
          <a:noFill/>
        </p:spPr>
        <p:txBody>
          <a:bodyPr wrap="none" rtlCol="0">
            <a:spAutoFit/>
          </a:bodyPr>
          <a:p>
            <a:r>
              <a:rPr lang="en-US" altLang="zh-CN" sz="2600">
                <a:solidFill>
                  <a:schemeClr val="bg1"/>
                </a:solidFill>
                <a:latin typeface="DIN Black" charset="0"/>
                <a:cs typeface="DIN Black" charset="0"/>
              </a:rPr>
              <a:t>80%</a:t>
            </a:r>
            <a:endParaRPr lang="en-US" altLang="zh-CN" sz="2600">
              <a:solidFill>
                <a:schemeClr val="bg1"/>
              </a:solidFill>
              <a:latin typeface="DIN Black" charset="0"/>
              <a:cs typeface="DIN Black" charset="0"/>
            </a:endParaRPr>
          </a:p>
        </p:txBody>
      </p:sp>
      <p:sp>
        <p:nvSpPr>
          <p:cNvPr id="16" name="文本框 15"/>
          <p:cNvSpPr txBox="1"/>
          <p:nvPr/>
        </p:nvSpPr>
        <p:spPr>
          <a:xfrm>
            <a:off x="9304020" y="3243580"/>
            <a:ext cx="843280" cy="491490"/>
          </a:xfrm>
          <a:prstGeom prst="rect">
            <a:avLst/>
          </a:prstGeom>
          <a:noFill/>
        </p:spPr>
        <p:txBody>
          <a:bodyPr wrap="none" rtlCol="0">
            <a:spAutoFit/>
          </a:bodyPr>
          <a:p>
            <a:r>
              <a:rPr lang="en-US" altLang="zh-CN" sz="2600">
                <a:solidFill>
                  <a:schemeClr val="bg1"/>
                </a:solidFill>
                <a:latin typeface="DIN Black" charset="0"/>
                <a:cs typeface="DIN Black" charset="0"/>
              </a:rPr>
              <a:t>60%</a:t>
            </a:r>
            <a:endParaRPr lang="en-US" altLang="zh-CN" sz="2600">
              <a:solidFill>
                <a:schemeClr val="bg1"/>
              </a:solidFill>
              <a:latin typeface="DIN Black" charset="0"/>
              <a:cs typeface="DIN Black" charset="0"/>
            </a:endParaRPr>
          </a:p>
        </p:txBody>
      </p:sp>
      <p:sp>
        <p:nvSpPr>
          <p:cNvPr id="17" name="任意多边形 16"/>
          <p:cNvSpPr/>
          <p:nvPr/>
        </p:nvSpPr>
        <p:spPr>
          <a:xfrm>
            <a:off x="4731385" y="4511675"/>
            <a:ext cx="2587625" cy="221615"/>
          </a:xfrm>
          <a:custGeom>
            <a:avLst/>
            <a:gdLst/>
            <a:ahLst/>
            <a:cxnLst>
              <a:cxn ang="3">
                <a:pos x="hc" y="t"/>
              </a:cxn>
              <a:cxn ang="cd2">
                <a:pos x="l" y="vc"/>
              </a:cxn>
              <a:cxn ang="cd4">
                <a:pos x="hc" y="b"/>
              </a:cxn>
              <a:cxn ang="0">
                <a:pos x="r" y="vc"/>
              </a:cxn>
            </a:cxnLst>
            <a:rect l="l" t="t" r="r" b="b"/>
            <a:pathLst>
              <a:path w="4075" h="349">
                <a:moveTo>
                  <a:pt x="186" y="0"/>
                </a:moveTo>
                <a:cubicBezTo>
                  <a:pt x="192" y="0"/>
                  <a:pt x="199" y="0"/>
                  <a:pt x="205" y="1"/>
                </a:cubicBezTo>
                <a:lnTo>
                  <a:pt x="211" y="2"/>
                </a:lnTo>
                <a:lnTo>
                  <a:pt x="211" y="0"/>
                </a:lnTo>
                <a:lnTo>
                  <a:pt x="3889" y="0"/>
                </a:lnTo>
                <a:lnTo>
                  <a:pt x="3919" y="0"/>
                </a:lnTo>
                <a:lnTo>
                  <a:pt x="3919" y="2"/>
                </a:lnTo>
                <a:lnTo>
                  <a:pt x="3926" y="4"/>
                </a:lnTo>
                <a:cubicBezTo>
                  <a:pt x="4011" y="20"/>
                  <a:pt x="4075" y="90"/>
                  <a:pt x="4075" y="175"/>
                </a:cubicBezTo>
                <a:cubicBezTo>
                  <a:pt x="4075" y="259"/>
                  <a:pt x="4011" y="329"/>
                  <a:pt x="3926" y="345"/>
                </a:cubicBezTo>
                <a:lnTo>
                  <a:pt x="3919" y="347"/>
                </a:lnTo>
                <a:lnTo>
                  <a:pt x="3919" y="348"/>
                </a:lnTo>
                <a:lnTo>
                  <a:pt x="3909" y="348"/>
                </a:lnTo>
                <a:lnTo>
                  <a:pt x="3908" y="348"/>
                </a:lnTo>
                <a:cubicBezTo>
                  <a:pt x="3902" y="349"/>
                  <a:pt x="3895" y="349"/>
                  <a:pt x="3889" y="349"/>
                </a:cubicBezTo>
                <a:cubicBezTo>
                  <a:pt x="3883" y="349"/>
                  <a:pt x="3876" y="349"/>
                  <a:pt x="3870" y="348"/>
                </a:cubicBezTo>
                <a:lnTo>
                  <a:pt x="3869" y="348"/>
                </a:lnTo>
                <a:lnTo>
                  <a:pt x="211" y="348"/>
                </a:lnTo>
                <a:lnTo>
                  <a:pt x="211" y="347"/>
                </a:lnTo>
                <a:lnTo>
                  <a:pt x="205" y="348"/>
                </a:lnTo>
                <a:cubicBezTo>
                  <a:pt x="199" y="349"/>
                  <a:pt x="192" y="349"/>
                  <a:pt x="186" y="349"/>
                </a:cubicBezTo>
                <a:cubicBezTo>
                  <a:pt x="83" y="349"/>
                  <a:pt x="0" y="271"/>
                  <a:pt x="0" y="175"/>
                </a:cubicBezTo>
                <a:cubicBezTo>
                  <a:pt x="0" y="78"/>
                  <a:pt x="83" y="0"/>
                  <a:pt x="186" y="0"/>
                </a:cubicBezTo>
                <a:close/>
              </a:path>
            </a:pathLst>
          </a:cu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7" name="文本框 6"/>
          <p:cNvSpPr txBox="1"/>
          <p:nvPr/>
        </p:nvSpPr>
        <p:spPr>
          <a:xfrm>
            <a:off x="1344295" y="1131570"/>
            <a:ext cx="9525635" cy="829945"/>
          </a:xfrm>
          <a:prstGeom prst="rect">
            <a:avLst/>
          </a:prstGeom>
          <a:noFill/>
        </p:spPr>
        <p:txBody>
          <a:bodyPr wrap="square" rtlCol="0">
            <a:spAutoFit/>
          </a:bodyPr>
          <a:p>
            <a:pPr fontAlgn="auto">
              <a:lnSpc>
                <a:spcPct val="150000"/>
              </a:lnSpc>
            </a:pPr>
            <a:r>
              <a:rPr lang="zh-CN" altLang="en-US" sz="1600">
                <a:solidFill>
                  <a:schemeClr val="bg1">
                    <a:lumMod val="50000"/>
                  </a:schemeClr>
                </a:solidFill>
                <a:latin typeface="+mj-ea"/>
                <a:ea typeface="+mj-ea"/>
              </a:rPr>
              <a:t>单击此处添加文本，本模版所有图形线条及其相应素材均可自由编辑、改色、替换，建议您在展示时字体选择微软雅黑等系统自带字体。如果需要特殊字体需要设置选项里面选择嵌入字体以方便演示。</a:t>
            </a:r>
            <a:endParaRPr lang="zh-CN" altLang="en-US" sz="1600">
              <a:solidFill>
                <a:schemeClr val="bg1">
                  <a:lumMod val="50000"/>
                </a:schemeClr>
              </a:solidFill>
              <a:latin typeface="+mj-ea"/>
              <a:ea typeface="+mj-ea"/>
            </a:endParaRPr>
          </a:p>
        </p:txBody>
      </p:sp>
      <p:grpSp>
        <p:nvGrpSpPr>
          <p:cNvPr id="55" name="组合 54"/>
          <p:cNvGrpSpPr/>
          <p:nvPr/>
        </p:nvGrpSpPr>
        <p:grpSpPr>
          <a:xfrm>
            <a:off x="5342255" y="5029200"/>
            <a:ext cx="1402715" cy="1137285"/>
            <a:chOff x="12700" y="7079"/>
            <a:chExt cx="2209" cy="1791"/>
          </a:xfrm>
        </p:grpSpPr>
        <p:sp>
          <p:nvSpPr>
            <p:cNvPr id="8" name="文本框 33"/>
            <p:cNvSpPr txBox="1"/>
            <p:nvPr/>
          </p:nvSpPr>
          <p:spPr bwMode="auto">
            <a:xfrm>
              <a:off x="12700" y="7610"/>
              <a:ext cx="2209"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a:t>
              </a:r>
              <a:endParaRPr lang="en-US" altLang="zh-CN" sz="1000">
                <a:solidFill>
                  <a:schemeClr val="bg1">
                    <a:lumMod val="50000"/>
                  </a:schemeClr>
                </a:solidFill>
                <a:latin typeface="+mj-ea"/>
                <a:ea typeface="+mj-ea"/>
                <a:cs typeface="+mn-ea"/>
                <a:sym typeface="+mn-lt"/>
              </a:endParaRPr>
            </a:p>
          </p:txBody>
        </p:sp>
        <p:sp>
          <p:nvSpPr>
            <p:cNvPr id="57" name="文本框 56"/>
            <p:cNvSpPr txBox="1"/>
            <p:nvPr/>
          </p:nvSpPr>
          <p:spPr>
            <a:xfrm>
              <a:off x="12701" y="7079"/>
              <a:ext cx="2208" cy="531"/>
            </a:xfrm>
            <a:prstGeom prst="rect">
              <a:avLst/>
            </a:prstGeom>
            <a:noFill/>
          </p:spPr>
          <p:txBody>
            <a:bodyPr wrap="none" rtlCol="0">
              <a:spAutoFit/>
            </a:bodyPr>
            <a:lstStyle/>
            <a:p>
              <a:pPr algn="l"/>
              <a:r>
                <a:rPr lang="zh-CN" altLang="en-US" sz="1600" dirty="0" smtClean="0">
                  <a:solidFill>
                    <a:schemeClr val="tx1">
                      <a:lumMod val="65000"/>
                      <a:lumOff val="35000"/>
                    </a:schemeClr>
                  </a:solidFill>
                  <a:latin typeface="+mj-ea"/>
                  <a:ea typeface="+mj-ea"/>
                  <a:cs typeface="+mn-ea"/>
                  <a:sym typeface="+mn-lt"/>
                </a:rPr>
                <a:t>您的文字内容</a:t>
              </a:r>
              <a:endParaRPr lang="zh-CN" altLang="en-US" sz="1600" dirty="0" smtClean="0">
                <a:solidFill>
                  <a:schemeClr val="tx1">
                    <a:lumMod val="65000"/>
                    <a:lumOff val="35000"/>
                  </a:schemeClr>
                </a:solidFill>
                <a:latin typeface="+mj-ea"/>
                <a:ea typeface="+mj-ea"/>
                <a:cs typeface="+mn-ea"/>
                <a:sym typeface="+mn-lt"/>
              </a:endParaRPr>
            </a:p>
          </p:txBody>
        </p:sp>
      </p:grpSp>
      <p:grpSp>
        <p:nvGrpSpPr>
          <p:cNvPr id="11" name="组合 10"/>
          <p:cNvGrpSpPr/>
          <p:nvPr/>
        </p:nvGrpSpPr>
        <p:grpSpPr>
          <a:xfrm>
            <a:off x="1626235" y="5030470"/>
            <a:ext cx="1402715" cy="1137285"/>
            <a:chOff x="12700" y="7079"/>
            <a:chExt cx="2209" cy="1791"/>
          </a:xfrm>
        </p:grpSpPr>
        <p:sp>
          <p:nvSpPr>
            <p:cNvPr id="18" name="文本框 33"/>
            <p:cNvSpPr txBox="1"/>
            <p:nvPr/>
          </p:nvSpPr>
          <p:spPr bwMode="auto">
            <a:xfrm>
              <a:off x="12700" y="7610"/>
              <a:ext cx="2209"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a:t>
              </a:r>
              <a:endParaRPr lang="en-US" altLang="zh-CN" sz="1000">
                <a:solidFill>
                  <a:schemeClr val="bg1">
                    <a:lumMod val="50000"/>
                  </a:schemeClr>
                </a:solidFill>
                <a:latin typeface="+mj-ea"/>
                <a:ea typeface="+mj-ea"/>
                <a:cs typeface="+mn-ea"/>
                <a:sym typeface="+mn-lt"/>
              </a:endParaRPr>
            </a:p>
          </p:txBody>
        </p:sp>
        <p:sp>
          <p:nvSpPr>
            <p:cNvPr id="19" name="文本框 18"/>
            <p:cNvSpPr txBox="1"/>
            <p:nvPr/>
          </p:nvSpPr>
          <p:spPr>
            <a:xfrm>
              <a:off x="12701" y="7079"/>
              <a:ext cx="2208" cy="531"/>
            </a:xfrm>
            <a:prstGeom prst="rect">
              <a:avLst/>
            </a:prstGeom>
            <a:noFill/>
          </p:spPr>
          <p:txBody>
            <a:bodyPr wrap="none" rtlCol="0">
              <a:spAutoFit/>
            </a:bodyPr>
            <a:lstStyle/>
            <a:p>
              <a:pPr algn="l"/>
              <a:r>
                <a:rPr lang="zh-CN" altLang="en-US" sz="1600" dirty="0" smtClean="0">
                  <a:solidFill>
                    <a:schemeClr val="tx1">
                      <a:lumMod val="65000"/>
                      <a:lumOff val="35000"/>
                    </a:schemeClr>
                  </a:solidFill>
                  <a:latin typeface="+mj-ea"/>
                  <a:ea typeface="+mj-ea"/>
                  <a:cs typeface="+mn-ea"/>
                  <a:sym typeface="+mn-lt"/>
                </a:rPr>
                <a:t>您的文字内容</a:t>
              </a:r>
              <a:endParaRPr lang="zh-CN" altLang="en-US" sz="1600" dirty="0" smtClean="0">
                <a:solidFill>
                  <a:schemeClr val="tx1">
                    <a:lumMod val="65000"/>
                    <a:lumOff val="35000"/>
                  </a:schemeClr>
                </a:solidFill>
                <a:latin typeface="+mj-ea"/>
                <a:ea typeface="+mj-ea"/>
                <a:cs typeface="+mn-ea"/>
                <a:sym typeface="+mn-lt"/>
              </a:endParaRPr>
            </a:p>
          </p:txBody>
        </p:sp>
      </p:grpSp>
      <p:grpSp>
        <p:nvGrpSpPr>
          <p:cNvPr id="20" name="组合 19"/>
          <p:cNvGrpSpPr/>
          <p:nvPr/>
        </p:nvGrpSpPr>
        <p:grpSpPr>
          <a:xfrm>
            <a:off x="3484245" y="5029835"/>
            <a:ext cx="1402715" cy="1137285"/>
            <a:chOff x="12700" y="7079"/>
            <a:chExt cx="2209" cy="1791"/>
          </a:xfrm>
        </p:grpSpPr>
        <p:sp>
          <p:nvSpPr>
            <p:cNvPr id="21" name="文本框 33"/>
            <p:cNvSpPr txBox="1"/>
            <p:nvPr/>
          </p:nvSpPr>
          <p:spPr bwMode="auto">
            <a:xfrm>
              <a:off x="12700" y="7610"/>
              <a:ext cx="2209"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a:t>
              </a:r>
              <a:endParaRPr lang="en-US" altLang="zh-CN" sz="1000">
                <a:solidFill>
                  <a:schemeClr val="bg1">
                    <a:lumMod val="50000"/>
                  </a:schemeClr>
                </a:solidFill>
                <a:latin typeface="+mj-ea"/>
                <a:ea typeface="+mj-ea"/>
                <a:cs typeface="+mn-ea"/>
                <a:sym typeface="+mn-lt"/>
              </a:endParaRPr>
            </a:p>
          </p:txBody>
        </p:sp>
        <p:sp>
          <p:nvSpPr>
            <p:cNvPr id="22" name="文本框 21"/>
            <p:cNvSpPr txBox="1"/>
            <p:nvPr/>
          </p:nvSpPr>
          <p:spPr>
            <a:xfrm>
              <a:off x="12701" y="7079"/>
              <a:ext cx="2208" cy="531"/>
            </a:xfrm>
            <a:prstGeom prst="rect">
              <a:avLst/>
            </a:prstGeom>
            <a:noFill/>
          </p:spPr>
          <p:txBody>
            <a:bodyPr wrap="none" rtlCol="0">
              <a:spAutoFit/>
            </a:bodyPr>
            <a:lstStyle/>
            <a:p>
              <a:pPr algn="l"/>
              <a:r>
                <a:rPr lang="zh-CN" altLang="en-US" sz="1600" dirty="0" smtClean="0">
                  <a:solidFill>
                    <a:schemeClr val="tx1">
                      <a:lumMod val="65000"/>
                      <a:lumOff val="35000"/>
                    </a:schemeClr>
                  </a:solidFill>
                  <a:latin typeface="+mj-ea"/>
                  <a:ea typeface="+mj-ea"/>
                  <a:cs typeface="+mn-ea"/>
                  <a:sym typeface="+mn-lt"/>
                </a:rPr>
                <a:t>您的文字内容</a:t>
              </a:r>
              <a:endParaRPr lang="zh-CN" altLang="en-US" sz="1600" dirty="0" smtClean="0">
                <a:solidFill>
                  <a:schemeClr val="tx1">
                    <a:lumMod val="65000"/>
                    <a:lumOff val="35000"/>
                  </a:schemeClr>
                </a:solidFill>
                <a:latin typeface="+mj-ea"/>
                <a:ea typeface="+mj-ea"/>
                <a:cs typeface="+mn-ea"/>
                <a:sym typeface="+mn-lt"/>
              </a:endParaRPr>
            </a:p>
          </p:txBody>
        </p:sp>
      </p:grpSp>
      <p:grpSp>
        <p:nvGrpSpPr>
          <p:cNvPr id="23" name="组合 22"/>
          <p:cNvGrpSpPr/>
          <p:nvPr/>
        </p:nvGrpSpPr>
        <p:grpSpPr>
          <a:xfrm>
            <a:off x="7200265" y="5028565"/>
            <a:ext cx="1402715" cy="1137285"/>
            <a:chOff x="12700" y="7079"/>
            <a:chExt cx="2209" cy="1791"/>
          </a:xfrm>
        </p:grpSpPr>
        <p:sp>
          <p:nvSpPr>
            <p:cNvPr id="25" name="文本框 33"/>
            <p:cNvSpPr txBox="1"/>
            <p:nvPr/>
          </p:nvSpPr>
          <p:spPr bwMode="auto">
            <a:xfrm>
              <a:off x="12700" y="7610"/>
              <a:ext cx="2209"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a:t>
              </a:r>
              <a:endParaRPr lang="en-US" altLang="zh-CN" sz="1000">
                <a:solidFill>
                  <a:schemeClr val="bg1">
                    <a:lumMod val="50000"/>
                  </a:schemeClr>
                </a:solidFill>
                <a:latin typeface="+mj-ea"/>
                <a:ea typeface="+mj-ea"/>
                <a:cs typeface="+mn-ea"/>
                <a:sym typeface="+mn-lt"/>
              </a:endParaRPr>
            </a:p>
          </p:txBody>
        </p:sp>
        <p:sp>
          <p:nvSpPr>
            <p:cNvPr id="29" name="文本框 28"/>
            <p:cNvSpPr txBox="1"/>
            <p:nvPr/>
          </p:nvSpPr>
          <p:spPr>
            <a:xfrm>
              <a:off x="12701" y="7079"/>
              <a:ext cx="2208" cy="531"/>
            </a:xfrm>
            <a:prstGeom prst="rect">
              <a:avLst/>
            </a:prstGeom>
            <a:noFill/>
          </p:spPr>
          <p:txBody>
            <a:bodyPr wrap="none" rtlCol="0">
              <a:spAutoFit/>
            </a:bodyPr>
            <a:lstStyle/>
            <a:p>
              <a:pPr algn="l"/>
              <a:r>
                <a:rPr lang="zh-CN" altLang="en-US" sz="1600" dirty="0" smtClean="0">
                  <a:solidFill>
                    <a:schemeClr val="tx1">
                      <a:lumMod val="65000"/>
                      <a:lumOff val="35000"/>
                    </a:schemeClr>
                  </a:solidFill>
                  <a:latin typeface="+mj-ea"/>
                  <a:ea typeface="+mj-ea"/>
                  <a:cs typeface="+mn-ea"/>
                  <a:sym typeface="+mn-lt"/>
                </a:rPr>
                <a:t>您的文字内容</a:t>
              </a:r>
              <a:endParaRPr lang="zh-CN" altLang="en-US" sz="1600" dirty="0" smtClean="0">
                <a:solidFill>
                  <a:schemeClr val="tx1">
                    <a:lumMod val="65000"/>
                    <a:lumOff val="35000"/>
                  </a:schemeClr>
                </a:solidFill>
                <a:latin typeface="+mj-ea"/>
                <a:ea typeface="+mj-ea"/>
                <a:cs typeface="+mn-ea"/>
                <a:sym typeface="+mn-lt"/>
              </a:endParaRPr>
            </a:p>
          </p:txBody>
        </p:sp>
      </p:grpSp>
      <p:grpSp>
        <p:nvGrpSpPr>
          <p:cNvPr id="30" name="组合 29"/>
          <p:cNvGrpSpPr/>
          <p:nvPr/>
        </p:nvGrpSpPr>
        <p:grpSpPr>
          <a:xfrm>
            <a:off x="9058275" y="5027930"/>
            <a:ext cx="1402715" cy="1137285"/>
            <a:chOff x="12700" y="7079"/>
            <a:chExt cx="2209" cy="1791"/>
          </a:xfrm>
        </p:grpSpPr>
        <p:sp>
          <p:nvSpPr>
            <p:cNvPr id="31" name="文本框 33"/>
            <p:cNvSpPr txBox="1"/>
            <p:nvPr/>
          </p:nvSpPr>
          <p:spPr bwMode="auto">
            <a:xfrm>
              <a:off x="12700" y="7610"/>
              <a:ext cx="2209"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a:t>
              </a:r>
              <a:endParaRPr lang="en-US" altLang="zh-CN" sz="1000">
                <a:solidFill>
                  <a:schemeClr val="bg1">
                    <a:lumMod val="50000"/>
                  </a:schemeClr>
                </a:solidFill>
                <a:latin typeface="+mj-ea"/>
                <a:ea typeface="+mj-ea"/>
                <a:cs typeface="+mn-ea"/>
                <a:sym typeface="+mn-lt"/>
              </a:endParaRPr>
            </a:p>
          </p:txBody>
        </p:sp>
        <p:sp>
          <p:nvSpPr>
            <p:cNvPr id="32" name="文本框 31"/>
            <p:cNvSpPr txBox="1"/>
            <p:nvPr/>
          </p:nvSpPr>
          <p:spPr>
            <a:xfrm>
              <a:off x="12701" y="7079"/>
              <a:ext cx="2208" cy="531"/>
            </a:xfrm>
            <a:prstGeom prst="rect">
              <a:avLst/>
            </a:prstGeom>
            <a:noFill/>
          </p:spPr>
          <p:txBody>
            <a:bodyPr wrap="none" rtlCol="0">
              <a:spAutoFit/>
            </a:bodyPr>
            <a:lstStyle/>
            <a:p>
              <a:pPr algn="l"/>
              <a:r>
                <a:rPr lang="zh-CN" altLang="en-US" sz="1600" dirty="0" smtClean="0">
                  <a:solidFill>
                    <a:schemeClr val="tx1">
                      <a:lumMod val="65000"/>
                      <a:lumOff val="35000"/>
                    </a:schemeClr>
                  </a:solidFill>
                  <a:latin typeface="+mj-ea"/>
                  <a:ea typeface="+mj-ea"/>
                  <a:cs typeface="+mn-ea"/>
                  <a:sym typeface="+mn-lt"/>
                </a:rPr>
                <a:t>您的文字内容</a:t>
              </a:r>
              <a:endParaRPr lang="zh-CN" altLang="en-US" sz="1600" dirty="0" smtClean="0">
                <a:solidFill>
                  <a:schemeClr val="tx1">
                    <a:lumMod val="65000"/>
                    <a:lumOff val="35000"/>
                  </a:schemeClr>
                </a:solidFill>
                <a:latin typeface="+mj-ea"/>
                <a:ea typeface="+mj-ea"/>
                <a:cs typeface="+mn-ea"/>
                <a:sym typeface="+mn-lt"/>
              </a:endParaRPr>
            </a:p>
          </p:txBody>
        </p:sp>
      </p:grpSp>
      <p:sp>
        <p:nvSpPr>
          <p:cNvPr id="4" name="文本框 3"/>
          <p:cNvSpPr txBox="1"/>
          <p:nvPr/>
        </p:nvSpPr>
        <p:spPr>
          <a:xfrm>
            <a:off x="4607243" y="80899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j-ea"/>
                <a:ea typeface="+mj-ea"/>
              </a:rPr>
              <a:t>Work done</a:t>
            </a:r>
            <a:endParaRPr lang="zh-CN" altLang="en-US" sz="1200">
              <a:solidFill>
                <a:schemeClr val="bg1">
                  <a:lumMod val="50000"/>
                </a:schemeClr>
              </a:solidFill>
              <a:effectLst/>
              <a:latin typeface="+mj-ea"/>
              <a:ea typeface="+mj-e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文本框 105"/>
          <p:cNvSpPr txBox="1"/>
          <p:nvPr/>
        </p:nvSpPr>
        <p:spPr>
          <a:xfrm>
            <a:off x="-635" y="320040"/>
            <a:ext cx="12192635" cy="521970"/>
          </a:xfrm>
          <a:prstGeom prst="rect">
            <a:avLst/>
          </a:prstGeom>
          <a:noFill/>
        </p:spPr>
        <p:txBody>
          <a:bodyPr wrap="square" rtlCol="0">
            <a:spAutoFit/>
          </a:bodyPr>
          <a:p>
            <a:pPr algn="ctr"/>
            <a:r>
              <a:rPr lang="zh-CN" altLang="en-US" sz="2800" b="1" spc="100">
                <a:solidFill>
                  <a:srgbClr val="03255D"/>
                </a:solidFill>
                <a:effectLst/>
                <a:uFillTx/>
                <a:latin typeface="+mn-ea"/>
                <a:sym typeface="+mn-ea"/>
              </a:rPr>
              <a:t>工作完成情况</a:t>
            </a:r>
            <a:endParaRPr lang="zh-CN" altLang="en-US" sz="2800" b="1" spc="100">
              <a:solidFill>
                <a:srgbClr val="03255D"/>
              </a:solidFill>
              <a:effectLst/>
              <a:uFillTx/>
              <a:latin typeface="+mn-ea"/>
              <a:sym typeface="+mn-ea"/>
            </a:endParaRPr>
          </a:p>
        </p:txBody>
      </p:sp>
      <p:sp>
        <p:nvSpPr>
          <p:cNvPr id="14" name="矩形 13"/>
          <p:cNvSpPr/>
          <p:nvPr/>
        </p:nvSpPr>
        <p:spPr>
          <a:xfrm>
            <a:off x="832485" y="2299335"/>
            <a:ext cx="2520315" cy="356044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13" name="椭圆 12"/>
          <p:cNvSpPr/>
          <p:nvPr/>
        </p:nvSpPr>
        <p:spPr>
          <a:xfrm>
            <a:off x="1366520" y="1596390"/>
            <a:ext cx="1452245" cy="1452245"/>
          </a:xfrm>
          <a:prstGeom prst="ellipse">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23" name="文本框 36"/>
          <p:cNvSpPr txBox="1"/>
          <p:nvPr/>
        </p:nvSpPr>
        <p:spPr bwMode="auto">
          <a:xfrm>
            <a:off x="999490" y="3660775"/>
            <a:ext cx="2186305" cy="149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fontAlgn="auto">
              <a:lnSpc>
                <a:spcPct val="150000"/>
              </a:lnSpc>
            </a:pPr>
            <a:r>
              <a:rPr lang="zh-CN" altLang="en-US" sz="1000" dirty="0">
                <a:solidFill>
                  <a:schemeClr val="tx1">
                    <a:lumMod val="50000"/>
                    <a:lumOff val="50000"/>
                  </a:schemeClr>
                </a:solidFill>
                <a:latin typeface="+mj-ea"/>
                <a:ea typeface="+mj-ea"/>
                <a:sym typeface="+mn-ea"/>
              </a:rPr>
              <a:t>单击此处添加文本单击此处添加文本单击此处添加文本单击此处添加文本单击此处添加文本单击此处添加文本</a:t>
            </a:r>
            <a:endParaRPr lang="zh-CN" altLang="en-US" sz="1000" dirty="0">
              <a:solidFill>
                <a:schemeClr val="tx1">
                  <a:lumMod val="50000"/>
                  <a:lumOff val="50000"/>
                </a:schemeClr>
              </a:solidFill>
              <a:latin typeface="+mj-ea"/>
              <a:ea typeface="+mj-ea"/>
            </a:endParaRPr>
          </a:p>
          <a:p>
            <a:pPr fontAlgn="auto">
              <a:lnSpc>
                <a:spcPct val="150000"/>
              </a:lnSpc>
            </a:pPr>
            <a:r>
              <a:rPr lang="zh-CN" altLang="en-US" sz="1000" dirty="0">
                <a:solidFill>
                  <a:schemeClr val="tx1">
                    <a:lumMod val="50000"/>
                    <a:lumOff val="50000"/>
                  </a:schemeClr>
                </a:solidFill>
                <a:latin typeface="+mj-ea"/>
                <a:ea typeface="+mj-ea"/>
                <a:sym typeface="+mn-ea"/>
              </a:rPr>
              <a:t>单击此处添加文本单击此处添加文本单击此处添加文本</a:t>
            </a:r>
            <a:endParaRPr lang="zh-CN" altLang="en-US" sz="1000" dirty="0">
              <a:solidFill>
                <a:schemeClr val="tx1">
                  <a:lumMod val="50000"/>
                  <a:lumOff val="50000"/>
                </a:schemeClr>
              </a:solidFill>
              <a:latin typeface="+mj-ea"/>
              <a:ea typeface="+mj-ea"/>
            </a:endParaRPr>
          </a:p>
          <a:p>
            <a:pPr fontAlgn="auto">
              <a:lnSpc>
                <a:spcPct val="150000"/>
              </a:lnSpc>
            </a:pPr>
            <a:endParaRPr lang="en-US" altLang="zh-CN" sz="1000">
              <a:solidFill>
                <a:schemeClr val="bg1">
                  <a:lumMod val="50000"/>
                </a:schemeClr>
              </a:solidFill>
              <a:latin typeface="+mj-ea"/>
              <a:ea typeface="+mj-ea"/>
              <a:cs typeface="+mn-ea"/>
              <a:sym typeface="+mn-lt"/>
            </a:endParaRPr>
          </a:p>
        </p:txBody>
      </p:sp>
      <p:sp>
        <p:nvSpPr>
          <p:cNvPr id="24" name="文本框 23"/>
          <p:cNvSpPr txBox="1"/>
          <p:nvPr/>
        </p:nvSpPr>
        <p:spPr>
          <a:xfrm>
            <a:off x="1188720" y="3323590"/>
            <a:ext cx="1808480" cy="337185"/>
          </a:xfrm>
          <a:prstGeom prst="rect">
            <a:avLst/>
          </a:prstGeom>
          <a:noFill/>
        </p:spPr>
        <p:txBody>
          <a:bodyPr wrap="none" rtlCol="0">
            <a:spAutoFit/>
          </a:bodyPr>
          <a:p>
            <a:pPr algn="r"/>
            <a:r>
              <a:rPr lang="zh-CN" altLang="en-US" sz="1600" dirty="0" smtClean="0">
                <a:solidFill>
                  <a:schemeClr val="tx1">
                    <a:lumMod val="65000"/>
                    <a:lumOff val="35000"/>
                  </a:schemeClr>
                </a:solidFill>
                <a:latin typeface="+mj-ea"/>
                <a:ea typeface="+mj-ea"/>
                <a:cs typeface="+mn-ea"/>
                <a:sym typeface="+mn-lt"/>
              </a:rPr>
              <a:t>添加您的文字内容</a:t>
            </a:r>
            <a:endParaRPr lang="zh-CN" altLang="en-US" sz="1600" dirty="0" smtClean="0">
              <a:solidFill>
                <a:schemeClr val="tx1">
                  <a:lumMod val="65000"/>
                  <a:lumOff val="35000"/>
                </a:schemeClr>
              </a:solidFill>
              <a:latin typeface="+mj-ea"/>
              <a:ea typeface="+mj-ea"/>
              <a:cs typeface="+mn-ea"/>
              <a:sym typeface="+mn-lt"/>
            </a:endParaRPr>
          </a:p>
        </p:txBody>
      </p:sp>
      <p:sp>
        <p:nvSpPr>
          <p:cNvPr id="25" name="文本框 24"/>
          <p:cNvSpPr txBox="1"/>
          <p:nvPr/>
        </p:nvSpPr>
        <p:spPr>
          <a:xfrm>
            <a:off x="1602740" y="2007235"/>
            <a:ext cx="1037590" cy="553085"/>
          </a:xfrm>
          <a:prstGeom prst="rect">
            <a:avLst/>
          </a:prstGeom>
          <a:noFill/>
        </p:spPr>
        <p:txBody>
          <a:bodyPr wrap="square" rtlCol="0">
            <a:spAutoFit/>
          </a:bodyPr>
          <a:p>
            <a:r>
              <a:rPr lang="en-US" altLang="zh-CN" sz="3000">
                <a:solidFill>
                  <a:schemeClr val="bg1"/>
                </a:solidFill>
                <a:latin typeface="DIN Black" charset="0"/>
                <a:ea typeface="汉仪雅酷黑-95J" panose="00020600040101010101" charset="-122"/>
                <a:cs typeface="DIN Black" charset="0"/>
              </a:rPr>
              <a:t>10%</a:t>
            </a:r>
            <a:endParaRPr lang="en-US" altLang="zh-CN" sz="3000">
              <a:solidFill>
                <a:schemeClr val="bg1"/>
              </a:solidFill>
              <a:latin typeface="DIN Black" charset="0"/>
              <a:ea typeface="汉仪雅酷黑-95J" panose="00020600040101010101" charset="-122"/>
              <a:cs typeface="DIN Black" charset="0"/>
            </a:endParaRPr>
          </a:p>
        </p:txBody>
      </p:sp>
      <p:sp>
        <p:nvSpPr>
          <p:cNvPr id="27" name="矩形 26"/>
          <p:cNvSpPr/>
          <p:nvPr/>
        </p:nvSpPr>
        <p:spPr>
          <a:xfrm>
            <a:off x="3611880" y="2299335"/>
            <a:ext cx="2520315" cy="356044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28" name="椭圆 27"/>
          <p:cNvSpPr/>
          <p:nvPr/>
        </p:nvSpPr>
        <p:spPr>
          <a:xfrm>
            <a:off x="4145915" y="1596390"/>
            <a:ext cx="1452245" cy="1452245"/>
          </a:xfrm>
          <a:prstGeom prst="ellipse">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30" name="文本框 36"/>
          <p:cNvSpPr txBox="1"/>
          <p:nvPr/>
        </p:nvSpPr>
        <p:spPr bwMode="auto">
          <a:xfrm>
            <a:off x="3778885" y="3660775"/>
            <a:ext cx="2186305" cy="149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fontAlgn="auto">
              <a:lnSpc>
                <a:spcPct val="150000"/>
              </a:lnSpc>
            </a:pPr>
            <a:r>
              <a:rPr lang="zh-CN" altLang="en-US" sz="1000" dirty="0">
                <a:solidFill>
                  <a:schemeClr val="tx1">
                    <a:lumMod val="50000"/>
                    <a:lumOff val="50000"/>
                  </a:schemeClr>
                </a:solidFill>
                <a:latin typeface="+mj-ea"/>
                <a:ea typeface="+mj-ea"/>
                <a:sym typeface="+mn-ea"/>
              </a:rPr>
              <a:t>单击此处添加文本单击此处添加文本单击此处添加文本单击此处添加文本单击此处添加文本单击此处添加文本</a:t>
            </a:r>
            <a:endParaRPr lang="zh-CN" altLang="en-US" sz="1000" dirty="0">
              <a:solidFill>
                <a:schemeClr val="tx1">
                  <a:lumMod val="50000"/>
                  <a:lumOff val="50000"/>
                </a:schemeClr>
              </a:solidFill>
              <a:latin typeface="+mj-ea"/>
              <a:ea typeface="+mj-ea"/>
            </a:endParaRPr>
          </a:p>
          <a:p>
            <a:pPr fontAlgn="auto">
              <a:lnSpc>
                <a:spcPct val="150000"/>
              </a:lnSpc>
            </a:pPr>
            <a:r>
              <a:rPr lang="zh-CN" altLang="en-US" sz="1000" dirty="0">
                <a:solidFill>
                  <a:schemeClr val="tx1">
                    <a:lumMod val="50000"/>
                    <a:lumOff val="50000"/>
                  </a:schemeClr>
                </a:solidFill>
                <a:latin typeface="+mj-ea"/>
                <a:ea typeface="+mj-ea"/>
                <a:sym typeface="+mn-ea"/>
              </a:rPr>
              <a:t>单击此处添加文本单击此处添加文本单击此处添加文本</a:t>
            </a:r>
            <a:endParaRPr lang="zh-CN" altLang="en-US" sz="1000" dirty="0">
              <a:solidFill>
                <a:schemeClr val="tx1">
                  <a:lumMod val="50000"/>
                  <a:lumOff val="50000"/>
                </a:schemeClr>
              </a:solidFill>
              <a:latin typeface="+mj-ea"/>
              <a:ea typeface="+mj-ea"/>
            </a:endParaRPr>
          </a:p>
          <a:p>
            <a:pPr fontAlgn="auto">
              <a:lnSpc>
                <a:spcPct val="150000"/>
              </a:lnSpc>
            </a:pPr>
            <a:endParaRPr lang="en-US" altLang="zh-CN" sz="1000">
              <a:solidFill>
                <a:schemeClr val="bg1">
                  <a:lumMod val="50000"/>
                </a:schemeClr>
              </a:solidFill>
              <a:latin typeface="+mj-ea"/>
              <a:ea typeface="+mj-ea"/>
              <a:cs typeface="+mn-ea"/>
              <a:sym typeface="+mn-lt"/>
            </a:endParaRPr>
          </a:p>
        </p:txBody>
      </p:sp>
      <p:sp>
        <p:nvSpPr>
          <p:cNvPr id="31" name="文本框 30"/>
          <p:cNvSpPr txBox="1"/>
          <p:nvPr/>
        </p:nvSpPr>
        <p:spPr>
          <a:xfrm>
            <a:off x="3968115" y="3323590"/>
            <a:ext cx="1808480" cy="337185"/>
          </a:xfrm>
          <a:prstGeom prst="rect">
            <a:avLst/>
          </a:prstGeom>
          <a:noFill/>
        </p:spPr>
        <p:txBody>
          <a:bodyPr wrap="none" rtlCol="0">
            <a:spAutoFit/>
          </a:bodyPr>
          <a:p>
            <a:pPr algn="r"/>
            <a:r>
              <a:rPr lang="zh-CN" altLang="en-US" sz="1600" dirty="0" smtClean="0">
                <a:solidFill>
                  <a:schemeClr val="tx1">
                    <a:lumMod val="65000"/>
                    <a:lumOff val="35000"/>
                  </a:schemeClr>
                </a:solidFill>
                <a:latin typeface="+mj-ea"/>
                <a:ea typeface="+mj-ea"/>
                <a:cs typeface="+mn-ea"/>
                <a:sym typeface="+mn-lt"/>
              </a:rPr>
              <a:t>添加您的文字内容</a:t>
            </a:r>
            <a:endParaRPr lang="zh-CN" altLang="en-US" sz="1600" dirty="0" smtClean="0">
              <a:solidFill>
                <a:schemeClr val="tx1">
                  <a:lumMod val="65000"/>
                  <a:lumOff val="35000"/>
                </a:schemeClr>
              </a:solidFill>
              <a:latin typeface="+mj-ea"/>
              <a:ea typeface="+mj-ea"/>
              <a:cs typeface="+mn-ea"/>
              <a:sym typeface="+mn-lt"/>
            </a:endParaRPr>
          </a:p>
        </p:txBody>
      </p:sp>
      <p:sp>
        <p:nvSpPr>
          <p:cNvPr id="32" name="文本框 31"/>
          <p:cNvSpPr txBox="1"/>
          <p:nvPr/>
        </p:nvSpPr>
        <p:spPr>
          <a:xfrm>
            <a:off x="4382135" y="1997710"/>
            <a:ext cx="980440" cy="553085"/>
          </a:xfrm>
          <a:prstGeom prst="rect">
            <a:avLst/>
          </a:prstGeom>
          <a:noFill/>
        </p:spPr>
        <p:txBody>
          <a:bodyPr wrap="square" rtlCol="0">
            <a:spAutoFit/>
          </a:bodyPr>
          <a:p>
            <a:r>
              <a:rPr lang="en-US" altLang="zh-CN" sz="3000">
                <a:solidFill>
                  <a:schemeClr val="bg1"/>
                </a:solidFill>
                <a:latin typeface="DIN Black" charset="0"/>
                <a:ea typeface="汉仪雅酷黑-95J" panose="00020600040101010101" charset="-122"/>
                <a:cs typeface="DIN Black" charset="0"/>
              </a:rPr>
              <a:t>30%</a:t>
            </a:r>
            <a:endParaRPr lang="en-US" altLang="zh-CN" sz="3000">
              <a:solidFill>
                <a:schemeClr val="bg1"/>
              </a:solidFill>
              <a:latin typeface="DIN Black" charset="0"/>
              <a:ea typeface="汉仪雅酷黑-95J" panose="00020600040101010101" charset="-122"/>
              <a:cs typeface="DIN Black" charset="0"/>
            </a:endParaRPr>
          </a:p>
        </p:txBody>
      </p:sp>
      <p:sp>
        <p:nvSpPr>
          <p:cNvPr id="34" name="矩形 33"/>
          <p:cNvSpPr/>
          <p:nvPr/>
        </p:nvSpPr>
        <p:spPr>
          <a:xfrm>
            <a:off x="6307455" y="2299335"/>
            <a:ext cx="2520315" cy="356044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35" name="椭圆 34"/>
          <p:cNvSpPr/>
          <p:nvPr/>
        </p:nvSpPr>
        <p:spPr>
          <a:xfrm>
            <a:off x="6841490" y="1596390"/>
            <a:ext cx="1452245" cy="1452245"/>
          </a:xfrm>
          <a:prstGeom prst="ellipse">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39" name="文本框 36"/>
          <p:cNvSpPr txBox="1"/>
          <p:nvPr/>
        </p:nvSpPr>
        <p:spPr bwMode="auto">
          <a:xfrm>
            <a:off x="6474460" y="3660775"/>
            <a:ext cx="2186305" cy="149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fontAlgn="auto">
              <a:lnSpc>
                <a:spcPct val="150000"/>
              </a:lnSpc>
            </a:pPr>
            <a:r>
              <a:rPr lang="zh-CN" altLang="en-US" sz="1000" dirty="0">
                <a:solidFill>
                  <a:schemeClr val="tx1">
                    <a:lumMod val="50000"/>
                    <a:lumOff val="50000"/>
                  </a:schemeClr>
                </a:solidFill>
                <a:latin typeface="+mj-ea"/>
                <a:ea typeface="+mj-ea"/>
                <a:sym typeface="+mn-ea"/>
              </a:rPr>
              <a:t>单击此处添加文本单击此处添加文本单击此处添加文本单击此处添加文本单击此处添加文本单击此处添加文本</a:t>
            </a:r>
            <a:endParaRPr lang="zh-CN" altLang="en-US" sz="1000" dirty="0">
              <a:solidFill>
                <a:schemeClr val="tx1">
                  <a:lumMod val="50000"/>
                  <a:lumOff val="50000"/>
                </a:schemeClr>
              </a:solidFill>
              <a:latin typeface="+mj-ea"/>
              <a:ea typeface="+mj-ea"/>
            </a:endParaRPr>
          </a:p>
          <a:p>
            <a:pPr fontAlgn="auto">
              <a:lnSpc>
                <a:spcPct val="150000"/>
              </a:lnSpc>
            </a:pPr>
            <a:r>
              <a:rPr lang="zh-CN" altLang="en-US" sz="1000" dirty="0">
                <a:solidFill>
                  <a:schemeClr val="tx1">
                    <a:lumMod val="50000"/>
                    <a:lumOff val="50000"/>
                  </a:schemeClr>
                </a:solidFill>
                <a:latin typeface="+mj-ea"/>
                <a:ea typeface="+mj-ea"/>
                <a:sym typeface="+mn-ea"/>
              </a:rPr>
              <a:t>单击此处添加文本单击此处添加文本单击此处添加文本</a:t>
            </a:r>
            <a:endParaRPr lang="zh-CN" altLang="en-US" sz="1000" dirty="0">
              <a:solidFill>
                <a:schemeClr val="tx1">
                  <a:lumMod val="50000"/>
                  <a:lumOff val="50000"/>
                </a:schemeClr>
              </a:solidFill>
              <a:latin typeface="+mj-ea"/>
              <a:ea typeface="+mj-ea"/>
            </a:endParaRPr>
          </a:p>
          <a:p>
            <a:pPr fontAlgn="auto">
              <a:lnSpc>
                <a:spcPct val="150000"/>
              </a:lnSpc>
            </a:pPr>
            <a:endParaRPr lang="en-US" altLang="zh-CN" sz="1000">
              <a:solidFill>
                <a:schemeClr val="bg1">
                  <a:lumMod val="50000"/>
                </a:schemeClr>
              </a:solidFill>
              <a:latin typeface="+mj-ea"/>
              <a:ea typeface="+mj-ea"/>
              <a:cs typeface="+mn-ea"/>
              <a:sym typeface="+mn-lt"/>
            </a:endParaRPr>
          </a:p>
        </p:txBody>
      </p:sp>
      <p:sp>
        <p:nvSpPr>
          <p:cNvPr id="36" name="文本框 35"/>
          <p:cNvSpPr txBox="1"/>
          <p:nvPr/>
        </p:nvSpPr>
        <p:spPr>
          <a:xfrm>
            <a:off x="6663690" y="3323590"/>
            <a:ext cx="1808480" cy="337185"/>
          </a:xfrm>
          <a:prstGeom prst="rect">
            <a:avLst/>
          </a:prstGeom>
          <a:noFill/>
        </p:spPr>
        <p:txBody>
          <a:bodyPr wrap="none" rtlCol="0">
            <a:spAutoFit/>
          </a:bodyPr>
          <a:p>
            <a:pPr algn="r"/>
            <a:r>
              <a:rPr lang="zh-CN" altLang="en-US" sz="1600" dirty="0" smtClean="0">
                <a:solidFill>
                  <a:schemeClr val="tx1">
                    <a:lumMod val="65000"/>
                    <a:lumOff val="35000"/>
                  </a:schemeClr>
                </a:solidFill>
                <a:latin typeface="+mj-ea"/>
                <a:ea typeface="+mj-ea"/>
                <a:cs typeface="+mn-ea"/>
                <a:sym typeface="+mn-lt"/>
              </a:rPr>
              <a:t>添加您的文字内容</a:t>
            </a:r>
            <a:endParaRPr lang="zh-CN" altLang="en-US" sz="1600" dirty="0" smtClean="0">
              <a:solidFill>
                <a:schemeClr val="tx1">
                  <a:lumMod val="65000"/>
                  <a:lumOff val="35000"/>
                </a:schemeClr>
              </a:solidFill>
              <a:latin typeface="+mj-ea"/>
              <a:ea typeface="+mj-ea"/>
              <a:cs typeface="+mn-ea"/>
              <a:sym typeface="+mn-lt"/>
            </a:endParaRPr>
          </a:p>
        </p:txBody>
      </p:sp>
      <p:sp>
        <p:nvSpPr>
          <p:cNvPr id="37" name="文本框 36"/>
          <p:cNvSpPr txBox="1"/>
          <p:nvPr/>
        </p:nvSpPr>
        <p:spPr>
          <a:xfrm>
            <a:off x="7077710" y="1997710"/>
            <a:ext cx="980440" cy="553085"/>
          </a:xfrm>
          <a:prstGeom prst="rect">
            <a:avLst/>
          </a:prstGeom>
          <a:noFill/>
        </p:spPr>
        <p:txBody>
          <a:bodyPr wrap="square" rtlCol="0">
            <a:spAutoFit/>
          </a:bodyPr>
          <a:p>
            <a:r>
              <a:rPr lang="en-US" altLang="zh-CN" sz="3000">
                <a:solidFill>
                  <a:schemeClr val="bg1"/>
                </a:solidFill>
                <a:latin typeface="DIN Black" charset="0"/>
                <a:ea typeface="汉仪雅酷黑-95J" panose="00020600040101010101" charset="-122"/>
                <a:cs typeface="DIN Black" charset="0"/>
              </a:rPr>
              <a:t>60%</a:t>
            </a:r>
            <a:endParaRPr lang="en-US" altLang="zh-CN" sz="3000">
              <a:solidFill>
                <a:schemeClr val="bg1"/>
              </a:solidFill>
              <a:latin typeface="DIN Black" charset="0"/>
              <a:ea typeface="汉仪雅酷黑-95J" panose="00020600040101010101" charset="-122"/>
              <a:cs typeface="DIN Black" charset="0"/>
            </a:endParaRPr>
          </a:p>
        </p:txBody>
      </p:sp>
      <p:sp>
        <p:nvSpPr>
          <p:cNvPr id="45" name="矩形 44"/>
          <p:cNvSpPr/>
          <p:nvPr/>
        </p:nvSpPr>
        <p:spPr>
          <a:xfrm>
            <a:off x="8945245" y="2299335"/>
            <a:ext cx="2520315" cy="356044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46" name="椭圆 45"/>
          <p:cNvSpPr/>
          <p:nvPr/>
        </p:nvSpPr>
        <p:spPr>
          <a:xfrm>
            <a:off x="9479280" y="1596390"/>
            <a:ext cx="1452245" cy="1452245"/>
          </a:xfrm>
          <a:prstGeom prst="ellipse">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48" name="文本框 36"/>
          <p:cNvSpPr txBox="1"/>
          <p:nvPr/>
        </p:nvSpPr>
        <p:spPr bwMode="auto">
          <a:xfrm>
            <a:off x="9112250" y="3660775"/>
            <a:ext cx="2186305" cy="149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fontAlgn="auto">
              <a:lnSpc>
                <a:spcPct val="150000"/>
              </a:lnSpc>
            </a:pPr>
            <a:r>
              <a:rPr lang="zh-CN" altLang="en-US" sz="1000" dirty="0">
                <a:solidFill>
                  <a:schemeClr val="tx1">
                    <a:lumMod val="50000"/>
                    <a:lumOff val="50000"/>
                  </a:schemeClr>
                </a:solidFill>
                <a:latin typeface="+mj-ea"/>
                <a:ea typeface="+mj-ea"/>
                <a:sym typeface="+mn-ea"/>
              </a:rPr>
              <a:t>单击此处添加文本单击此处添加文本单击此处添加文本单击此处添加文本单击此处添加文本单击此处添加文本</a:t>
            </a:r>
            <a:endParaRPr lang="zh-CN" altLang="en-US" sz="1000" dirty="0">
              <a:solidFill>
                <a:schemeClr val="tx1">
                  <a:lumMod val="50000"/>
                  <a:lumOff val="50000"/>
                </a:schemeClr>
              </a:solidFill>
              <a:latin typeface="+mj-ea"/>
              <a:ea typeface="+mj-ea"/>
            </a:endParaRPr>
          </a:p>
          <a:p>
            <a:pPr fontAlgn="auto">
              <a:lnSpc>
                <a:spcPct val="150000"/>
              </a:lnSpc>
            </a:pPr>
            <a:r>
              <a:rPr lang="zh-CN" altLang="en-US" sz="1000" dirty="0">
                <a:solidFill>
                  <a:schemeClr val="tx1">
                    <a:lumMod val="50000"/>
                    <a:lumOff val="50000"/>
                  </a:schemeClr>
                </a:solidFill>
                <a:latin typeface="+mj-ea"/>
                <a:ea typeface="+mj-ea"/>
                <a:sym typeface="+mn-ea"/>
              </a:rPr>
              <a:t>单击此处添加文本单击此处添加文本单击此处添加文本</a:t>
            </a:r>
            <a:endParaRPr lang="zh-CN" altLang="en-US" sz="1000" dirty="0">
              <a:solidFill>
                <a:schemeClr val="tx1">
                  <a:lumMod val="50000"/>
                  <a:lumOff val="50000"/>
                </a:schemeClr>
              </a:solidFill>
              <a:latin typeface="+mj-ea"/>
              <a:ea typeface="+mj-ea"/>
            </a:endParaRPr>
          </a:p>
          <a:p>
            <a:pPr fontAlgn="auto">
              <a:lnSpc>
                <a:spcPct val="150000"/>
              </a:lnSpc>
            </a:pPr>
            <a:endParaRPr lang="en-US" altLang="zh-CN" sz="1000">
              <a:solidFill>
                <a:schemeClr val="bg1">
                  <a:lumMod val="50000"/>
                </a:schemeClr>
              </a:solidFill>
              <a:latin typeface="+mj-ea"/>
              <a:ea typeface="+mj-ea"/>
              <a:cs typeface="+mn-ea"/>
              <a:sym typeface="+mn-lt"/>
            </a:endParaRPr>
          </a:p>
        </p:txBody>
      </p:sp>
      <p:sp>
        <p:nvSpPr>
          <p:cNvPr id="49" name="文本框 48"/>
          <p:cNvSpPr txBox="1"/>
          <p:nvPr/>
        </p:nvSpPr>
        <p:spPr>
          <a:xfrm>
            <a:off x="9301480" y="3323590"/>
            <a:ext cx="1808480" cy="337185"/>
          </a:xfrm>
          <a:prstGeom prst="rect">
            <a:avLst/>
          </a:prstGeom>
          <a:noFill/>
        </p:spPr>
        <p:txBody>
          <a:bodyPr wrap="none" rtlCol="0">
            <a:spAutoFit/>
          </a:bodyPr>
          <a:p>
            <a:pPr algn="r"/>
            <a:r>
              <a:rPr lang="zh-CN" altLang="en-US" sz="1600" dirty="0" smtClean="0">
                <a:solidFill>
                  <a:schemeClr val="tx1">
                    <a:lumMod val="65000"/>
                    <a:lumOff val="35000"/>
                  </a:schemeClr>
                </a:solidFill>
                <a:latin typeface="+mj-ea"/>
                <a:ea typeface="+mj-ea"/>
                <a:cs typeface="+mn-ea"/>
                <a:sym typeface="+mn-lt"/>
              </a:rPr>
              <a:t>添加您的文字内容</a:t>
            </a:r>
            <a:endParaRPr lang="zh-CN" altLang="en-US" sz="1600" dirty="0" smtClean="0">
              <a:solidFill>
                <a:schemeClr val="tx1">
                  <a:lumMod val="65000"/>
                  <a:lumOff val="35000"/>
                </a:schemeClr>
              </a:solidFill>
              <a:latin typeface="+mj-ea"/>
              <a:ea typeface="+mj-ea"/>
              <a:cs typeface="+mn-ea"/>
              <a:sym typeface="+mn-lt"/>
            </a:endParaRPr>
          </a:p>
        </p:txBody>
      </p:sp>
      <p:sp>
        <p:nvSpPr>
          <p:cNvPr id="50" name="文本框 49"/>
          <p:cNvSpPr txBox="1"/>
          <p:nvPr/>
        </p:nvSpPr>
        <p:spPr>
          <a:xfrm>
            <a:off x="9715500" y="1997710"/>
            <a:ext cx="980440" cy="553085"/>
          </a:xfrm>
          <a:prstGeom prst="rect">
            <a:avLst/>
          </a:prstGeom>
          <a:noFill/>
        </p:spPr>
        <p:txBody>
          <a:bodyPr wrap="square" rtlCol="0">
            <a:spAutoFit/>
          </a:bodyPr>
          <a:p>
            <a:r>
              <a:rPr lang="en-US" altLang="zh-CN" sz="3000">
                <a:solidFill>
                  <a:schemeClr val="bg1"/>
                </a:solidFill>
                <a:latin typeface="DIN Black" charset="0"/>
                <a:ea typeface="汉仪雅酷黑-95J" panose="00020600040101010101" charset="-122"/>
                <a:cs typeface="DIN Black" charset="0"/>
              </a:rPr>
              <a:t>80%</a:t>
            </a:r>
            <a:endParaRPr lang="en-US" altLang="zh-CN" sz="3000">
              <a:solidFill>
                <a:schemeClr val="bg1"/>
              </a:solidFill>
              <a:latin typeface="DIN Black" charset="0"/>
              <a:ea typeface="汉仪雅酷黑-95J" panose="00020600040101010101" charset="-122"/>
              <a:cs typeface="DIN Black" charset="0"/>
            </a:endParaRPr>
          </a:p>
        </p:txBody>
      </p:sp>
      <p:sp>
        <p:nvSpPr>
          <p:cNvPr id="4" name="文本框 3"/>
          <p:cNvSpPr txBox="1"/>
          <p:nvPr/>
        </p:nvSpPr>
        <p:spPr>
          <a:xfrm>
            <a:off x="4607243" y="80899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j-ea"/>
                <a:ea typeface="+mj-ea"/>
              </a:rPr>
              <a:t>Work done</a:t>
            </a:r>
            <a:endParaRPr lang="zh-CN" altLang="en-US" sz="1200">
              <a:solidFill>
                <a:schemeClr val="bg1">
                  <a:lumMod val="50000"/>
                </a:schemeClr>
              </a:solidFill>
              <a:effectLst/>
              <a:latin typeface="+mj-ea"/>
              <a:ea typeface="+mj-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17780" y="0"/>
            <a:ext cx="122104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9" name="组合 38"/>
          <p:cNvGrpSpPr/>
          <p:nvPr/>
        </p:nvGrpSpPr>
        <p:grpSpPr>
          <a:xfrm>
            <a:off x="-17780" y="-18415"/>
            <a:ext cx="4462145" cy="1713230"/>
            <a:chOff x="-28" y="-29"/>
            <a:chExt cx="12798" cy="4913"/>
          </a:xfrm>
        </p:grpSpPr>
        <p:sp>
          <p:nvSpPr>
            <p:cNvPr id="6" name="任意多边形 5"/>
            <p:cNvSpPr/>
            <p:nvPr/>
          </p:nvSpPr>
          <p:spPr>
            <a:xfrm rot="5400000">
              <a:off x="3915" y="-3971"/>
              <a:ext cx="4913" cy="1279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5218" h="13594">
                  <a:moveTo>
                    <a:pt x="0" y="0"/>
                  </a:moveTo>
                  <a:lnTo>
                    <a:pt x="5218" y="13594"/>
                  </a:lnTo>
                  <a:lnTo>
                    <a:pt x="0" y="13594"/>
                  </a:lnTo>
                  <a:lnTo>
                    <a:pt x="0" y="0"/>
                  </a:lnTo>
                  <a:close/>
                </a:path>
              </a:pathLst>
            </a:cu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8" name="任意多边形 7"/>
            <p:cNvSpPr/>
            <p:nvPr/>
          </p:nvSpPr>
          <p:spPr>
            <a:xfrm rot="5400000">
              <a:off x="3005" y="-3062"/>
              <a:ext cx="1814" cy="788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4" h="7881">
                  <a:moveTo>
                    <a:pt x="0" y="0"/>
                  </a:moveTo>
                  <a:lnTo>
                    <a:pt x="326" y="1418"/>
                  </a:lnTo>
                  <a:lnTo>
                    <a:pt x="2" y="890"/>
                  </a:lnTo>
                  <a:lnTo>
                    <a:pt x="2" y="3971"/>
                  </a:lnTo>
                  <a:lnTo>
                    <a:pt x="2" y="3971"/>
                  </a:lnTo>
                  <a:lnTo>
                    <a:pt x="2" y="7880"/>
                  </a:lnTo>
                  <a:lnTo>
                    <a:pt x="1814" y="7880"/>
                  </a:lnTo>
                  <a:lnTo>
                    <a:pt x="1814" y="7881"/>
                  </a:lnTo>
                  <a:lnTo>
                    <a:pt x="0" y="7881"/>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4" name="任意多边形 13"/>
            <p:cNvSpPr/>
            <p:nvPr/>
          </p:nvSpPr>
          <p:spPr>
            <a:xfrm rot="5400000">
              <a:off x="1219" y="-948"/>
              <a:ext cx="3970" cy="646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3970" h="6461">
                  <a:moveTo>
                    <a:pt x="0" y="0"/>
                  </a:moveTo>
                  <a:lnTo>
                    <a:pt x="3970" y="6461"/>
                  </a:lnTo>
                  <a:lnTo>
                    <a:pt x="3142" y="6461"/>
                  </a:lnTo>
                  <a:lnTo>
                    <a:pt x="907" y="3942"/>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任意多边形 14"/>
            <p:cNvSpPr/>
            <p:nvPr/>
          </p:nvSpPr>
          <p:spPr>
            <a:xfrm rot="5400000">
              <a:off x="116" y="1063"/>
              <a:ext cx="2234" cy="251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2234" h="2519">
                  <a:moveTo>
                    <a:pt x="0" y="0"/>
                  </a:moveTo>
                  <a:lnTo>
                    <a:pt x="2234" y="2519"/>
                  </a:lnTo>
                  <a:lnTo>
                    <a:pt x="580" y="2519"/>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任意多边形 15"/>
            <p:cNvSpPr/>
            <p:nvPr/>
          </p:nvSpPr>
          <p:spPr>
            <a:xfrm rot="5400000">
              <a:off x="-854" y="2612"/>
              <a:ext cx="1655" cy="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655" h="1">
                  <a:moveTo>
                    <a:pt x="0" y="0"/>
                  </a:moveTo>
                  <a:lnTo>
                    <a:pt x="1655" y="0"/>
                  </a:lnTo>
                  <a:lnTo>
                    <a:pt x="1655" y="1"/>
                  </a:lnTo>
                  <a:lnTo>
                    <a:pt x="0" y="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任意多边形 16"/>
            <p:cNvSpPr/>
            <p:nvPr/>
          </p:nvSpPr>
          <p:spPr>
            <a:xfrm rot="5400000">
              <a:off x="1022" y="-1075"/>
              <a:ext cx="1812" cy="3908"/>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2" h="3908">
                  <a:moveTo>
                    <a:pt x="0" y="0"/>
                  </a:moveTo>
                  <a:lnTo>
                    <a:pt x="1232" y="1389"/>
                  </a:lnTo>
                  <a:lnTo>
                    <a:pt x="1812" y="3908"/>
                  </a:lnTo>
                  <a:lnTo>
                    <a:pt x="0" y="3908"/>
                  </a:lnTo>
                  <a:lnTo>
                    <a:pt x="0" y="0"/>
                  </a:lnTo>
                  <a:close/>
                </a:path>
              </a:pathLst>
            </a:cu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任意多边形 17"/>
            <p:cNvSpPr/>
            <p:nvPr/>
          </p:nvSpPr>
          <p:spPr>
            <a:xfrm rot="5400000">
              <a:off x="1021" y="-1075"/>
              <a:ext cx="1812" cy="390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2" h="3909">
                  <a:moveTo>
                    <a:pt x="0" y="0"/>
                  </a:moveTo>
                  <a:lnTo>
                    <a:pt x="1" y="1"/>
                  </a:lnTo>
                  <a:lnTo>
                    <a:pt x="1" y="3909"/>
                  </a:lnTo>
                  <a:lnTo>
                    <a:pt x="1812" y="3909"/>
                  </a:lnTo>
                  <a:lnTo>
                    <a:pt x="1812" y="3909"/>
                  </a:lnTo>
                  <a:lnTo>
                    <a:pt x="0" y="390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任意多边形 18"/>
            <p:cNvSpPr/>
            <p:nvPr/>
          </p:nvSpPr>
          <p:spPr>
            <a:xfrm rot="5400000">
              <a:off x="4112" y="-1646"/>
              <a:ext cx="1232" cy="4470"/>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232" h="4470">
                  <a:moveTo>
                    <a:pt x="0" y="0"/>
                  </a:moveTo>
                  <a:lnTo>
                    <a:pt x="324" y="528"/>
                  </a:lnTo>
                  <a:lnTo>
                    <a:pt x="1232" y="4470"/>
                  </a:lnTo>
                  <a:lnTo>
                    <a:pt x="0" y="3081"/>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0" name="组合 39"/>
          <p:cNvGrpSpPr/>
          <p:nvPr/>
        </p:nvGrpSpPr>
        <p:grpSpPr>
          <a:xfrm>
            <a:off x="7800975" y="5172075"/>
            <a:ext cx="4391025" cy="1685925"/>
            <a:chOff x="8728" y="6780"/>
            <a:chExt cx="10472" cy="4020"/>
          </a:xfrm>
        </p:grpSpPr>
        <p:sp>
          <p:nvSpPr>
            <p:cNvPr id="24" name="任意多边形 23"/>
            <p:cNvSpPr/>
            <p:nvPr/>
          </p:nvSpPr>
          <p:spPr>
            <a:xfrm flipH="1">
              <a:off x="8728" y="6780"/>
              <a:ext cx="10472" cy="4020"/>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2299" h="4721">
                  <a:moveTo>
                    <a:pt x="0" y="0"/>
                  </a:moveTo>
                  <a:lnTo>
                    <a:pt x="12299" y="4721"/>
                  </a:lnTo>
                  <a:lnTo>
                    <a:pt x="0" y="4721"/>
                  </a:lnTo>
                  <a:lnTo>
                    <a:pt x="0" y="0"/>
                  </a:lnTo>
                  <a:close/>
                </a:path>
              </a:pathLst>
            </a:cu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1" name="任意多边形 20"/>
            <p:cNvSpPr/>
            <p:nvPr/>
          </p:nvSpPr>
          <p:spPr>
            <a:xfrm flipH="1">
              <a:off x="18143" y="8721"/>
              <a:ext cx="1057" cy="1057"/>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057" h="1057">
                  <a:moveTo>
                    <a:pt x="0" y="0"/>
                  </a:moveTo>
                  <a:lnTo>
                    <a:pt x="1057" y="1057"/>
                  </a:lnTo>
                  <a:lnTo>
                    <a:pt x="0" y="819"/>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8" name="任意多边形 27"/>
            <p:cNvSpPr/>
            <p:nvPr/>
          </p:nvSpPr>
          <p:spPr>
            <a:xfrm flipH="1">
              <a:off x="13262" y="7202"/>
              <a:ext cx="5938" cy="3598"/>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5938" h="3598">
                  <a:moveTo>
                    <a:pt x="0" y="0"/>
                  </a:moveTo>
                  <a:lnTo>
                    <a:pt x="5938" y="3598"/>
                  </a:lnTo>
                  <a:lnTo>
                    <a:pt x="5598" y="3598"/>
                  </a:lnTo>
                  <a:lnTo>
                    <a:pt x="1057" y="2576"/>
                  </a:lnTo>
                  <a:lnTo>
                    <a:pt x="0" y="1519"/>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任意多边形 28"/>
            <p:cNvSpPr/>
            <p:nvPr/>
          </p:nvSpPr>
          <p:spPr>
            <a:xfrm flipH="1">
              <a:off x="13602" y="9778"/>
              <a:ext cx="4541" cy="1022"/>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4541" h="1022">
                  <a:moveTo>
                    <a:pt x="0" y="0"/>
                  </a:moveTo>
                  <a:lnTo>
                    <a:pt x="4541" y="1022"/>
                  </a:lnTo>
                  <a:lnTo>
                    <a:pt x="1022" y="1022"/>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任意多边形 29"/>
            <p:cNvSpPr/>
            <p:nvPr/>
          </p:nvSpPr>
          <p:spPr>
            <a:xfrm flipH="1">
              <a:off x="17121" y="9540"/>
              <a:ext cx="2079" cy="1260"/>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2079" h="1260">
                  <a:moveTo>
                    <a:pt x="0" y="0"/>
                  </a:moveTo>
                  <a:lnTo>
                    <a:pt x="1057" y="238"/>
                  </a:lnTo>
                  <a:lnTo>
                    <a:pt x="2079" y="1260"/>
                  </a:lnTo>
                  <a:lnTo>
                    <a:pt x="0" y="1260"/>
                  </a:lnTo>
                  <a:lnTo>
                    <a:pt x="0" y="0"/>
                  </a:lnTo>
                  <a:close/>
                </a:path>
              </a:pathLst>
            </a:cu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 name="椭圆 3"/>
          <p:cNvSpPr/>
          <p:nvPr/>
        </p:nvSpPr>
        <p:spPr>
          <a:xfrm>
            <a:off x="5549900" y="1641475"/>
            <a:ext cx="1201420" cy="1201420"/>
          </a:xfrm>
          <a:prstGeom prst="ellipse">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1" name="文本框 200"/>
          <p:cNvSpPr txBox="1"/>
          <p:nvPr/>
        </p:nvSpPr>
        <p:spPr>
          <a:xfrm>
            <a:off x="-12700" y="2983230"/>
            <a:ext cx="12192000" cy="860425"/>
          </a:xfrm>
          <a:prstGeom prst="rect">
            <a:avLst/>
          </a:prstGeom>
          <a:noFill/>
        </p:spPr>
        <p:txBody>
          <a:bodyPr wrap="square" rtlCol="0">
            <a:spAutoFit/>
          </a:bodyPr>
          <a:p>
            <a:pPr algn="ctr"/>
            <a:r>
              <a:rPr lang="zh-CN" altLang="en-US" sz="5000" b="1" spc="400">
                <a:solidFill>
                  <a:srgbClr val="03255D"/>
                </a:solidFill>
                <a:effectLst/>
                <a:uFillTx/>
                <a:latin typeface="+mj-ea"/>
                <a:ea typeface="+mj-ea"/>
                <a:sym typeface="+mn-ea"/>
              </a:rPr>
              <a:t>工作经验总结</a:t>
            </a:r>
            <a:endParaRPr lang="zh-CN" altLang="en-US" sz="5000" b="1" spc="400">
              <a:solidFill>
                <a:srgbClr val="03255D"/>
              </a:solidFill>
              <a:effectLst/>
              <a:uFillTx/>
              <a:latin typeface="+mj-ea"/>
              <a:ea typeface="+mj-ea"/>
              <a:sym typeface="+mn-ea"/>
            </a:endParaRPr>
          </a:p>
        </p:txBody>
      </p:sp>
      <p:sp>
        <p:nvSpPr>
          <p:cNvPr id="5" name="文本框 4"/>
          <p:cNvSpPr txBox="1"/>
          <p:nvPr/>
        </p:nvSpPr>
        <p:spPr>
          <a:xfrm>
            <a:off x="4044315" y="4001135"/>
            <a:ext cx="1762125" cy="306705"/>
          </a:xfrm>
          <a:prstGeom prst="rect">
            <a:avLst/>
          </a:prstGeom>
          <a:noFill/>
        </p:spPr>
        <p:txBody>
          <a:bodyPr wrap="none" rtlCol="0">
            <a:spAutoFit/>
          </a:bodyPr>
          <a:p>
            <a:pPr algn="l"/>
            <a:r>
              <a:rPr lang="zh-CN" altLang="en-US" sz="1400">
                <a:solidFill>
                  <a:schemeClr val="tx1">
                    <a:lumMod val="65000"/>
                    <a:lumOff val="35000"/>
                  </a:schemeClr>
                </a:solidFill>
              </a:rPr>
              <a:t>■ 添加相关标题文字</a:t>
            </a:r>
            <a:endParaRPr lang="zh-CN" altLang="en-US" sz="1400">
              <a:solidFill>
                <a:schemeClr val="tx1">
                  <a:lumMod val="65000"/>
                  <a:lumOff val="35000"/>
                </a:schemeClr>
              </a:solidFill>
            </a:endParaRPr>
          </a:p>
        </p:txBody>
      </p:sp>
      <p:sp>
        <p:nvSpPr>
          <p:cNvPr id="7" name="文本框 6"/>
          <p:cNvSpPr txBox="1"/>
          <p:nvPr/>
        </p:nvSpPr>
        <p:spPr>
          <a:xfrm>
            <a:off x="6224905" y="4001135"/>
            <a:ext cx="1762125" cy="306705"/>
          </a:xfrm>
          <a:prstGeom prst="rect">
            <a:avLst/>
          </a:prstGeom>
          <a:noFill/>
        </p:spPr>
        <p:txBody>
          <a:bodyPr wrap="none" rtlCol="0">
            <a:spAutoFit/>
          </a:bodyPr>
          <a:p>
            <a:pPr algn="l"/>
            <a:r>
              <a:rPr lang="zh-CN" altLang="en-US" sz="1400">
                <a:solidFill>
                  <a:schemeClr val="tx1">
                    <a:lumMod val="65000"/>
                    <a:lumOff val="35000"/>
                  </a:schemeClr>
                </a:solidFill>
              </a:rPr>
              <a:t>■ 添加相关标题文字</a:t>
            </a:r>
            <a:endParaRPr lang="zh-CN" altLang="en-US" sz="1400">
              <a:solidFill>
                <a:schemeClr val="tx1">
                  <a:lumMod val="65000"/>
                  <a:lumOff val="35000"/>
                </a:schemeClr>
              </a:solidFill>
            </a:endParaRPr>
          </a:p>
        </p:txBody>
      </p:sp>
      <p:sp>
        <p:nvSpPr>
          <p:cNvPr id="9" name="文本框 8"/>
          <p:cNvSpPr txBox="1"/>
          <p:nvPr/>
        </p:nvSpPr>
        <p:spPr>
          <a:xfrm>
            <a:off x="5647055" y="1801495"/>
            <a:ext cx="996315" cy="860425"/>
          </a:xfrm>
          <a:prstGeom prst="rect">
            <a:avLst/>
          </a:prstGeom>
          <a:noFill/>
        </p:spPr>
        <p:txBody>
          <a:bodyPr wrap="square" rtlCol="0">
            <a:spAutoFit/>
          </a:bodyPr>
          <a:p>
            <a:pPr algn="ctr"/>
            <a:r>
              <a:rPr lang="en-US" altLang="zh-CN" sz="5000">
                <a:solidFill>
                  <a:schemeClr val="bg1"/>
                </a:solidFill>
                <a:latin typeface="DIN Black" charset="0"/>
                <a:ea typeface="+mj-ea"/>
                <a:cs typeface="DIN Black" charset="0"/>
              </a:rPr>
              <a:t>03</a:t>
            </a:r>
            <a:endParaRPr lang="en-US" altLang="zh-CN" sz="5000">
              <a:solidFill>
                <a:schemeClr val="bg1"/>
              </a:solidFill>
              <a:latin typeface="DIN Black" charset="0"/>
              <a:ea typeface="+mj-ea"/>
              <a:cs typeface="DIN Black" charset="0"/>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文本框 105"/>
          <p:cNvSpPr txBox="1"/>
          <p:nvPr/>
        </p:nvSpPr>
        <p:spPr>
          <a:xfrm>
            <a:off x="-635" y="320040"/>
            <a:ext cx="12192635" cy="521970"/>
          </a:xfrm>
          <a:prstGeom prst="rect">
            <a:avLst/>
          </a:prstGeom>
          <a:noFill/>
        </p:spPr>
        <p:txBody>
          <a:bodyPr wrap="square" rtlCol="0">
            <a:spAutoFit/>
          </a:bodyPr>
          <a:p>
            <a:pPr algn="ctr"/>
            <a:r>
              <a:rPr lang="zh-CN" altLang="en-US" sz="2800" b="1" spc="100">
                <a:solidFill>
                  <a:srgbClr val="03255D"/>
                </a:solidFill>
                <a:effectLst/>
                <a:uFillTx/>
                <a:latin typeface="+mn-ea"/>
                <a:sym typeface="+mn-ea"/>
              </a:rPr>
              <a:t>工作总结经验</a:t>
            </a:r>
            <a:endParaRPr lang="zh-CN" altLang="en-US" sz="2800" b="1" spc="100">
              <a:solidFill>
                <a:srgbClr val="03255D"/>
              </a:solidFill>
              <a:effectLst/>
              <a:uFillTx/>
              <a:latin typeface="+mn-ea"/>
              <a:sym typeface="+mn-ea"/>
            </a:endParaRPr>
          </a:p>
        </p:txBody>
      </p:sp>
      <p:sp>
        <p:nvSpPr>
          <p:cNvPr id="66" name="圆角矩形 65"/>
          <p:cNvSpPr/>
          <p:nvPr/>
        </p:nvSpPr>
        <p:spPr>
          <a:xfrm>
            <a:off x="626745" y="1501775"/>
            <a:ext cx="2049145" cy="4435475"/>
          </a:xfrm>
          <a:prstGeom prst="roundRect">
            <a:avLst>
              <a:gd name="adj" fmla="val 12891"/>
            </a:avLst>
          </a:pr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任意多边形 66"/>
          <p:cNvSpPr/>
          <p:nvPr/>
        </p:nvSpPr>
        <p:spPr>
          <a:xfrm>
            <a:off x="682308" y="2367280"/>
            <a:ext cx="1938020" cy="3503930"/>
          </a:xfrm>
          <a:custGeom>
            <a:avLst/>
            <a:gdLst>
              <a:gd name="adj" fmla="val 1027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052" h="5518">
                <a:moveTo>
                  <a:pt x="0" y="0"/>
                </a:moveTo>
                <a:lnTo>
                  <a:pt x="3052" y="0"/>
                </a:lnTo>
                <a:lnTo>
                  <a:pt x="3052" y="5205"/>
                </a:lnTo>
                <a:cubicBezTo>
                  <a:pt x="3052" y="5378"/>
                  <a:pt x="2912" y="5518"/>
                  <a:pt x="2739" y="5518"/>
                </a:cubicBezTo>
                <a:lnTo>
                  <a:pt x="314" y="5518"/>
                </a:lnTo>
                <a:cubicBezTo>
                  <a:pt x="140" y="5518"/>
                  <a:pt x="0" y="5378"/>
                  <a:pt x="0" y="5205"/>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69" name="圆角矩形 68"/>
          <p:cNvSpPr/>
          <p:nvPr/>
        </p:nvSpPr>
        <p:spPr>
          <a:xfrm>
            <a:off x="2889885" y="1501775"/>
            <a:ext cx="2049145" cy="4435475"/>
          </a:xfrm>
          <a:prstGeom prst="roundRect">
            <a:avLst>
              <a:gd name="adj" fmla="val 12891"/>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0" name="任意多边形 69"/>
          <p:cNvSpPr/>
          <p:nvPr/>
        </p:nvSpPr>
        <p:spPr>
          <a:xfrm>
            <a:off x="2945448" y="2367280"/>
            <a:ext cx="1938020" cy="3503930"/>
          </a:xfrm>
          <a:custGeom>
            <a:avLst/>
            <a:gdLst>
              <a:gd name="adj" fmla="val 1027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052" h="5518">
                <a:moveTo>
                  <a:pt x="0" y="0"/>
                </a:moveTo>
                <a:lnTo>
                  <a:pt x="3052" y="0"/>
                </a:lnTo>
                <a:lnTo>
                  <a:pt x="3052" y="5205"/>
                </a:lnTo>
                <a:cubicBezTo>
                  <a:pt x="3052" y="5378"/>
                  <a:pt x="2912" y="5518"/>
                  <a:pt x="2739" y="5518"/>
                </a:cubicBezTo>
                <a:lnTo>
                  <a:pt x="314" y="5518"/>
                </a:lnTo>
                <a:cubicBezTo>
                  <a:pt x="140" y="5518"/>
                  <a:pt x="0" y="5378"/>
                  <a:pt x="0" y="5205"/>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71" name="圆角矩形 70"/>
          <p:cNvSpPr/>
          <p:nvPr/>
        </p:nvSpPr>
        <p:spPr>
          <a:xfrm>
            <a:off x="5121910" y="1501775"/>
            <a:ext cx="2049145" cy="4435475"/>
          </a:xfrm>
          <a:prstGeom prst="roundRect">
            <a:avLst>
              <a:gd name="adj" fmla="val 12891"/>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任意多边形 71"/>
          <p:cNvSpPr/>
          <p:nvPr/>
        </p:nvSpPr>
        <p:spPr>
          <a:xfrm>
            <a:off x="5177473" y="2367280"/>
            <a:ext cx="1938020" cy="3503930"/>
          </a:xfrm>
          <a:custGeom>
            <a:avLst/>
            <a:gdLst>
              <a:gd name="adj" fmla="val 1027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052" h="5518">
                <a:moveTo>
                  <a:pt x="0" y="0"/>
                </a:moveTo>
                <a:lnTo>
                  <a:pt x="3052" y="0"/>
                </a:lnTo>
                <a:lnTo>
                  <a:pt x="3052" y="5205"/>
                </a:lnTo>
                <a:cubicBezTo>
                  <a:pt x="3052" y="5378"/>
                  <a:pt x="2912" y="5518"/>
                  <a:pt x="2739" y="5518"/>
                </a:cubicBezTo>
                <a:lnTo>
                  <a:pt x="314" y="5518"/>
                </a:lnTo>
                <a:cubicBezTo>
                  <a:pt x="140" y="5518"/>
                  <a:pt x="0" y="5378"/>
                  <a:pt x="0" y="5205"/>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73" name="圆角矩形 72"/>
          <p:cNvSpPr/>
          <p:nvPr/>
        </p:nvSpPr>
        <p:spPr>
          <a:xfrm>
            <a:off x="7385050" y="1501775"/>
            <a:ext cx="2049145" cy="4435475"/>
          </a:xfrm>
          <a:prstGeom prst="roundRect">
            <a:avLst>
              <a:gd name="adj" fmla="val 12891"/>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4" name="任意多边形 73"/>
          <p:cNvSpPr/>
          <p:nvPr/>
        </p:nvSpPr>
        <p:spPr>
          <a:xfrm>
            <a:off x="7440613" y="2367280"/>
            <a:ext cx="1938020" cy="3503930"/>
          </a:xfrm>
          <a:custGeom>
            <a:avLst/>
            <a:gdLst>
              <a:gd name="adj" fmla="val 1027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052" h="5518">
                <a:moveTo>
                  <a:pt x="0" y="0"/>
                </a:moveTo>
                <a:lnTo>
                  <a:pt x="3052" y="0"/>
                </a:lnTo>
                <a:lnTo>
                  <a:pt x="3052" y="5205"/>
                </a:lnTo>
                <a:cubicBezTo>
                  <a:pt x="3052" y="5378"/>
                  <a:pt x="2912" y="5518"/>
                  <a:pt x="2739" y="5518"/>
                </a:cubicBezTo>
                <a:lnTo>
                  <a:pt x="314" y="5518"/>
                </a:lnTo>
                <a:cubicBezTo>
                  <a:pt x="140" y="5518"/>
                  <a:pt x="0" y="5378"/>
                  <a:pt x="0" y="5205"/>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75" name="圆角矩形 74"/>
          <p:cNvSpPr/>
          <p:nvPr/>
        </p:nvSpPr>
        <p:spPr>
          <a:xfrm>
            <a:off x="9592310" y="1501775"/>
            <a:ext cx="2049145" cy="4435475"/>
          </a:xfrm>
          <a:prstGeom prst="roundRect">
            <a:avLst>
              <a:gd name="adj" fmla="val 12891"/>
            </a:avLst>
          </a:pr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6" name="任意多边形 75"/>
          <p:cNvSpPr/>
          <p:nvPr/>
        </p:nvSpPr>
        <p:spPr>
          <a:xfrm>
            <a:off x="9647873" y="2367280"/>
            <a:ext cx="1938020" cy="3503930"/>
          </a:xfrm>
          <a:custGeom>
            <a:avLst/>
            <a:gdLst>
              <a:gd name="adj" fmla="val 1027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052" h="5518">
                <a:moveTo>
                  <a:pt x="0" y="0"/>
                </a:moveTo>
                <a:lnTo>
                  <a:pt x="3052" y="0"/>
                </a:lnTo>
                <a:lnTo>
                  <a:pt x="3052" y="5205"/>
                </a:lnTo>
                <a:cubicBezTo>
                  <a:pt x="3052" y="5378"/>
                  <a:pt x="2912" y="5518"/>
                  <a:pt x="2739" y="5518"/>
                </a:cubicBezTo>
                <a:lnTo>
                  <a:pt x="314" y="5518"/>
                </a:lnTo>
                <a:cubicBezTo>
                  <a:pt x="140" y="5518"/>
                  <a:pt x="0" y="5378"/>
                  <a:pt x="0" y="5205"/>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77" name="文本框 76"/>
          <p:cNvSpPr txBox="1"/>
          <p:nvPr/>
        </p:nvSpPr>
        <p:spPr>
          <a:xfrm>
            <a:off x="1344295" y="1646555"/>
            <a:ext cx="635000" cy="583565"/>
          </a:xfrm>
          <a:prstGeom prst="rect">
            <a:avLst/>
          </a:prstGeom>
          <a:noFill/>
        </p:spPr>
        <p:txBody>
          <a:bodyPr wrap="none" rtlCol="0">
            <a:spAutoFit/>
          </a:bodyPr>
          <a:p>
            <a:r>
              <a:rPr lang="en-US" altLang="zh-CN" sz="3200">
                <a:solidFill>
                  <a:schemeClr val="bg1"/>
                </a:solidFill>
                <a:latin typeface="DIN Black" charset="0"/>
                <a:cs typeface="DIN Black" charset="0"/>
              </a:rPr>
              <a:t>01</a:t>
            </a:r>
            <a:endParaRPr lang="en-US" altLang="zh-CN" sz="3200">
              <a:solidFill>
                <a:schemeClr val="bg1"/>
              </a:solidFill>
              <a:latin typeface="DIN Black" charset="0"/>
              <a:cs typeface="DIN Black" charset="0"/>
            </a:endParaRPr>
          </a:p>
        </p:txBody>
      </p:sp>
      <p:sp>
        <p:nvSpPr>
          <p:cNvPr id="78" name="文本框 77"/>
          <p:cNvSpPr txBox="1"/>
          <p:nvPr/>
        </p:nvSpPr>
        <p:spPr>
          <a:xfrm>
            <a:off x="3597275" y="1646555"/>
            <a:ext cx="635000" cy="583565"/>
          </a:xfrm>
          <a:prstGeom prst="rect">
            <a:avLst/>
          </a:prstGeom>
          <a:noFill/>
        </p:spPr>
        <p:txBody>
          <a:bodyPr wrap="none" rtlCol="0">
            <a:spAutoFit/>
          </a:bodyPr>
          <a:p>
            <a:r>
              <a:rPr lang="en-US" altLang="zh-CN" sz="3200">
                <a:solidFill>
                  <a:schemeClr val="bg1"/>
                </a:solidFill>
                <a:latin typeface="DIN Black" charset="0"/>
                <a:cs typeface="DIN Black" charset="0"/>
              </a:rPr>
              <a:t>02</a:t>
            </a:r>
            <a:endParaRPr lang="en-US" altLang="zh-CN" sz="3200">
              <a:solidFill>
                <a:schemeClr val="bg1"/>
              </a:solidFill>
              <a:latin typeface="DIN Black" charset="0"/>
              <a:cs typeface="DIN Black" charset="0"/>
            </a:endParaRPr>
          </a:p>
        </p:txBody>
      </p:sp>
      <p:sp>
        <p:nvSpPr>
          <p:cNvPr id="3" name="文本框 2"/>
          <p:cNvSpPr txBox="1"/>
          <p:nvPr/>
        </p:nvSpPr>
        <p:spPr>
          <a:xfrm>
            <a:off x="5829300" y="1646555"/>
            <a:ext cx="635000" cy="583565"/>
          </a:xfrm>
          <a:prstGeom prst="rect">
            <a:avLst/>
          </a:prstGeom>
          <a:noFill/>
        </p:spPr>
        <p:txBody>
          <a:bodyPr wrap="none" rtlCol="0">
            <a:spAutoFit/>
          </a:bodyPr>
          <a:p>
            <a:r>
              <a:rPr lang="en-US" altLang="zh-CN" sz="3200">
                <a:solidFill>
                  <a:schemeClr val="bg1"/>
                </a:solidFill>
                <a:latin typeface="DIN Black" charset="0"/>
                <a:cs typeface="DIN Black" charset="0"/>
              </a:rPr>
              <a:t>03</a:t>
            </a:r>
            <a:endParaRPr lang="en-US" altLang="zh-CN" sz="3200">
              <a:solidFill>
                <a:schemeClr val="bg1"/>
              </a:solidFill>
              <a:latin typeface="DIN Black" charset="0"/>
              <a:cs typeface="DIN Black" charset="0"/>
            </a:endParaRPr>
          </a:p>
        </p:txBody>
      </p:sp>
      <p:sp>
        <p:nvSpPr>
          <p:cNvPr id="2" name="文本框 1"/>
          <p:cNvSpPr txBox="1"/>
          <p:nvPr/>
        </p:nvSpPr>
        <p:spPr>
          <a:xfrm>
            <a:off x="8091805" y="1646555"/>
            <a:ext cx="635000" cy="583565"/>
          </a:xfrm>
          <a:prstGeom prst="rect">
            <a:avLst/>
          </a:prstGeom>
          <a:noFill/>
        </p:spPr>
        <p:txBody>
          <a:bodyPr wrap="none" rtlCol="0">
            <a:spAutoFit/>
          </a:bodyPr>
          <a:p>
            <a:r>
              <a:rPr lang="en-US" altLang="zh-CN" sz="3200">
                <a:solidFill>
                  <a:schemeClr val="bg1"/>
                </a:solidFill>
                <a:latin typeface="DIN Black" charset="0"/>
                <a:cs typeface="DIN Black" charset="0"/>
              </a:rPr>
              <a:t>04</a:t>
            </a:r>
            <a:endParaRPr lang="en-US" altLang="zh-CN" sz="3200">
              <a:solidFill>
                <a:schemeClr val="bg1"/>
              </a:solidFill>
              <a:latin typeface="DIN Black" charset="0"/>
              <a:cs typeface="DIN Black" charset="0"/>
            </a:endParaRPr>
          </a:p>
        </p:txBody>
      </p:sp>
      <p:sp>
        <p:nvSpPr>
          <p:cNvPr id="81" name="文本框 80"/>
          <p:cNvSpPr txBox="1"/>
          <p:nvPr/>
        </p:nvSpPr>
        <p:spPr>
          <a:xfrm>
            <a:off x="10299700" y="1646555"/>
            <a:ext cx="635000" cy="583565"/>
          </a:xfrm>
          <a:prstGeom prst="rect">
            <a:avLst/>
          </a:prstGeom>
          <a:noFill/>
        </p:spPr>
        <p:txBody>
          <a:bodyPr wrap="none" rtlCol="0">
            <a:spAutoFit/>
          </a:bodyPr>
          <a:p>
            <a:r>
              <a:rPr lang="en-US" altLang="zh-CN" sz="3200">
                <a:solidFill>
                  <a:schemeClr val="bg1"/>
                </a:solidFill>
                <a:latin typeface="DIN Black" charset="0"/>
                <a:cs typeface="DIN Black" charset="0"/>
              </a:rPr>
              <a:t>05</a:t>
            </a:r>
            <a:endParaRPr lang="en-US" altLang="zh-CN" sz="3200">
              <a:solidFill>
                <a:schemeClr val="bg1"/>
              </a:solidFill>
              <a:latin typeface="DIN Black" charset="0"/>
              <a:cs typeface="DIN Black" charset="0"/>
            </a:endParaRPr>
          </a:p>
        </p:txBody>
      </p:sp>
      <p:grpSp>
        <p:nvGrpSpPr>
          <p:cNvPr id="7" name="组合 6"/>
          <p:cNvGrpSpPr/>
          <p:nvPr/>
        </p:nvGrpSpPr>
        <p:grpSpPr>
          <a:xfrm>
            <a:off x="3075305" y="3908425"/>
            <a:ext cx="1808480" cy="1470660"/>
            <a:chOff x="4843" y="5595"/>
            <a:chExt cx="2848" cy="2316"/>
          </a:xfrm>
        </p:grpSpPr>
        <p:sp>
          <p:nvSpPr>
            <p:cNvPr id="86" name="文本框 86"/>
            <p:cNvSpPr txBox="1"/>
            <p:nvPr/>
          </p:nvSpPr>
          <p:spPr bwMode="auto">
            <a:xfrm>
              <a:off x="4843" y="6081"/>
              <a:ext cx="2757" cy="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a:t>
              </a: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87" name="文本框 86"/>
            <p:cNvSpPr txBox="1"/>
            <p:nvPr/>
          </p:nvSpPr>
          <p:spPr>
            <a:xfrm>
              <a:off x="4843" y="5595"/>
              <a:ext cx="2848" cy="531"/>
            </a:xfrm>
            <a:prstGeom prst="rect">
              <a:avLst/>
            </a:prstGeom>
            <a:noFill/>
          </p:spPr>
          <p:txBody>
            <a:bodyPr wrap="none" rtlCol="0">
              <a:spAutoFit/>
            </a:bodyPr>
            <a:p>
              <a:pPr algn="l"/>
              <a:r>
                <a:rPr lang="zh-CN" altLang="en-US" sz="1600" dirty="0" smtClean="0">
                  <a:latin typeface="+mj-ea"/>
                  <a:ea typeface="+mj-ea"/>
                  <a:cs typeface="+mn-ea"/>
                  <a:sym typeface="+mn-lt"/>
                </a:rPr>
                <a:t>添加您的文字内容</a:t>
              </a:r>
              <a:endParaRPr lang="zh-CN" altLang="en-US" sz="1600" dirty="0" smtClean="0">
                <a:latin typeface="+mj-ea"/>
                <a:ea typeface="+mj-ea"/>
                <a:cs typeface="+mn-ea"/>
                <a:sym typeface="+mn-lt"/>
              </a:endParaRPr>
            </a:p>
          </p:txBody>
        </p:sp>
      </p:grpSp>
      <p:grpSp>
        <p:nvGrpSpPr>
          <p:cNvPr id="8" name="组合 7"/>
          <p:cNvGrpSpPr/>
          <p:nvPr/>
        </p:nvGrpSpPr>
        <p:grpSpPr>
          <a:xfrm>
            <a:off x="5242560" y="3908425"/>
            <a:ext cx="1808480" cy="1470660"/>
            <a:chOff x="8256" y="5595"/>
            <a:chExt cx="2848" cy="2316"/>
          </a:xfrm>
        </p:grpSpPr>
        <p:sp>
          <p:nvSpPr>
            <p:cNvPr id="89" name="文本框 86"/>
            <p:cNvSpPr txBox="1"/>
            <p:nvPr/>
          </p:nvSpPr>
          <p:spPr bwMode="auto">
            <a:xfrm>
              <a:off x="8256" y="6081"/>
              <a:ext cx="2757" cy="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a:t>
              </a: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90" name="文本框 89"/>
            <p:cNvSpPr txBox="1"/>
            <p:nvPr/>
          </p:nvSpPr>
          <p:spPr>
            <a:xfrm>
              <a:off x="8256" y="5595"/>
              <a:ext cx="2848" cy="531"/>
            </a:xfrm>
            <a:prstGeom prst="rect">
              <a:avLst/>
            </a:prstGeom>
            <a:noFill/>
          </p:spPr>
          <p:txBody>
            <a:bodyPr wrap="none" rtlCol="0">
              <a:spAutoFit/>
            </a:bodyPr>
            <a:p>
              <a:pPr algn="l"/>
              <a:r>
                <a:rPr lang="zh-CN" altLang="en-US" sz="1600" dirty="0" smtClean="0">
                  <a:latin typeface="+mj-ea"/>
                  <a:ea typeface="+mj-ea"/>
                  <a:cs typeface="+mn-ea"/>
                  <a:sym typeface="+mn-lt"/>
                </a:rPr>
                <a:t>添加您的文字内容</a:t>
              </a:r>
              <a:endParaRPr lang="zh-CN" altLang="en-US" sz="1600" dirty="0" smtClean="0">
                <a:latin typeface="+mj-ea"/>
                <a:ea typeface="+mj-ea"/>
                <a:cs typeface="+mn-ea"/>
                <a:sym typeface="+mn-lt"/>
              </a:endParaRPr>
            </a:p>
          </p:txBody>
        </p:sp>
      </p:grpSp>
      <p:grpSp>
        <p:nvGrpSpPr>
          <p:cNvPr id="55" name="组合 54"/>
          <p:cNvGrpSpPr/>
          <p:nvPr/>
        </p:nvGrpSpPr>
        <p:grpSpPr>
          <a:xfrm>
            <a:off x="7505065" y="3908425"/>
            <a:ext cx="1808480" cy="1470660"/>
            <a:chOff x="11819" y="5595"/>
            <a:chExt cx="2848" cy="2316"/>
          </a:xfrm>
        </p:grpSpPr>
        <p:sp>
          <p:nvSpPr>
            <p:cNvPr id="92" name="文本框 86"/>
            <p:cNvSpPr txBox="1"/>
            <p:nvPr/>
          </p:nvSpPr>
          <p:spPr bwMode="auto">
            <a:xfrm>
              <a:off x="11819" y="6081"/>
              <a:ext cx="2757" cy="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a:t>
              </a: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93" name="文本框 92"/>
            <p:cNvSpPr txBox="1"/>
            <p:nvPr/>
          </p:nvSpPr>
          <p:spPr>
            <a:xfrm>
              <a:off x="11819" y="5595"/>
              <a:ext cx="2848" cy="531"/>
            </a:xfrm>
            <a:prstGeom prst="rect">
              <a:avLst/>
            </a:prstGeom>
            <a:noFill/>
          </p:spPr>
          <p:txBody>
            <a:bodyPr wrap="none" rtlCol="0">
              <a:spAutoFit/>
            </a:bodyPr>
            <a:p>
              <a:pPr algn="l"/>
              <a:r>
                <a:rPr lang="zh-CN" altLang="en-US" sz="1600" dirty="0" smtClean="0">
                  <a:latin typeface="+mj-ea"/>
                  <a:ea typeface="+mj-ea"/>
                  <a:cs typeface="+mn-ea"/>
                  <a:sym typeface="+mn-lt"/>
                </a:rPr>
                <a:t>添加您的文字内容</a:t>
              </a:r>
              <a:endParaRPr lang="zh-CN" altLang="en-US" sz="1600" dirty="0" smtClean="0">
                <a:latin typeface="+mj-ea"/>
                <a:ea typeface="+mj-ea"/>
                <a:cs typeface="+mn-ea"/>
                <a:sym typeface="+mn-lt"/>
              </a:endParaRPr>
            </a:p>
          </p:txBody>
        </p:sp>
      </p:grpSp>
      <p:grpSp>
        <p:nvGrpSpPr>
          <p:cNvPr id="56" name="组合 55"/>
          <p:cNvGrpSpPr/>
          <p:nvPr/>
        </p:nvGrpSpPr>
        <p:grpSpPr>
          <a:xfrm>
            <a:off x="9714230" y="3908425"/>
            <a:ext cx="1808480" cy="1470660"/>
            <a:chOff x="15298" y="5595"/>
            <a:chExt cx="2848" cy="2316"/>
          </a:xfrm>
        </p:grpSpPr>
        <p:sp>
          <p:nvSpPr>
            <p:cNvPr id="95" name="文本框 86"/>
            <p:cNvSpPr txBox="1"/>
            <p:nvPr/>
          </p:nvSpPr>
          <p:spPr bwMode="auto">
            <a:xfrm>
              <a:off x="15298" y="6081"/>
              <a:ext cx="2757" cy="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a:t>
              </a: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96" name="文本框 95"/>
            <p:cNvSpPr txBox="1"/>
            <p:nvPr/>
          </p:nvSpPr>
          <p:spPr>
            <a:xfrm>
              <a:off x="15298" y="5595"/>
              <a:ext cx="2848" cy="531"/>
            </a:xfrm>
            <a:prstGeom prst="rect">
              <a:avLst/>
            </a:prstGeom>
            <a:noFill/>
          </p:spPr>
          <p:txBody>
            <a:bodyPr wrap="none" rtlCol="0">
              <a:spAutoFit/>
            </a:bodyPr>
            <a:p>
              <a:pPr algn="l"/>
              <a:r>
                <a:rPr lang="zh-CN" altLang="en-US" sz="1600" dirty="0" smtClean="0">
                  <a:latin typeface="+mj-ea"/>
                  <a:ea typeface="+mj-ea"/>
                  <a:cs typeface="+mn-ea"/>
                  <a:sym typeface="+mn-lt"/>
                </a:rPr>
                <a:t>添加您的文字内容</a:t>
              </a:r>
              <a:endParaRPr lang="zh-CN" altLang="en-US" sz="1600" dirty="0" smtClean="0">
                <a:latin typeface="+mj-ea"/>
                <a:ea typeface="+mj-ea"/>
                <a:cs typeface="+mn-ea"/>
                <a:sym typeface="+mn-lt"/>
              </a:endParaRPr>
            </a:p>
          </p:txBody>
        </p:sp>
      </p:grpSp>
      <p:pic>
        <p:nvPicPr>
          <p:cNvPr id="6" name="图片 5" descr="19"/>
          <p:cNvPicPr>
            <a:picLocks noChangeAspect="1"/>
          </p:cNvPicPr>
          <p:nvPr/>
        </p:nvPicPr>
        <p:blipFill>
          <a:blip r:embed="rId1"/>
          <a:stretch>
            <a:fillRect/>
          </a:stretch>
        </p:blipFill>
        <p:spPr>
          <a:xfrm>
            <a:off x="775970" y="2463800"/>
            <a:ext cx="1750695" cy="1341755"/>
          </a:xfrm>
          <a:prstGeom prst="rect">
            <a:avLst/>
          </a:prstGeom>
        </p:spPr>
      </p:pic>
      <p:grpSp>
        <p:nvGrpSpPr>
          <p:cNvPr id="57" name="组合 56"/>
          <p:cNvGrpSpPr/>
          <p:nvPr/>
        </p:nvGrpSpPr>
        <p:grpSpPr>
          <a:xfrm>
            <a:off x="757555" y="3908425"/>
            <a:ext cx="1808480" cy="1470660"/>
            <a:chOff x="1193" y="6075"/>
            <a:chExt cx="2848" cy="2316"/>
          </a:xfrm>
        </p:grpSpPr>
        <p:sp>
          <p:nvSpPr>
            <p:cNvPr id="82" name="文本框 86"/>
            <p:cNvSpPr txBox="1"/>
            <p:nvPr/>
          </p:nvSpPr>
          <p:spPr bwMode="auto">
            <a:xfrm>
              <a:off x="1193" y="6561"/>
              <a:ext cx="2757" cy="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a:t>
              </a: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83" name="文本框 82"/>
            <p:cNvSpPr txBox="1"/>
            <p:nvPr/>
          </p:nvSpPr>
          <p:spPr>
            <a:xfrm>
              <a:off x="1193" y="6075"/>
              <a:ext cx="2848" cy="531"/>
            </a:xfrm>
            <a:prstGeom prst="rect">
              <a:avLst/>
            </a:prstGeom>
            <a:noFill/>
          </p:spPr>
          <p:txBody>
            <a:bodyPr wrap="none" rtlCol="0">
              <a:spAutoFit/>
            </a:bodyPr>
            <a:p>
              <a:pPr algn="l"/>
              <a:r>
                <a:rPr lang="zh-CN" altLang="en-US" sz="1600" dirty="0" smtClean="0">
                  <a:latin typeface="+mj-ea"/>
                  <a:ea typeface="+mj-ea"/>
                  <a:cs typeface="+mn-ea"/>
                  <a:sym typeface="+mn-lt"/>
                </a:rPr>
                <a:t>添加您的文字内容</a:t>
              </a:r>
              <a:endParaRPr lang="zh-CN" altLang="en-US" sz="1600" dirty="0" smtClean="0">
                <a:latin typeface="+mj-ea"/>
                <a:ea typeface="+mj-ea"/>
                <a:cs typeface="+mn-ea"/>
                <a:sym typeface="+mn-lt"/>
              </a:endParaRPr>
            </a:p>
          </p:txBody>
        </p:sp>
      </p:grpSp>
      <p:pic>
        <p:nvPicPr>
          <p:cNvPr id="58" name="图片 57" descr="19"/>
          <p:cNvPicPr>
            <a:picLocks noChangeAspect="1"/>
          </p:cNvPicPr>
          <p:nvPr/>
        </p:nvPicPr>
        <p:blipFill>
          <a:blip r:embed="rId1"/>
          <a:stretch>
            <a:fillRect/>
          </a:stretch>
        </p:blipFill>
        <p:spPr>
          <a:xfrm>
            <a:off x="3039110" y="2463800"/>
            <a:ext cx="1750695" cy="1341755"/>
          </a:xfrm>
          <a:prstGeom prst="rect">
            <a:avLst/>
          </a:prstGeom>
        </p:spPr>
      </p:pic>
      <p:pic>
        <p:nvPicPr>
          <p:cNvPr id="59" name="图片 58" descr="19"/>
          <p:cNvPicPr>
            <a:picLocks noChangeAspect="1"/>
          </p:cNvPicPr>
          <p:nvPr/>
        </p:nvPicPr>
        <p:blipFill>
          <a:blip r:embed="rId1"/>
          <a:stretch>
            <a:fillRect/>
          </a:stretch>
        </p:blipFill>
        <p:spPr>
          <a:xfrm>
            <a:off x="5271135" y="2463800"/>
            <a:ext cx="1750695" cy="1341755"/>
          </a:xfrm>
          <a:prstGeom prst="rect">
            <a:avLst/>
          </a:prstGeom>
        </p:spPr>
      </p:pic>
      <p:pic>
        <p:nvPicPr>
          <p:cNvPr id="60" name="图片 59" descr="19"/>
          <p:cNvPicPr>
            <a:picLocks noChangeAspect="1"/>
          </p:cNvPicPr>
          <p:nvPr/>
        </p:nvPicPr>
        <p:blipFill>
          <a:blip r:embed="rId1"/>
          <a:stretch>
            <a:fillRect/>
          </a:stretch>
        </p:blipFill>
        <p:spPr>
          <a:xfrm>
            <a:off x="7534275" y="2463800"/>
            <a:ext cx="1750695" cy="1341755"/>
          </a:xfrm>
          <a:prstGeom prst="rect">
            <a:avLst/>
          </a:prstGeom>
        </p:spPr>
      </p:pic>
      <p:pic>
        <p:nvPicPr>
          <p:cNvPr id="61" name="图片 60" descr="19"/>
          <p:cNvPicPr>
            <a:picLocks noChangeAspect="1"/>
          </p:cNvPicPr>
          <p:nvPr/>
        </p:nvPicPr>
        <p:blipFill>
          <a:blip r:embed="rId1"/>
          <a:stretch>
            <a:fillRect/>
          </a:stretch>
        </p:blipFill>
        <p:spPr>
          <a:xfrm>
            <a:off x="9741535" y="2463800"/>
            <a:ext cx="1750695" cy="1341755"/>
          </a:xfrm>
          <a:prstGeom prst="rect">
            <a:avLst/>
          </a:prstGeom>
        </p:spPr>
      </p:pic>
      <p:sp>
        <p:nvSpPr>
          <p:cNvPr id="4" name="文本框 3"/>
          <p:cNvSpPr txBox="1"/>
          <p:nvPr/>
        </p:nvSpPr>
        <p:spPr>
          <a:xfrm>
            <a:off x="4607243" y="80899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j-ea"/>
                <a:ea typeface="+mj-ea"/>
              </a:rPr>
              <a:t>Work sum up experience</a:t>
            </a:r>
            <a:endParaRPr lang="zh-CN" altLang="en-US" sz="1200">
              <a:solidFill>
                <a:schemeClr val="bg1">
                  <a:lumMod val="50000"/>
                </a:schemeClr>
              </a:solidFill>
              <a:effectLst/>
              <a:latin typeface="+mj-ea"/>
              <a:ea typeface="+mj-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文本框 105"/>
          <p:cNvSpPr txBox="1"/>
          <p:nvPr/>
        </p:nvSpPr>
        <p:spPr>
          <a:xfrm>
            <a:off x="-635" y="320040"/>
            <a:ext cx="12192635" cy="521970"/>
          </a:xfrm>
          <a:prstGeom prst="rect">
            <a:avLst/>
          </a:prstGeom>
          <a:noFill/>
        </p:spPr>
        <p:txBody>
          <a:bodyPr wrap="square" rtlCol="0">
            <a:spAutoFit/>
          </a:bodyPr>
          <a:p>
            <a:pPr algn="ctr"/>
            <a:r>
              <a:rPr lang="zh-CN" altLang="en-US" sz="2800" b="1" spc="100">
                <a:solidFill>
                  <a:srgbClr val="03255D"/>
                </a:solidFill>
                <a:effectLst/>
                <a:uFillTx/>
                <a:latin typeface="+mn-ea"/>
                <a:sym typeface="+mn-ea"/>
              </a:rPr>
              <a:t>工作总结经验</a:t>
            </a:r>
            <a:endParaRPr lang="zh-CN" altLang="en-US" sz="2800" b="1" spc="100">
              <a:solidFill>
                <a:srgbClr val="03255D"/>
              </a:solidFill>
              <a:effectLst/>
              <a:uFillTx/>
              <a:latin typeface="+mn-ea"/>
              <a:sym typeface="+mn-ea"/>
            </a:endParaRPr>
          </a:p>
        </p:txBody>
      </p:sp>
      <p:sp>
        <p:nvSpPr>
          <p:cNvPr id="2" name="矩形 1"/>
          <p:cNvSpPr/>
          <p:nvPr/>
        </p:nvSpPr>
        <p:spPr>
          <a:xfrm>
            <a:off x="1200150" y="1749425"/>
            <a:ext cx="4648200" cy="162623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3" name="矩形 2"/>
          <p:cNvSpPr/>
          <p:nvPr/>
        </p:nvSpPr>
        <p:spPr>
          <a:xfrm>
            <a:off x="6343650" y="1749425"/>
            <a:ext cx="4648200" cy="162623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6" name="矩形 5"/>
          <p:cNvSpPr/>
          <p:nvPr/>
        </p:nvSpPr>
        <p:spPr>
          <a:xfrm>
            <a:off x="1200150" y="3743325"/>
            <a:ext cx="4648200" cy="162623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7" name="矩形 6"/>
          <p:cNvSpPr/>
          <p:nvPr/>
        </p:nvSpPr>
        <p:spPr>
          <a:xfrm>
            <a:off x="6343650" y="3743325"/>
            <a:ext cx="4648200" cy="162623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8" name="椭圆 7"/>
          <p:cNvSpPr/>
          <p:nvPr/>
        </p:nvSpPr>
        <p:spPr>
          <a:xfrm>
            <a:off x="1390650" y="2166542"/>
            <a:ext cx="792000" cy="792000"/>
          </a:xfrm>
          <a:prstGeom prst="ellipse">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9" name="椭圆 8"/>
          <p:cNvSpPr/>
          <p:nvPr/>
        </p:nvSpPr>
        <p:spPr>
          <a:xfrm>
            <a:off x="1390650" y="4160442"/>
            <a:ext cx="792000" cy="792000"/>
          </a:xfrm>
          <a:prstGeom prst="ellipse">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10" name="椭圆 9"/>
          <p:cNvSpPr/>
          <p:nvPr/>
        </p:nvSpPr>
        <p:spPr>
          <a:xfrm>
            <a:off x="6559550" y="2166542"/>
            <a:ext cx="792000" cy="792000"/>
          </a:xfrm>
          <a:prstGeom prst="ellipse">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11" name="椭圆 10"/>
          <p:cNvSpPr/>
          <p:nvPr/>
        </p:nvSpPr>
        <p:spPr>
          <a:xfrm>
            <a:off x="6559550" y="4160442"/>
            <a:ext cx="792000" cy="792000"/>
          </a:xfrm>
          <a:prstGeom prst="ellipse">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grpSp>
        <p:nvGrpSpPr>
          <p:cNvPr id="45" name="组合 44"/>
          <p:cNvGrpSpPr/>
          <p:nvPr/>
        </p:nvGrpSpPr>
        <p:grpSpPr>
          <a:xfrm>
            <a:off x="2311400" y="2156460"/>
            <a:ext cx="2984500" cy="953783"/>
            <a:chOff x="3490" y="6405"/>
            <a:chExt cx="2340" cy="1756"/>
          </a:xfrm>
        </p:grpSpPr>
        <p:sp>
          <p:nvSpPr>
            <p:cNvPr id="29" name="Content Placeholder 2"/>
            <p:cNvSpPr txBox="1"/>
            <p:nvPr/>
          </p:nvSpPr>
          <p:spPr bwMode="auto">
            <a:xfrm>
              <a:off x="3490" y="6901"/>
              <a:ext cx="234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47" name="文本框 46"/>
            <p:cNvSpPr txBox="1"/>
            <p:nvPr/>
          </p:nvSpPr>
          <p:spPr>
            <a:xfrm>
              <a:off x="3490" y="6405"/>
              <a:ext cx="2208" cy="621"/>
            </a:xfrm>
            <a:prstGeom prst="rect">
              <a:avLst/>
            </a:prstGeom>
            <a:noFill/>
          </p:spPr>
          <p:txBody>
            <a:bodyPr wrap="square" rtlCol="0">
              <a:spAutoFit/>
            </a:bodyPr>
            <a:lstStyle/>
            <a:p>
              <a:pPr algn="l"/>
              <a:r>
                <a:rPr lang="zh-CN" altLang="en-US" sz="1600" dirty="0" smtClean="0">
                  <a:solidFill>
                    <a:schemeClr val="tx1">
                      <a:lumMod val="65000"/>
                      <a:lumOff val="35000"/>
                    </a:schemeClr>
                  </a:solidFill>
                  <a:latin typeface="+mj-ea"/>
                  <a:ea typeface="+mj-ea"/>
                  <a:cs typeface="+mn-ea"/>
                  <a:sym typeface="+mn-lt"/>
                </a:rPr>
                <a:t>您的文字内容</a:t>
              </a:r>
              <a:endParaRPr lang="zh-CN" altLang="en-US" sz="1600" dirty="0" smtClean="0">
                <a:solidFill>
                  <a:schemeClr val="tx1">
                    <a:lumMod val="65000"/>
                    <a:lumOff val="35000"/>
                  </a:schemeClr>
                </a:solidFill>
                <a:latin typeface="+mj-ea"/>
                <a:ea typeface="+mj-ea"/>
                <a:cs typeface="+mn-ea"/>
                <a:sym typeface="+mn-lt"/>
              </a:endParaRPr>
            </a:p>
          </p:txBody>
        </p:sp>
      </p:grpSp>
      <p:grpSp>
        <p:nvGrpSpPr>
          <p:cNvPr id="12" name="组合 11"/>
          <p:cNvGrpSpPr/>
          <p:nvPr/>
        </p:nvGrpSpPr>
        <p:grpSpPr>
          <a:xfrm>
            <a:off x="7556500" y="2156460"/>
            <a:ext cx="2984500" cy="953783"/>
            <a:chOff x="3490" y="6405"/>
            <a:chExt cx="2340" cy="1756"/>
          </a:xfrm>
        </p:grpSpPr>
        <p:sp>
          <p:nvSpPr>
            <p:cNvPr id="13" name="Content Placeholder 2"/>
            <p:cNvSpPr txBox="1"/>
            <p:nvPr/>
          </p:nvSpPr>
          <p:spPr bwMode="auto">
            <a:xfrm>
              <a:off x="3490" y="6901"/>
              <a:ext cx="234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14" name="文本框 13"/>
            <p:cNvSpPr txBox="1"/>
            <p:nvPr/>
          </p:nvSpPr>
          <p:spPr>
            <a:xfrm>
              <a:off x="3490" y="6405"/>
              <a:ext cx="2208" cy="621"/>
            </a:xfrm>
            <a:prstGeom prst="rect">
              <a:avLst/>
            </a:prstGeom>
            <a:noFill/>
          </p:spPr>
          <p:txBody>
            <a:bodyPr wrap="square" rtlCol="0">
              <a:spAutoFit/>
            </a:bodyPr>
            <a:lstStyle/>
            <a:p>
              <a:pPr algn="l"/>
              <a:r>
                <a:rPr lang="zh-CN" altLang="en-US" sz="1600" dirty="0" smtClean="0">
                  <a:solidFill>
                    <a:schemeClr val="tx1">
                      <a:lumMod val="65000"/>
                      <a:lumOff val="35000"/>
                    </a:schemeClr>
                  </a:solidFill>
                  <a:latin typeface="+mj-ea"/>
                  <a:ea typeface="+mj-ea"/>
                  <a:cs typeface="+mn-ea"/>
                  <a:sym typeface="+mn-lt"/>
                </a:rPr>
                <a:t>您的文字内容</a:t>
              </a:r>
              <a:endParaRPr lang="zh-CN" altLang="en-US" sz="1600" dirty="0" smtClean="0">
                <a:solidFill>
                  <a:schemeClr val="tx1">
                    <a:lumMod val="65000"/>
                    <a:lumOff val="35000"/>
                  </a:schemeClr>
                </a:solidFill>
                <a:latin typeface="+mj-ea"/>
                <a:ea typeface="+mj-ea"/>
                <a:cs typeface="+mn-ea"/>
                <a:sym typeface="+mn-lt"/>
              </a:endParaRPr>
            </a:p>
          </p:txBody>
        </p:sp>
      </p:grpSp>
      <p:grpSp>
        <p:nvGrpSpPr>
          <p:cNvPr id="15" name="组合 14"/>
          <p:cNvGrpSpPr/>
          <p:nvPr/>
        </p:nvGrpSpPr>
        <p:grpSpPr>
          <a:xfrm>
            <a:off x="2311400" y="4100195"/>
            <a:ext cx="2984500" cy="953783"/>
            <a:chOff x="3490" y="6405"/>
            <a:chExt cx="2340" cy="1756"/>
          </a:xfrm>
        </p:grpSpPr>
        <p:sp>
          <p:nvSpPr>
            <p:cNvPr id="16" name="Content Placeholder 2"/>
            <p:cNvSpPr txBox="1"/>
            <p:nvPr/>
          </p:nvSpPr>
          <p:spPr bwMode="auto">
            <a:xfrm>
              <a:off x="3490" y="6901"/>
              <a:ext cx="234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17" name="文本框 16"/>
            <p:cNvSpPr txBox="1"/>
            <p:nvPr/>
          </p:nvSpPr>
          <p:spPr>
            <a:xfrm>
              <a:off x="3490" y="6405"/>
              <a:ext cx="2208" cy="621"/>
            </a:xfrm>
            <a:prstGeom prst="rect">
              <a:avLst/>
            </a:prstGeom>
            <a:noFill/>
          </p:spPr>
          <p:txBody>
            <a:bodyPr wrap="square" rtlCol="0">
              <a:spAutoFit/>
            </a:bodyPr>
            <a:lstStyle/>
            <a:p>
              <a:pPr algn="l"/>
              <a:r>
                <a:rPr lang="zh-CN" altLang="en-US" sz="1600" dirty="0" smtClean="0">
                  <a:solidFill>
                    <a:schemeClr val="tx1">
                      <a:lumMod val="65000"/>
                      <a:lumOff val="35000"/>
                    </a:schemeClr>
                  </a:solidFill>
                  <a:latin typeface="+mj-ea"/>
                  <a:ea typeface="+mj-ea"/>
                  <a:cs typeface="+mn-ea"/>
                  <a:sym typeface="+mn-lt"/>
                </a:rPr>
                <a:t>您的文字内容</a:t>
              </a:r>
              <a:endParaRPr lang="zh-CN" altLang="en-US" sz="1600" dirty="0" smtClean="0">
                <a:solidFill>
                  <a:schemeClr val="tx1">
                    <a:lumMod val="65000"/>
                    <a:lumOff val="35000"/>
                  </a:schemeClr>
                </a:solidFill>
                <a:latin typeface="+mj-ea"/>
                <a:ea typeface="+mj-ea"/>
                <a:cs typeface="+mn-ea"/>
                <a:sym typeface="+mn-lt"/>
              </a:endParaRPr>
            </a:p>
          </p:txBody>
        </p:sp>
      </p:grpSp>
      <p:grpSp>
        <p:nvGrpSpPr>
          <p:cNvPr id="18" name="组合 17"/>
          <p:cNvGrpSpPr/>
          <p:nvPr/>
        </p:nvGrpSpPr>
        <p:grpSpPr>
          <a:xfrm>
            <a:off x="7556500" y="4100195"/>
            <a:ext cx="2984500" cy="953783"/>
            <a:chOff x="3490" y="6405"/>
            <a:chExt cx="2340" cy="1756"/>
          </a:xfrm>
        </p:grpSpPr>
        <p:sp>
          <p:nvSpPr>
            <p:cNvPr id="19" name="Content Placeholder 2"/>
            <p:cNvSpPr txBox="1"/>
            <p:nvPr/>
          </p:nvSpPr>
          <p:spPr bwMode="auto">
            <a:xfrm>
              <a:off x="3490" y="6901"/>
              <a:ext cx="234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20" name="文本框 19"/>
            <p:cNvSpPr txBox="1"/>
            <p:nvPr/>
          </p:nvSpPr>
          <p:spPr>
            <a:xfrm>
              <a:off x="3490" y="6405"/>
              <a:ext cx="2208" cy="621"/>
            </a:xfrm>
            <a:prstGeom prst="rect">
              <a:avLst/>
            </a:prstGeom>
            <a:noFill/>
          </p:spPr>
          <p:txBody>
            <a:bodyPr wrap="square" rtlCol="0">
              <a:spAutoFit/>
            </a:bodyPr>
            <a:lstStyle/>
            <a:p>
              <a:pPr algn="l"/>
              <a:r>
                <a:rPr lang="zh-CN" altLang="en-US" sz="1600" dirty="0" smtClean="0">
                  <a:solidFill>
                    <a:schemeClr val="tx1">
                      <a:lumMod val="65000"/>
                      <a:lumOff val="35000"/>
                    </a:schemeClr>
                  </a:solidFill>
                  <a:latin typeface="+mj-ea"/>
                  <a:ea typeface="+mj-ea"/>
                  <a:cs typeface="+mn-ea"/>
                  <a:sym typeface="+mn-lt"/>
                </a:rPr>
                <a:t>您的文字内容</a:t>
              </a:r>
              <a:endParaRPr lang="zh-CN" altLang="en-US" sz="1600" dirty="0" smtClean="0">
                <a:solidFill>
                  <a:schemeClr val="tx1">
                    <a:lumMod val="65000"/>
                    <a:lumOff val="35000"/>
                  </a:schemeClr>
                </a:solidFill>
                <a:latin typeface="+mj-ea"/>
                <a:ea typeface="+mj-ea"/>
                <a:cs typeface="+mn-ea"/>
                <a:sym typeface="+mn-lt"/>
              </a:endParaRPr>
            </a:p>
          </p:txBody>
        </p:sp>
      </p:grpSp>
      <p:sp>
        <p:nvSpPr>
          <p:cNvPr id="68" name="任意多边形 67"/>
          <p:cNvSpPr/>
          <p:nvPr/>
        </p:nvSpPr>
        <p:spPr>
          <a:xfrm>
            <a:off x="1605915" y="2400300"/>
            <a:ext cx="361315" cy="325120"/>
          </a:xfrm>
          <a:custGeom>
            <a:avLst/>
            <a:gdLst/>
            <a:ahLst/>
            <a:cxnLst>
              <a:cxn ang="3">
                <a:pos x="hc" y="t"/>
              </a:cxn>
              <a:cxn ang="cd2">
                <a:pos x="l" y="vc"/>
              </a:cxn>
              <a:cxn ang="cd4">
                <a:pos x="hc" y="b"/>
              </a:cxn>
              <a:cxn ang="0">
                <a:pos x="r" y="vc"/>
              </a:cxn>
            </a:cxnLst>
            <a:rect l="l" t="t" r="r" b="b"/>
            <a:pathLst>
              <a:path w="6340" h="5680">
                <a:moveTo>
                  <a:pt x="1" y="910"/>
                </a:moveTo>
                <a:lnTo>
                  <a:pt x="6339" y="910"/>
                </a:lnTo>
                <a:lnTo>
                  <a:pt x="6339" y="2742"/>
                </a:lnTo>
                <a:lnTo>
                  <a:pt x="6339" y="2744"/>
                </a:lnTo>
                <a:lnTo>
                  <a:pt x="6339" y="2759"/>
                </a:lnTo>
                <a:lnTo>
                  <a:pt x="6340" y="2774"/>
                </a:lnTo>
                <a:lnTo>
                  <a:pt x="6340" y="5098"/>
                </a:lnTo>
                <a:lnTo>
                  <a:pt x="6340" y="5114"/>
                </a:lnTo>
                <a:lnTo>
                  <a:pt x="6340" y="5129"/>
                </a:lnTo>
                <a:cubicBezTo>
                  <a:pt x="6347" y="5441"/>
                  <a:pt x="6008" y="5687"/>
                  <a:pt x="5785" y="5680"/>
                </a:cubicBezTo>
                <a:lnTo>
                  <a:pt x="5772" y="5680"/>
                </a:lnTo>
                <a:lnTo>
                  <a:pt x="5758" y="5680"/>
                </a:lnTo>
                <a:lnTo>
                  <a:pt x="581" y="5680"/>
                </a:lnTo>
                <a:lnTo>
                  <a:pt x="566" y="5680"/>
                </a:lnTo>
                <a:lnTo>
                  <a:pt x="551" y="5680"/>
                </a:lnTo>
                <a:cubicBezTo>
                  <a:pt x="239" y="5687"/>
                  <a:pt x="-7" y="5348"/>
                  <a:pt x="0" y="5125"/>
                </a:cubicBezTo>
                <a:lnTo>
                  <a:pt x="0" y="5112"/>
                </a:lnTo>
                <a:lnTo>
                  <a:pt x="0" y="5098"/>
                </a:lnTo>
                <a:lnTo>
                  <a:pt x="0" y="2774"/>
                </a:lnTo>
                <a:lnTo>
                  <a:pt x="1" y="2759"/>
                </a:lnTo>
                <a:lnTo>
                  <a:pt x="1" y="2744"/>
                </a:lnTo>
                <a:lnTo>
                  <a:pt x="1" y="2742"/>
                </a:lnTo>
                <a:lnTo>
                  <a:pt x="1" y="910"/>
                </a:lnTo>
                <a:close/>
                <a:moveTo>
                  <a:pt x="637" y="1535"/>
                </a:moveTo>
                <a:lnTo>
                  <a:pt x="5702" y="1535"/>
                </a:lnTo>
                <a:lnTo>
                  <a:pt x="5702" y="5054"/>
                </a:lnTo>
                <a:lnTo>
                  <a:pt x="637" y="5054"/>
                </a:lnTo>
                <a:lnTo>
                  <a:pt x="637" y="1535"/>
                </a:lnTo>
                <a:close/>
                <a:moveTo>
                  <a:pt x="3157" y="3238"/>
                </a:moveTo>
                <a:lnTo>
                  <a:pt x="3158" y="3263"/>
                </a:lnTo>
                <a:cubicBezTo>
                  <a:pt x="3173" y="3781"/>
                  <a:pt x="2652" y="4193"/>
                  <a:pt x="2238" y="4181"/>
                </a:cubicBezTo>
                <a:lnTo>
                  <a:pt x="2215" y="4181"/>
                </a:lnTo>
                <a:lnTo>
                  <a:pt x="2190" y="4181"/>
                </a:lnTo>
                <a:cubicBezTo>
                  <a:pt x="1673" y="4196"/>
                  <a:pt x="1260" y="3675"/>
                  <a:pt x="1272" y="3261"/>
                </a:cubicBezTo>
                <a:lnTo>
                  <a:pt x="1273" y="3238"/>
                </a:lnTo>
                <a:lnTo>
                  <a:pt x="1272" y="3213"/>
                </a:lnTo>
                <a:cubicBezTo>
                  <a:pt x="1257" y="2696"/>
                  <a:pt x="1778" y="2284"/>
                  <a:pt x="2192" y="2296"/>
                </a:cubicBezTo>
                <a:lnTo>
                  <a:pt x="2215" y="2296"/>
                </a:lnTo>
                <a:lnTo>
                  <a:pt x="2215" y="3238"/>
                </a:lnTo>
                <a:lnTo>
                  <a:pt x="3157" y="3238"/>
                </a:lnTo>
                <a:close/>
                <a:moveTo>
                  <a:pt x="3481" y="2282"/>
                </a:moveTo>
                <a:lnTo>
                  <a:pt x="5067" y="2282"/>
                </a:lnTo>
                <a:lnTo>
                  <a:pt x="5067" y="2916"/>
                </a:lnTo>
                <a:lnTo>
                  <a:pt x="3481" y="2916"/>
                </a:lnTo>
                <a:lnTo>
                  <a:pt x="3481" y="2282"/>
                </a:lnTo>
                <a:close/>
                <a:moveTo>
                  <a:pt x="3481" y="3547"/>
                </a:moveTo>
                <a:lnTo>
                  <a:pt x="5067" y="3547"/>
                </a:lnTo>
                <a:lnTo>
                  <a:pt x="5067" y="4181"/>
                </a:lnTo>
                <a:lnTo>
                  <a:pt x="3481" y="4181"/>
                </a:lnTo>
                <a:lnTo>
                  <a:pt x="3481" y="3547"/>
                </a:lnTo>
                <a:close/>
                <a:moveTo>
                  <a:pt x="1" y="0"/>
                </a:moveTo>
                <a:lnTo>
                  <a:pt x="6339" y="0"/>
                </a:lnTo>
                <a:lnTo>
                  <a:pt x="6339" y="647"/>
                </a:lnTo>
                <a:lnTo>
                  <a:pt x="1" y="647"/>
                </a:lnTo>
                <a:lnTo>
                  <a:pt x="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j-ea"/>
              <a:ea typeface="+mj-ea"/>
            </a:endParaRPr>
          </a:p>
        </p:txBody>
      </p:sp>
      <p:sp>
        <p:nvSpPr>
          <p:cNvPr id="63" name="任意多边形 62"/>
          <p:cNvSpPr/>
          <p:nvPr/>
        </p:nvSpPr>
        <p:spPr>
          <a:xfrm>
            <a:off x="6735205" y="2342198"/>
            <a:ext cx="440690" cy="440690"/>
          </a:xfrm>
          <a:custGeom>
            <a:avLst/>
            <a:gdLst/>
            <a:ahLst/>
            <a:cxnLst>
              <a:cxn ang="3">
                <a:pos x="hc" y="t"/>
              </a:cxn>
              <a:cxn ang="cd2">
                <a:pos x="l" y="vc"/>
              </a:cxn>
              <a:cxn ang="cd4">
                <a:pos x="hc" y="b"/>
              </a:cxn>
              <a:cxn ang="0">
                <a:pos x="r" y="vc"/>
              </a:cxn>
            </a:cxnLst>
            <a:rect l="l" t="t" r="r" b="b"/>
            <a:pathLst>
              <a:path w="8710" h="8710">
                <a:moveTo>
                  <a:pt x="3825" y="0"/>
                </a:moveTo>
                <a:lnTo>
                  <a:pt x="4885" y="0"/>
                </a:lnTo>
                <a:lnTo>
                  <a:pt x="4885" y="964"/>
                </a:lnTo>
                <a:cubicBezTo>
                  <a:pt x="5262" y="973"/>
                  <a:pt x="6146" y="1372"/>
                  <a:pt x="6368" y="1592"/>
                </a:cubicBezTo>
                <a:lnTo>
                  <a:pt x="7060" y="901"/>
                </a:lnTo>
                <a:lnTo>
                  <a:pt x="7809" y="1650"/>
                </a:lnTo>
                <a:lnTo>
                  <a:pt x="7112" y="2347"/>
                </a:lnTo>
                <a:cubicBezTo>
                  <a:pt x="7437" y="2729"/>
                  <a:pt x="7716" y="3528"/>
                  <a:pt x="7740" y="3825"/>
                </a:cubicBezTo>
                <a:lnTo>
                  <a:pt x="8710" y="3825"/>
                </a:lnTo>
                <a:lnTo>
                  <a:pt x="8710" y="4885"/>
                </a:lnTo>
                <a:lnTo>
                  <a:pt x="7745" y="4885"/>
                </a:lnTo>
                <a:cubicBezTo>
                  <a:pt x="7736" y="5267"/>
                  <a:pt x="7335" y="6150"/>
                  <a:pt x="7118" y="6369"/>
                </a:cubicBezTo>
                <a:lnTo>
                  <a:pt x="7809" y="7060"/>
                </a:lnTo>
                <a:lnTo>
                  <a:pt x="7060" y="7809"/>
                </a:lnTo>
                <a:lnTo>
                  <a:pt x="6364" y="7114"/>
                </a:lnTo>
                <a:cubicBezTo>
                  <a:pt x="5977" y="7442"/>
                  <a:pt x="5182" y="7719"/>
                  <a:pt x="4885" y="7743"/>
                </a:cubicBezTo>
                <a:lnTo>
                  <a:pt x="4885" y="8710"/>
                </a:lnTo>
                <a:lnTo>
                  <a:pt x="3825" y="8710"/>
                </a:lnTo>
                <a:lnTo>
                  <a:pt x="3825" y="7748"/>
                </a:lnTo>
                <a:cubicBezTo>
                  <a:pt x="3440" y="7739"/>
                  <a:pt x="2561" y="7339"/>
                  <a:pt x="2339" y="7120"/>
                </a:cubicBezTo>
                <a:lnTo>
                  <a:pt x="1650" y="7809"/>
                </a:lnTo>
                <a:lnTo>
                  <a:pt x="901" y="7060"/>
                </a:lnTo>
                <a:lnTo>
                  <a:pt x="1594" y="6366"/>
                </a:lnTo>
                <a:cubicBezTo>
                  <a:pt x="1268" y="5980"/>
                  <a:pt x="991" y="5187"/>
                  <a:pt x="966" y="4885"/>
                </a:cubicBezTo>
                <a:lnTo>
                  <a:pt x="0" y="4885"/>
                </a:lnTo>
                <a:lnTo>
                  <a:pt x="0" y="3825"/>
                </a:lnTo>
                <a:lnTo>
                  <a:pt x="961" y="3825"/>
                </a:lnTo>
                <a:cubicBezTo>
                  <a:pt x="971" y="3446"/>
                  <a:pt x="1368" y="2565"/>
                  <a:pt x="1590" y="2340"/>
                </a:cubicBezTo>
                <a:lnTo>
                  <a:pt x="901" y="1650"/>
                </a:lnTo>
                <a:lnTo>
                  <a:pt x="1650" y="901"/>
                </a:lnTo>
                <a:lnTo>
                  <a:pt x="2345" y="1596"/>
                </a:lnTo>
                <a:cubicBezTo>
                  <a:pt x="2726" y="1273"/>
                  <a:pt x="3522" y="993"/>
                  <a:pt x="3825" y="969"/>
                </a:cubicBezTo>
                <a:lnTo>
                  <a:pt x="3825" y="0"/>
                </a:lnTo>
                <a:close/>
                <a:moveTo>
                  <a:pt x="1814" y="4356"/>
                </a:moveTo>
                <a:lnTo>
                  <a:pt x="1813" y="4288"/>
                </a:lnTo>
                <a:cubicBezTo>
                  <a:pt x="1772" y="2894"/>
                  <a:pt x="3175" y="1783"/>
                  <a:pt x="4292" y="1816"/>
                </a:cubicBezTo>
                <a:lnTo>
                  <a:pt x="4353" y="1817"/>
                </a:lnTo>
                <a:lnTo>
                  <a:pt x="4421" y="1816"/>
                </a:lnTo>
                <a:cubicBezTo>
                  <a:pt x="5815" y="1775"/>
                  <a:pt x="6926" y="3178"/>
                  <a:pt x="6893" y="4295"/>
                </a:cubicBezTo>
                <a:lnTo>
                  <a:pt x="6892" y="4356"/>
                </a:lnTo>
                <a:lnTo>
                  <a:pt x="6894" y="4424"/>
                </a:lnTo>
                <a:cubicBezTo>
                  <a:pt x="6935" y="5818"/>
                  <a:pt x="5531" y="6929"/>
                  <a:pt x="4414" y="6896"/>
                </a:cubicBezTo>
                <a:lnTo>
                  <a:pt x="4353" y="6895"/>
                </a:lnTo>
                <a:lnTo>
                  <a:pt x="4285" y="6897"/>
                </a:lnTo>
                <a:cubicBezTo>
                  <a:pt x="2891" y="6938"/>
                  <a:pt x="1780" y="5534"/>
                  <a:pt x="1813" y="4417"/>
                </a:cubicBezTo>
                <a:lnTo>
                  <a:pt x="1814" y="43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j-ea"/>
              <a:ea typeface="+mj-ea"/>
            </a:endParaRPr>
          </a:p>
        </p:txBody>
      </p:sp>
      <p:sp>
        <p:nvSpPr>
          <p:cNvPr id="69" name="任意多边形 68"/>
          <p:cNvSpPr/>
          <p:nvPr/>
        </p:nvSpPr>
        <p:spPr>
          <a:xfrm>
            <a:off x="1605675" y="4358323"/>
            <a:ext cx="361950" cy="39624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6085" h="6642">
                <a:moveTo>
                  <a:pt x="1" y="2610"/>
                </a:moveTo>
                <a:lnTo>
                  <a:pt x="0" y="2540"/>
                </a:lnTo>
                <a:cubicBezTo>
                  <a:pt x="-42" y="1108"/>
                  <a:pt x="1400" y="-33"/>
                  <a:pt x="2547" y="0"/>
                </a:cubicBezTo>
                <a:lnTo>
                  <a:pt x="2610" y="1"/>
                </a:lnTo>
                <a:lnTo>
                  <a:pt x="2680" y="0"/>
                </a:lnTo>
                <a:cubicBezTo>
                  <a:pt x="4112" y="-42"/>
                  <a:pt x="5253" y="1400"/>
                  <a:pt x="5220" y="2547"/>
                </a:cubicBezTo>
                <a:lnTo>
                  <a:pt x="5219" y="2610"/>
                </a:lnTo>
                <a:lnTo>
                  <a:pt x="5220" y="2680"/>
                </a:lnTo>
                <a:cubicBezTo>
                  <a:pt x="5262" y="3330"/>
                  <a:pt x="4826" y="4085"/>
                  <a:pt x="4515" y="4385"/>
                </a:cubicBezTo>
                <a:lnTo>
                  <a:pt x="5978" y="6010"/>
                </a:lnTo>
                <a:lnTo>
                  <a:pt x="5981" y="6013"/>
                </a:lnTo>
                <a:lnTo>
                  <a:pt x="5988" y="6020"/>
                </a:lnTo>
                <a:lnTo>
                  <a:pt x="5994" y="6027"/>
                </a:lnTo>
                <a:lnTo>
                  <a:pt x="5997" y="6031"/>
                </a:lnTo>
                <a:lnTo>
                  <a:pt x="6022" y="6059"/>
                </a:lnTo>
                <a:lnTo>
                  <a:pt x="6020" y="6061"/>
                </a:lnTo>
                <a:cubicBezTo>
                  <a:pt x="6059" y="6113"/>
                  <a:pt x="6085" y="6212"/>
                  <a:pt x="6083" y="6265"/>
                </a:cubicBezTo>
                <a:cubicBezTo>
                  <a:pt x="6101" y="6460"/>
                  <a:pt x="5889" y="6654"/>
                  <a:pt x="5714" y="6641"/>
                </a:cubicBezTo>
                <a:cubicBezTo>
                  <a:pt x="5630" y="6647"/>
                  <a:pt x="5520" y="6598"/>
                  <a:pt x="5472" y="6554"/>
                </a:cubicBezTo>
                <a:lnTo>
                  <a:pt x="5469" y="6557"/>
                </a:lnTo>
                <a:lnTo>
                  <a:pt x="3955" y="4875"/>
                </a:lnTo>
                <a:lnTo>
                  <a:pt x="3956" y="4875"/>
                </a:lnTo>
                <a:lnTo>
                  <a:pt x="3953" y="4872"/>
                </a:lnTo>
                <a:lnTo>
                  <a:pt x="3946" y="4865"/>
                </a:lnTo>
                <a:lnTo>
                  <a:pt x="3940" y="4858"/>
                </a:lnTo>
                <a:lnTo>
                  <a:pt x="3934" y="4852"/>
                </a:lnTo>
                <a:cubicBezTo>
                  <a:pt x="3568" y="5095"/>
                  <a:pt x="2992" y="5231"/>
                  <a:pt x="2673" y="5220"/>
                </a:cubicBezTo>
                <a:lnTo>
                  <a:pt x="2610" y="5219"/>
                </a:lnTo>
                <a:lnTo>
                  <a:pt x="2540" y="5220"/>
                </a:lnTo>
                <a:cubicBezTo>
                  <a:pt x="1108" y="5262"/>
                  <a:pt x="-33" y="3820"/>
                  <a:pt x="0" y="2673"/>
                </a:cubicBezTo>
                <a:lnTo>
                  <a:pt x="1" y="2610"/>
                </a:lnTo>
                <a:close/>
                <a:moveTo>
                  <a:pt x="614" y="2610"/>
                </a:moveTo>
                <a:lnTo>
                  <a:pt x="613" y="2557"/>
                </a:lnTo>
                <a:cubicBezTo>
                  <a:pt x="581" y="1461"/>
                  <a:pt x="1684" y="588"/>
                  <a:pt x="2562" y="613"/>
                </a:cubicBezTo>
                <a:lnTo>
                  <a:pt x="2610" y="614"/>
                </a:lnTo>
                <a:lnTo>
                  <a:pt x="2663" y="613"/>
                </a:lnTo>
                <a:cubicBezTo>
                  <a:pt x="3759" y="581"/>
                  <a:pt x="4632" y="1684"/>
                  <a:pt x="4607" y="2562"/>
                </a:cubicBezTo>
                <a:lnTo>
                  <a:pt x="4606" y="2610"/>
                </a:lnTo>
                <a:lnTo>
                  <a:pt x="4607" y="2663"/>
                </a:lnTo>
                <a:cubicBezTo>
                  <a:pt x="4639" y="3759"/>
                  <a:pt x="3536" y="4632"/>
                  <a:pt x="2658" y="4607"/>
                </a:cubicBezTo>
                <a:lnTo>
                  <a:pt x="2610" y="4606"/>
                </a:lnTo>
                <a:lnTo>
                  <a:pt x="2557" y="4607"/>
                </a:lnTo>
                <a:cubicBezTo>
                  <a:pt x="1461" y="4639"/>
                  <a:pt x="588" y="3536"/>
                  <a:pt x="613" y="2658"/>
                </a:cubicBezTo>
                <a:lnTo>
                  <a:pt x="614" y="26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j-ea"/>
              <a:ea typeface="+mj-ea"/>
            </a:endParaRPr>
          </a:p>
        </p:txBody>
      </p:sp>
      <p:sp>
        <p:nvSpPr>
          <p:cNvPr id="64" name="任意多边形 63"/>
          <p:cNvSpPr/>
          <p:nvPr/>
        </p:nvSpPr>
        <p:spPr>
          <a:xfrm>
            <a:off x="6767590" y="4415790"/>
            <a:ext cx="375920" cy="281305"/>
          </a:xfrm>
          <a:custGeom>
            <a:avLst/>
            <a:gdLst>
              <a:gd name="adj" fmla="val 2037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051" h="3771">
                <a:moveTo>
                  <a:pt x="0" y="768"/>
                </a:moveTo>
                <a:lnTo>
                  <a:pt x="0" y="748"/>
                </a:lnTo>
                <a:cubicBezTo>
                  <a:pt x="-12" y="326"/>
                  <a:pt x="412" y="-10"/>
                  <a:pt x="750" y="0"/>
                </a:cubicBezTo>
                <a:lnTo>
                  <a:pt x="768" y="0"/>
                </a:lnTo>
                <a:lnTo>
                  <a:pt x="4282" y="0"/>
                </a:lnTo>
                <a:lnTo>
                  <a:pt x="4302" y="0"/>
                </a:lnTo>
                <a:cubicBezTo>
                  <a:pt x="4724" y="-12"/>
                  <a:pt x="5060" y="412"/>
                  <a:pt x="5050" y="750"/>
                </a:cubicBezTo>
                <a:lnTo>
                  <a:pt x="5050" y="768"/>
                </a:lnTo>
                <a:lnTo>
                  <a:pt x="5050" y="3002"/>
                </a:lnTo>
                <a:lnTo>
                  <a:pt x="5050" y="3022"/>
                </a:lnTo>
                <a:cubicBezTo>
                  <a:pt x="5062" y="3444"/>
                  <a:pt x="4638" y="3780"/>
                  <a:pt x="4300" y="3770"/>
                </a:cubicBezTo>
                <a:lnTo>
                  <a:pt x="4282" y="3770"/>
                </a:lnTo>
                <a:lnTo>
                  <a:pt x="768" y="3770"/>
                </a:lnTo>
                <a:lnTo>
                  <a:pt x="748" y="3770"/>
                </a:lnTo>
                <a:cubicBezTo>
                  <a:pt x="326" y="3782"/>
                  <a:pt x="-10" y="3358"/>
                  <a:pt x="0" y="3020"/>
                </a:cubicBezTo>
                <a:lnTo>
                  <a:pt x="0" y="3002"/>
                </a:lnTo>
                <a:lnTo>
                  <a:pt x="0" y="768"/>
                </a:lnTo>
                <a:close/>
                <a:moveTo>
                  <a:pt x="602" y="475"/>
                </a:moveTo>
                <a:cubicBezTo>
                  <a:pt x="660" y="430"/>
                  <a:pt x="757" y="402"/>
                  <a:pt x="814" y="405"/>
                </a:cubicBezTo>
                <a:lnTo>
                  <a:pt x="823" y="405"/>
                </a:lnTo>
                <a:lnTo>
                  <a:pt x="4227" y="405"/>
                </a:lnTo>
                <a:lnTo>
                  <a:pt x="4237" y="405"/>
                </a:lnTo>
                <a:cubicBezTo>
                  <a:pt x="4310" y="400"/>
                  <a:pt x="4404" y="441"/>
                  <a:pt x="4439" y="468"/>
                </a:cubicBezTo>
                <a:lnTo>
                  <a:pt x="2515" y="1670"/>
                </a:lnTo>
                <a:lnTo>
                  <a:pt x="602" y="475"/>
                </a:lnTo>
                <a:close/>
                <a:moveTo>
                  <a:pt x="4617" y="830"/>
                </a:moveTo>
                <a:lnTo>
                  <a:pt x="4617" y="2975"/>
                </a:lnTo>
                <a:lnTo>
                  <a:pt x="4617" y="2985"/>
                </a:lnTo>
                <a:cubicBezTo>
                  <a:pt x="4624" y="3200"/>
                  <a:pt x="4408" y="3370"/>
                  <a:pt x="4236" y="3365"/>
                </a:cubicBezTo>
                <a:lnTo>
                  <a:pt x="4227" y="3365"/>
                </a:lnTo>
                <a:lnTo>
                  <a:pt x="823" y="3365"/>
                </a:lnTo>
                <a:lnTo>
                  <a:pt x="813" y="3365"/>
                </a:lnTo>
                <a:cubicBezTo>
                  <a:pt x="598" y="3372"/>
                  <a:pt x="428" y="3156"/>
                  <a:pt x="433" y="2984"/>
                </a:cubicBezTo>
                <a:lnTo>
                  <a:pt x="433" y="2975"/>
                </a:lnTo>
                <a:lnTo>
                  <a:pt x="433" y="843"/>
                </a:lnTo>
                <a:lnTo>
                  <a:pt x="2362" y="2049"/>
                </a:lnTo>
                <a:lnTo>
                  <a:pt x="2364" y="2046"/>
                </a:lnTo>
                <a:cubicBezTo>
                  <a:pt x="2364" y="2046"/>
                  <a:pt x="2389" y="2067"/>
                  <a:pt x="2397" y="2071"/>
                </a:cubicBezTo>
                <a:cubicBezTo>
                  <a:pt x="2423" y="2092"/>
                  <a:pt x="2472" y="2101"/>
                  <a:pt x="2504" y="2101"/>
                </a:cubicBezTo>
                <a:cubicBezTo>
                  <a:pt x="2535" y="2102"/>
                  <a:pt x="2572" y="2093"/>
                  <a:pt x="2589" y="2082"/>
                </a:cubicBezTo>
                <a:cubicBezTo>
                  <a:pt x="2604" y="2081"/>
                  <a:pt x="2651" y="2062"/>
                  <a:pt x="2665" y="2049"/>
                </a:cubicBezTo>
                <a:lnTo>
                  <a:pt x="2665" y="2050"/>
                </a:lnTo>
                <a:lnTo>
                  <a:pt x="4617" y="830"/>
                </a:lnTo>
                <a:close/>
                <a:moveTo>
                  <a:pt x="2364" y="2046"/>
                </a:moveTo>
                <a:lnTo>
                  <a:pt x="2364" y="2046"/>
                </a:lnTo>
                <a:lnTo>
                  <a:pt x="2364" y="2046"/>
                </a:lnTo>
                <a:lnTo>
                  <a:pt x="2365" y="2046"/>
                </a:lnTo>
                <a:lnTo>
                  <a:pt x="2364" y="204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j-ea"/>
              <a:ea typeface="+mj-ea"/>
            </a:endParaRPr>
          </a:p>
        </p:txBody>
      </p:sp>
      <p:sp>
        <p:nvSpPr>
          <p:cNvPr id="4" name="文本框 3"/>
          <p:cNvSpPr txBox="1"/>
          <p:nvPr/>
        </p:nvSpPr>
        <p:spPr>
          <a:xfrm>
            <a:off x="4607243" y="80899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j-ea"/>
                <a:ea typeface="+mj-ea"/>
              </a:rPr>
              <a:t>Work sum up experience</a:t>
            </a:r>
            <a:endParaRPr lang="zh-CN" altLang="en-US" sz="1200">
              <a:solidFill>
                <a:schemeClr val="bg1">
                  <a:lumMod val="50000"/>
                </a:schemeClr>
              </a:solidFill>
              <a:effectLst/>
              <a:latin typeface="+mj-ea"/>
              <a:ea typeface="+mj-ea"/>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文本框 105"/>
          <p:cNvSpPr txBox="1"/>
          <p:nvPr/>
        </p:nvSpPr>
        <p:spPr>
          <a:xfrm>
            <a:off x="-635" y="320040"/>
            <a:ext cx="12192635" cy="521970"/>
          </a:xfrm>
          <a:prstGeom prst="rect">
            <a:avLst/>
          </a:prstGeom>
          <a:noFill/>
        </p:spPr>
        <p:txBody>
          <a:bodyPr wrap="square" rtlCol="0">
            <a:spAutoFit/>
          </a:bodyPr>
          <a:p>
            <a:pPr algn="ctr"/>
            <a:r>
              <a:rPr lang="zh-CN" altLang="en-US" sz="2800" b="1" spc="100">
                <a:solidFill>
                  <a:srgbClr val="03255D"/>
                </a:solidFill>
                <a:effectLst/>
                <a:uFillTx/>
                <a:latin typeface="+mn-ea"/>
                <a:sym typeface="+mn-ea"/>
              </a:rPr>
              <a:t>工作总结经验</a:t>
            </a:r>
            <a:endParaRPr lang="zh-CN" altLang="en-US" sz="2800" b="1" spc="100">
              <a:solidFill>
                <a:srgbClr val="03255D"/>
              </a:solidFill>
              <a:effectLst/>
              <a:uFillTx/>
              <a:latin typeface="+mn-ea"/>
              <a:sym typeface="+mn-ea"/>
            </a:endParaRPr>
          </a:p>
        </p:txBody>
      </p:sp>
      <p:sp>
        <p:nvSpPr>
          <p:cNvPr id="21" name="椭圆 20"/>
          <p:cNvSpPr/>
          <p:nvPr/>
        </p:nvSpPr>
        <p:spPr>
          <a:xfrm>
            <a:off x="4921568" y="1170940"/>
            <a:ext cx="2348865" cy="2348865"/>
          </a:xfrm>
          <a:prstGeom prst="ellipse">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椭圆 21"/>
          <p:cNvSpPr/>
          <p:nvPr/>
        </p:nvSpPr>
        <p:spPr>
          <a:xfrm>
            <a:off x="5035233" y="1284605"/>
            <a:ext cx="2121535" cy="21215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椭圆 22"/>
          <p:cNvSpPr/>
          <p:nvPr/>
        </p:nvSpPr>
        <p:spPr>
          <a:xfrm>
            <a:off x="1200785" y="4108450"/>
            <a:ext cx="1078865" cy="1078865"/>
          </a:xfrm>
          <a:prstGeom prst="ellipse">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椭圆 23"/>
          <p:cNvSpPr/>
          <p:nvPr/>
        </p:nvSpPr>
        <p:spPr>
          <a:xfrm>
            <a:off x="1284605" y="4192270"/>
            <a:ext cx="911225" cy="9112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31"/>
          <p:cNvSpPr txBox="1"/>
          <p:nvPr/>
        </p:nvSpPr>
        <p:spPr bwMode="auto">
          <a:xfrm>
            <a:off x="913765" y="5520690"/>
            <a:ext cx="1614170"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36" name="文本框 35"/>
          <p:cNvSpPr txBox="1"/>
          <p:nvPr/>
        </p:nvSpPr>
        <p:spPr>
          <a:xfrm>
            <a:off x="998220" y="5250815"/>
            <a:ext cx="1460500" cy="337185"/>
          </a:xfrm>
          <a:prstGeom prst="rect">
            <a:avLst/>
          </a:prstGeom>
          <a:noFill/>
        </p:spPr>
        <p:txBody>
          <a:bodyPr wrap="square" rtlCol="0">
            <a:spAutoFit/>
          </a:bodyPr>
          <a:lstStyle/>
          <a:p>
            <a:pPr algn="ctr"/>
            <a:r>
              <a:rPr lang="zh-CN" altLang="en-US" sz="1600" dirty="0" smtClean="0">
                <a:solidFill>
                  <a:srgbClr val="434D51"/>
                </a:solidFill>
                <a:latin typeface="+mj-ea"/>
                <a:ea typeface="+mj-ea"/>
                <a:cs typeface="+mn-ea"/>
                <a:sym typeface="+mn-lt"/>
              </a:rPr>
              <a:t>您的文字内容</a:t>
            </a:r>
            <a:endParaRPr lang="zh-CN" altLang="en-US" sz="1600" dirty="0" smtClean="0">
              <a:solidFill>
                <a:srgbClr val="434D51"/>
              </a:solidFill>
              <a:latin typeface="+mj-ea"/>
              <a:ea typeface="+mj-ea"/>
              <a:cs typeface="+mn-ea"/>
              <a:sym typeface="+mn-lt"/>
            </a:endParaRPr>
          </a:p>
        </p:txBody>
      </p:sp>
      <p:sp>
        <p:nvSpPr>
          <p:cNvPr id="26" name="椭圆 25"/>
          <p:cNvSpPr/>
          <p:nvPr/>
        </p:nvSpPr>
        <p:spPr>
          <a:xfrm>
            <a:off x="2943860" y="4108450"/>
            <a:ext cx="1078865" cy="1078865"/>
          </a:xfrm>
          <a:prstGeom prst="ellipse">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椭圆 26"/>
          <p:cNvSpPr/>
          <p:nvPr/>
        </p:nvSpPr>
        <p:spPr>
          <a:xfrm>
            <a:off x="3027680" y="4192270"/>
            <a:ext cx="911225" cy="9112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31"/>
          <p:cNvSpPr txBox="1"/>
          <p:nvPr/>
        </p:nvSpPr>
        <p:spPr bwMode="auto">
          <a:xfrm>
            <a:off x="2656840" y="5520690"/>
            <a:ext cx="1614170"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30" name="文本框 29"/>
          <p:cNvSpPr txBox="1"/>
          <p:nvPr/>
        </p:nvSpPr>
        <p:spPr>
          <a:xfrm>
            <a:off x="2741295" y="5250815"/>
            <a:ext cx="1460500" cy="337185"/>
          </a:xfrm>
          <a:prstGeom prst="rect">
            <a:avLst/>
          </a:prstGeom>
          <a:noFill/>
        </p:spPr>
        <p:txBody>
          <a:bodyPr wrap="square" rtlCol="0">
            <a:spAutoFit/>
          </a:bodyPr>
          <a:lstStyle/>
          <a:p>
            <a:pPr algn="ctr"/>
            <a:r>
              <a:rPr lang="zh-CN" altLang="en-US" sz="1600" dirty="0" smtClean="0">
                <a:solidFill>
                  <a:srgbClr val="434D51"/>
                </a:solidFill>
                <a:latin typeface="+mj-ea"/>
                <a:ea typeface="+mj-ea"/>
                <a:cs typeface="+mn-ea"/>
                <a:sym typeface="+mn-lt"/>
              </a:rPr>
              <a:t>您的文字内容</a:t>
            </a:r>
            <a:endParaRPr lang="zh-CN" altLang="en-US" sz="1600" dirty="0" smtClean="0">
              <a:solidFill>
                <a:srgbClr val="434D51"/>
              </a:solidFill>
              <a:latin typeface="+mj-ea"/>
              <a:ea typeface="+mj-ea"/>
              <a:cs typeface="+mn-ea"/>
              <a:sym typeface="+mn-lt"/>
            </a:endParaRPr>
          </a:p>
        </p:txBody>
      </p:sp>
      <p:sp>
        <p:nvSpPr>
          <p:cNvPr id="31" name="椭圆 30"/>
          <p:cNvSpPr/>
          <p:nvPr/>
        </p:nvSpPr>
        <p:spPr>
          <a:xfrm>
            <a:off x="4686935" y="4108450"/>
            <a:ext cx="1078865" cy="1078865"/>
          </a:xfrm>
          <a:prstGeom prst="ellipse">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椭圆 31"/>
          <p:cNvSpPr/>
          <p:nvPr/>
        </p:nvSpPr>
        <p:spPr>
          <a:xfrm>
            <a:off x="4770755" y="4192270"/>
            <a:ext cx="911225" cy="9112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1"/>
          <p:cNvSpPr txBox="1"/>
          <p:nvPr/>
        </p:nvSpPr>
        <p:spPr bwMode="auto">
          <a:xfrm>
            <a:off x="4399915" y="5520690"/>
            <a:ext cx="1614170"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34" name="文本框 33"/>
          <p:cNvSpPr txBox="1"/>
          <p:nvPr/>
        </p:nvSpPr>
        <p:spPr>
          <a:xfrm>
            <a:off x="4484370" y="5250815"/>
            <a:ext cx="1460500" cy="337185"/>
          </a:xfrm>
          <a:prstGeom prst="rect">
            <a:avLst/>
          </a:prstGeom>
          <a:noFill/>
        </p:spPr>
        <p:txBody>
          <a:bodyPr wrap="square" rtlCol="0">
            <a:spAutoFit/>
          </a:bodyPr>
          <a:lstStyle/>
          <a:p>
            <a:pPr algn="ctr"/>
            <a:r>
              <a:rPr lang="zh-CN" altLang="en-US" sz="1600" dirty="0" smtClean="0">
                <a:solidFill>
                  <a:srgbClr val="434D51"/>
                </a:solidFill>
                <a:latin typeface="+mj-ea"/>
                <a:ea typeface="+mj-ea"/>
                <a:cs typeface="+mn-ea"/>
                <a:sym typeface="+mn-lt"/>
              </a:rPr>
              <a:t>您的文字内容</a:t>
            </a:r>
            <a:endParaRPr lang="zh-CN" altLang="en-US" sz="1600" dirty="0" smtClean="0">
              <a:solidFill>
                <a:srgbClr val="434D51"/>
              </a:solidFill>
              <a:latin typeface="+mj-ea"/>
              <a:ea typeface="+mj-ea"/>
              <a:cs typeface="+mn-ea"/>
              <a:sym typeface="+mn-lt"/>
            </a:endParaRPr>
          </a:p>
        </p:txBody>
      </p:sp>
      <p:sp>
        <p:nvSpPr>
          <p:cNvPr id="35" name="椭圆 34"/>
          <p:cNvSpPr/>
          <p:nvPr/>
        </p:nvSpPr>
        <p:spPr>
          <a:xfrm>
            <a:off x="6430010" y="4108450"/>
            <a:ext cx="1078865" cy="1078865"/>
          </a:xfrm>
          <a:prstGeom prst="ellipse">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椭圆 36"/>
          <p:cNvSpPr/>
          <p:nvPr/>
        </p:nvSpPr>
        <p:spPr>
          <a:xfrm>
            <a:off x="6513830" y="4192270"/>
            <a:ext cx="911225" cy="9112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文本框 31"/>
          <p:cNvSpPr txBox="1"/>
          <p:nvPr/>
        </p:nvSpPr>
        <p:spPr bwMode="auto">
          <a:xfrm>
            <a:off x="6142990" y="5520690"/>
            <a:ext cx="1614170"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39" name="文本框 38"/>
          <p:cNvSpPr txBox="1"/>
          <p:nvPr/>
        </p:nvSpPr>
        <p:spPr>
          <a:xfrm>
            <a:off x="6227445" y="5250815"/>
            <a:ext cx="1460500" cy="337185"/>
          </a:xfrm>
          <a:prstGeom prst="rect">
            <a:avLst/>
          </a:prstGeom>
          <a:noFill/>
        </p:spPr>
        <p:txBody>
          <a:bodyPr wrap="square" rtlCol="0">
            <a:spAutoFit/>
          </a:bodyPr>
          <a:lstStyle/>
          <a:p>
            <a:pPr algn="ctr"/>
            <a:r>
              <a:rPr lang="zh-CN" altLang="en-US" sz="1600" dirty="0" smtClean="0">
                <a:solidFill>
                  <a:srgbClr val="434D51"/>
                </a:solidFill>
                <a:latin typeface="+mj-ea"/>
                <a:ea typeface="+mj-ea"/>
                <a:cs typeface="+mn-ea"/>
                <a:sym typeface="+mn-lt"/>
              </a:rPr>
              <a:t>您的文字内容</a:t>
            </a:r>
            <a:endParaRPr lang="zh-CN" altLang="en-US" sz="1600" dirty="0" smtClean="0">
              <a:solidFill>
                <a:srgbClr val="434D51"/>
              </a:solidFill>
              <a:latin typeface="+mj-ea"/>
              <a:ea typeface="+mj-ea"/>
              <a:cs typeface="+mn-ea"/>
              <a:sym typeface="+mn-lt"/>
            </a:endParaRPr>
          </a:p>
        </p:txBody>
      </p:sp>
      <p:sp>
        <p:nvSpPr>
          <p:cNvPr id="40" name="椭圆 39"/>
          <p:cNvSpPr/>
          <p:nvPr/>
        </p:nvSpPr>
        <p:spPr>
          <a:xfrm>
            <a:off x="8173085" y="4108450"/>
            <a:ext cx="1078865" cy="1078865"/>
          </a:xfrm>
          <a:prstGeom prst="ellipse">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8256905" y="4192270"/>
            <a:ext cx="911225" cy="9112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31"/>
          <p:cNvSpPr txBox="1"/>
          <p:nvPr/>
        </p:nvSpPr>
        <p:spPr bwMode="auto">
          <a:xfrm>
            <a:off x="7886065" y="5520690"/>
            <a:ext cx="1614170"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43" name="文本框 42"/>
          <p:cNvSpPr txBox="1"/>
          <p:nvPr/>
        </p:nvSpPr>
        <p:spPr>
          <a:xfrm>
            <a:off x="7970520" y="5250815"/>
            <a:ext cx="1460500" cy="337185"/>
          </a:xfrm>
          <a:prstGeom prst="rect">
            <a:avLst/>
          </a:prstGeom>
          <a:noFill/>
        </p:spPr>
        <p:txBody>
          <a:bodyPr wrap="square" rtlCol="0">
            <a:spAutoFit/>
          </a:bodyPr>
          <a:lstStyle/>
          <a:p>
            <a:pPr algn="ctr"/>
            <a:r>
              <a:rPr lang="zh-CN" altLang="en-US" sz="1600" dirty="0" smtClean="0">
                <a:solidFill>
                  <a:srgbClr val="434D51"/>
                </a:solidFill>
                <a:latin typeface="+mj-ea"/>
                <a:ea typeface="+mj-ea"/>
                <a:cs typeface="+mn-ea"/>
                <a:sym typeface="+mn-lt"/>
              </a:rPr>
              <a:t>您的文字内容</a:t>
            </a:r>
            <a:endParaRPr lang="zh-CN" altLang="en-US" sz="1600" dirty="0" smtClean="0">
              <a:solidFill>
                <a:srgbClr val="434D51"/>
              </a:solidFill>
              <a:latin typeface="+mj-ea"/>
              <a:ea typeface="+mj-ea"/>
              <a:cs typeface="+mn-ea"/>
              <a:sym typeface="+mn-lt"/>
            </a:endParaRPr>
          </a:p>
        </p:txBody>
      </p:sp>
      <p:sp>
        <p:nvSpPr>
          <p:cNvPr id="44" name="椭圆 43"/>
          <p:cNvSpPr/>
          <p:nvPr/>
        </p:nvSpPr>
        <p:spPr>
          <a:xfrm>
            <a:off x="9916160" y="4108450"/>
            <a:ext cx="1078865" cy="1078865"/>
          </a:xfrm>
          <a:prstGeom prst="ellipse">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椭圆 45"/>
          <p:cNvSpPr/>
          <p:nvPr/>
        </p:nvSpPr>
        <p:spPr>
          <a:xfrm>
            <a:off x="9999980" y="4192270"/>
            <a:ext cx="911225" cy="9112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文本框 31"/>
          <p:cNvSpPr txBox="1"/>
          <p:nvPr/>
        </p:nvSpPr>
        <p:spPr bwMode="auto">
          <a:xfrm>
            <a:off x="9629140" y="5520690"/>
            <a:ext cx="1614170"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49" name="文本框 48"/>
          <p:cNvSpPr txBox="1"/>
          <p:nvPr/>
        </p:nvSpPr>
        <p:spPr>
          <a:xfrm>
            <a:off x="9713595" y="5250815"/>
            <a:ext cx="1460500" cy="337185"/>
          </a:xfrm>
          <a:prstGeom prst="rect">
            <a:avLst/>
          </a:prstGeom>
          <a:noFill/>
        </p:spPr>
        <p:txBody>
          <a:bodyPr wrap="square" rtlCol="0">
            <a:spAutoFit/>
          </a:bodyPr>
          <a:lstStyle/>
          <a:p>
            <a:pPr algn="ctr"/>
            <a:r>
              <a:rPr lang="zh-CN" altLang="en-US" sz="1600" dirty="0" smtClean="0">
                <a:solidFill>
                  <a:srgbClr val="434D51"/>
                </a:solidFill>
                <a:latin typeface="+mj-ea"/>
                <a:ea typeface="+mj-ea"/>
                <a:cs typeface="+mn-ea"/>
                <a:sym typeface="+mn-lt"/>
              </a:rPr>
              <a:t>您的文字内容</a:t>
            </a:r>
            <a:endParaRPr lang="zh-CN" altLang="en-US" sz="1600" dirty="0" smtClean="0">
              <a:solidFill>
                <a:srgbClr val="434D51"/>
              </a:solidFill>
              <a:latin typeface="+mj-ea"/>
              <a:ea typeface="+mj-ea"/>
              <a:cs typeface="+mn-ea"/>
              <a:sym typeface="+mn-lt"/>
            </a:endParaRPr>
          </a:p>
        </p:txBody>
      </p:sp>
      <p:sp>
        <p:nvSpPr>
          <p:cNvPr id="50" name="文本框 31"/>
          <p:cNvSpPr txBox="1"/>
          <p:nvPr/>
        </p:nvSpPr>
        <p:spPr bwMode="auto">
          <a:xfrm>
            <a:off x="5288915" y="2030730"/>
            <a:ext cx="1614170"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tx1">
                    <a:lumMod val="65000"/>
                    <a:lumOff val="35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tx1">
                  <a:lumMod val="65000"/>
                  <a:lumOff val="35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tx1">
                  <a:lumMod val="65000"/>
                  <a:lumOff val="35000"/>
                </a:schemeClr>
              </a:solidFill>
              <a:latin typeface="+mj-ea"/>
              <a:ea typeface="+mj-ea"/>
              <a:cs typeface="+mn-ea"/>
              <a:sym typeface="+mn-lt"/>
            </a:endParaRPr>
          </a:p>
        </p:txBody>
      </p:sp>
      <p:sp>
        <p:nvSpPr>
          <p:cNvPr id="65" name="文本框 64"/>
          <p:cNvSpPr txBox="1"/>
          <p:nvPr/>
        </p:nvSpPr>
        <p:spPr>
          <a:xfrm>
            <a:off x="5314950" y="1744345"/>
            <a:ext cx="1460500" cy="337185"/>
          </a:xfrm>
          <a:prstGeom prst="rect">
            <a:avLst/>
          </a:prstGeom>
          <a:noFill/>
        </p:spPr>
        <p:txBody>
          <a:bodyPr wrap="square" rtlCol="0">
            <a:spAutoFit/>
          </a:bodyPr>
          <a:lstStyle/>
          <a:p>
            <a:pPr algn="ctr"/>
            <a:r>
              <a:rPr lang="zh-CN" altLang="en-US" sz="1600" b="1" dirty="0" smtClean="0">
                <a:solidFill>
                  <a:srgbClr val="201F4C"/>
                </a:solidFill>
                <a:latin typeface="+mj-ea"/>
                <a:ea typeface="+mj-ea"/>
                <a:cs typeface="+mn-ea"/>
                <a:sym typeface="+mn-lt"/>
              </a:rPr>
              <a:t>您的文字内容</a:t>
            </a:r>
            <a:endParaRPr lang="zh-CN" altLang="en-US" sz="1600" b="1" dirty="0" smtClean="0">
              <a:solidFill>
                <a:srgbClr val="201F4C"/>
              </a:solidFill>
              <a:latin typeface="+mj-ea"/>
              <a:ea typeface="+mj-ea"/>
              <a:cs typeface="+mn-ea"/>
              <a:sym typeface="+mn-lt"/>
            </a:endParaRPr>
          </a:p>
        </p:txBody>
      </p:sp>
      <p:sp>
        <p:nvSpPr>
          <p:cNvPr id="51" name="椭圆 50"/>
          <p:cNvSpPr/>
          <p:nvPr/>
        </p:nvSpPr>
        <p:spPr>
          <a:xfrm>
            <a:off x="2036445" y="4184650"/>
            <a:ext cx="108000" cy="108000"/>
          </a:xfrm>
          <a:prstGeom prst="ellipse">
            <a:avLst/>
          </a:prstGeom>
          <a:solidFill>
            <a:srgbClr val="434D5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椭圆 51"/>
          <p:cNvSpPr/>
          <p:nvPr/>
        </p:nvSpPr>
        <p:spPr>
          <a:xfrm>
            <a:off x="4998720" y="2802890"/>
            <a:ext cx="108000" cy="108000"/>
          </a:xfrm>
          <a:prstGeom prst="ellipse">
            <a:avLst/>
          </a:prstGeom>
          <a:solidFill>
            <a:srgbClr val="10215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a:xfrm rot="20100000">
            <a:off x="1984682" y="3541417"/>
            <a:ext cx="3168000" cy="1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椭圆 53"/>
          <p:cNvSpPr/>
          <p:nvPr/>
        </p:nvSpPr>
        <p:spPr>
          <a:xfrm>
            <a:off x="5226050" y="3142615"/>
            <a:ext cx="108000" cy="108000"/>
          </a:xfrm>
          <a:prstGeom prst="ellipse">
            <a:avLst/>
          </a:prstGeom>
          <a:solidFill>
            <a:srgbClr val="10215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椭圆 54"/>
          <p:cNvSpPr/>
          <p:nvPr/>
        </p:nvSpPr>
        <p:spPr>
          <a:xfrm>
            <a:off x="3623310" y="4084320"/>
            <a:ext cx="108000" cy="108000"/>
          </a:xfrm>
          <a:prstGeom prst="ellipse">
            <a:avLst/>
          </a:prstGeom>
          <a:solidFill>
            <a:srgbClr val="434D5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椭圆 55"/>
          <p:cNvSpPr/>
          <p:nvPr/>
        </p:nvSpPr>
        <p:spPr>
          <a:xfrm>
            <a:off x="5657850" y="3396615"/>
            <a:ext cx="108000" cy="108000"/>
          </a:xfrm>
          <a:prstGeom prst="ellipse">
            <a:avLst/>
          </a:prstGeom>
          <a:solidFill>
            <a:srgbClr val="10215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椭圆 56"/>
          <p:cNvSpPr/>
          <p:nvPr/>
        </p:nvSpPr>
        <p:spPr>
          <a:xfrm>
            <a:off x="5334000" y="4084320"/>
            <a:ext cx="108000" cy="108000"/>
          </a:xfrm>
          <a:prstGeom prst="ellipse">
            <a:avLst/>
          </a:prstGeom>
          <a:solidFill>
            <a:srgbClr val="434D5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椭圆 57"/>
          <p:cNvSpPr/>
          <p:nvPr/>
        </p:nvSpPr>
        <p:spPr>
          <a:xfrm>
            <a:off x="6454775" y="3396615"/>
            <a:ext cx="108000" cy="108000"/>
          </a:xfrm>
          <a:prstGeom prst="ellipse">
            <a:avLst/>
          </a:prstGeom>
          <a:solidFill>
            <a:srgbClr val="10215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椭圆 58"/>
          <p:cNvSpPr/>
          <p:nvPr/>
        </p:nvSpPr>
        <p:spPr>
          <a:xfrm>
            <a:off x="6779260" y="4057650"/>
            <a:ext cx="108000" cy="108000"/>
          </a:xfrm>
          <a:prstGeom prst="ellipse">
            <a:avLst/>
          </a:prstGeom>
          <a:solidFill>
            <a:srgbClr val="10215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椭圆 59"/>
          <p:cNvSpPr/>
          <p:nvPr/>
        </p:nvSpPr>
        <p:spPr>
          <a:xfrm>
            <a:off x="6855460" y="3142615"/>
            <a:ext cx="108000" cy="108000"/>
          </a:xfrm>
          <a:prstGeom prst="ellipse">
            <a:avLst/>
          </a:prstGeom>
          <a:solidFill>
            <a:srgbClr val="10215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椭圆 60"/>
          <p:cNvSpPr/>
          <p:nvPr/>
        </p:nvSpPr>
        <p:spPr>
          <a:xfrm>
            <a:off x="7099300" y="2802890"/>
            <a:ext cx="108000" cy="108000"/>
          </a:xfrm>
          <a:prstGeom prst="ellipse">
            <a:avLst/>
          </a:prstGeom>
          <a:solidFill>
            <a:srgbClr val="10215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矩形 61"/>
          <p:cNvSpPr/>
          <p:nvPr/>
        </p:nvSpPr>
        <p:spPr>
          <a:xfrm rot="1500000" flipH="1">
            <a:off x="7056427" y="3541417"/>
            <a:ext cx="3168000" cy="1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椭圆 65"/>
          <p:cNvSpPr/>
          <p:nvPr/>
        </p:nvSpPr>
        <p:spPr>
          <a:xfrm>
            <a:off x="10019030" y="4171950"/>
            <a:ext cx="108000" cy="108000"/>
          </a:xfrm>
          <a:prstGeom prst="ellipse">
            <a:avLst/>
          </a:prstGeom>
          <a:solidFill>
            <a:srgbClr val="434D5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矩形 66"/>
          <p:cNvSpPr/>
          <p:nvPr/>
        </p:nvSpPr>
        <p:spPr>
          <a:xfrm rot="1800000" flipH="1">
            <a:off x="6822513" y="3660672"/>
            <a:ext cx="1800000" cy="1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0" name="椭圆 69"/>
          <p:cNvSpPr/>
          <p:nvPr/>
        </p:nvSpPr>
        <p:spPr>
          <a:xfrm>
            <a:off x="8472170" y="4070350"/>
            <a:ext cx="108000" cy="108000"/>
          </a:xfrm>
          <a:prstGeom prst="ellipse">
            <a:avLst/>
          </a:prstGeom>
          <a:solidFill>
            <a:srgbClr val="434D5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矩形 70"/>
          <p:cNvSpPr/>
          <p:nvPr/>
        </p:nvSpPr>
        <p:spPr>
          <a:xfrm rot="19800000">
            <a:off x="3594680" y="3660782"/>
            <a:ext cx="1764000" cy="1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矩形 71"/>
          <p:cNvSpPr/>
          <p:nvPr/>
        </p:nvSpPr>
        <p:spPr>
          <a:xfrm rot="17760000">
            <a:off x="5222519" y="3787659"/>
            <a:ext cx="648000" cy="1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3" name="矩形 72"/>
          <p:cNvSpPr/>
          <p:nvPr/>
        </p:nvSpPr>
        <p:spPr>
          <a:xfrm rot="3840000" flipH="1">
            <a:off x="6343929" y="3773689"/>
            <a:ext cx="648000" cy="18000"/>
          </a:xfrm>
          <a:prstGeom prst="rect">
            <a:avLst/>
          </a:prstGeom>
          <a:solidFill>
            <a:srgbClr val="434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4" name="任意多边形 73"/>
          <p:cNvSpPr/>
          <p:nvPr/>
        </p:nvSpPr>
        <p:spPr>
          <a:xfrm>
            <a:off x="3337560" y="4491355"/>
            <a:ext cx="252730" cy="31305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696" h="4550">
                <a:moveTo>
                  <a:pt x="0" y="616"/>
                </a:moveTo>
                <a:lnTo>
                  <a:pt x="0" y="600"/>
                </a:lnTo>
                <a:cubicBezTo>
                  <a:pt x="-10" y="262"/>
                  <a:pt x="331" y="-8"/>
                  <a:pt x="601" y="0"/>
                </a:cubicBezTo>
                <a:lnTo>
                  <a:pt x="616" y="0"/>
                </a:lnTo>
                <a:lnTo>
                  <a:pt x="1010" y="0"/>
                </a:lnTo>
                <a:lnTo>
                  <a:pt x="1014" y="0"/>
                </a:lnTo>
                <a:lnTo>
                  <a:pt x="1019" y="0"/>
                </a:lnTo>
                <a:lnTo>
                  <a:pt x="2677" y="0"/>
                </a:lnTo>
                <a:lnTo>
                  <a:pt x="2683" y="0"/>
                </a:lnTo>
                <a:lnTo>
                  <a:pt x="2689" y="0"/>
                </a:lnTo>
                <a:lnTo>
                  <a:pt x="2689" y="0"/>
                </a:lnTo>
                <a:lnTo>
                  <a:pt x="3080" y="0"/>
                </a:lnTo>
                <a:lnTo>
                  <a:pt x="3096" y="0"/>
                </a:lnTo>
                <a:cubicBezTo>
                  <a:pt x="3434" y="-10"/>
                  <a:pt x="3704" y="331"/>
                  <a:pt x="3696" y="601"/>
                </a:cubicBezTo>
                <a:lnTo>
                  <a:pt x="3696" y="616"/>
                </a:lnTo>
                <a:lnTo>
                  <a:pt x="3696" y="3934"/>
                </a:lnTo>
                <a:lnTo>
                  <a:pt x="3696" y="3950"/>
                </a:lnTo>
                <a:cubicBezTo>
                  <a:pt x="3706" y="4288"/>
                  <a:pt x="3365" y="4558"/>
                  <a:pt x="3095" y="4550"/>
                </a:cubicBezTo>
                <a:lnTo>
                  <a:pt x="3080" y="4550"/>
                </a:lnTo>
                <a:lnTo>
                  <a:pt x="616" y="4550"/>
                </a:lnTo>
                <a:lnTo>
                  <a:pt x="600" y="4550"/>
                </a:lnTo>
                <a:cubicBezTo>
                  <a:pt x="262" y="4560"/>
                  <a:pt x="-8" y="4219"/>
                  <a:pt x="0" y="3949"/>
                </a:cubicBezTo>
                <a:lnTo>
                  <a:pt x="0" y="3934"/>
                </a:lnTo>
                <a:lnTo>
                  <a:pt x="0" y="616"/>
                </a:lnTo>
                <a:close/>
                <a:moveTo>
                  <a:pt x="405" y="413"/>
                </a:moveTo>
                <a:lnTo>
                  <a:pt x="810" y="413"/>
                </a:lnTo>
                <a:lnTo>
                  <a:pt x="810" y="1043"/>
                </a:lnTo>
                <a:lnTo>
                  <a:pt x="810" y="1048"/>
                </a:lnTo>
                <a:cubicBezTo>
                  <a:pt x="807" y="1152"/>
                  <a:pt x="911" y="1256"/>
                  <a:pt x="1013" y="1252"/>
                </a:cubicBezTo>
                <a:lnTo>
                  <a:pt x="1019" y="1252"/>
                </a:lnTo>
                <a:lnTo>
                  <a:pt x="2677" y="1252"/>
                </a:lnTo>
                <a:lnTo>
                  <a:pt x="2682" y="1252"/>
                </a:lnTo>
                <a:cubicBezTo>
                  <a:pt x="2786" y="1256"/>
                  <a:pt x="2890" y="1151"/>
                  <a:pt x="2886" y="1049"/>
                </a:cubicBezTo>
                <a:lnTo>
                  <a:pt x="2886" y="1043"/>
                </a:lnTo>
                <a:lnTo>
                  <a:pt x="2886" y="413"/>
                </a:lnTo>
                <a:lnTo>
                  <a:pt x="3291" y="413"/>
                </a:lnTo>
                <a:lnTo>
                  <a:pt x="3291" y="4137"/>
                </a:lnTo>
                <a:lnTo>
                  <a:pt x="405" y="4137"/>
                </a:lnTo>
                <a:lnTo>
                  <a:pt x="405" y="413"/>
                </a:lnTo>
                <a:close/>
                <a:moveTo>
                  <a:pt x="1149" y="413"/>
                </a:moveTo>
                <a:lnTo>
                  <a:pt x="2548" y="413"/>
                </a:lnTo>
                <a:lnTo>
                  <a:pt x="2548" y="979"/>
                </a:lnTo>
                <a:lnTo>
                  <a:pt x="1149" y="979"/>
                </a:lnTo>
                <a:lnTo>
                  <a:pt x="1149" y="413"/>
                </a:lnTo>
                <a:close/>
                <a:moveTo>
                  <a:pt x="876" y="1750"/>
                </a:moveTo>
                <a:lnTo>
                  <a:pt x="2887" y="1750"/>
                </a:lnTo>
                <a:lnTo>
                  <a:pt x="2887" y="1752"/>
                </a:lnTo>
                <a:cubicBezTo>
                  <a:pt x="2977" y="1760"/>
                  <a:pt x="3055" y="1854"/>
                  <a:pt x="3051" y="1942"/>
                </a:cubicBezTo>
                <a:cubicBezTo>
                  <a:pt x="3056" y="2040"/>
                  <a:pt x="2967" y="2123"/>
                  <a:pt x="2887" y="2131"/>
                </a:cubicBezTo>
                <a:lnTo>
                  <a:pt x="2887" y="2133"/>
                </a:lnTo>
                <a:lnTo>
                  <a:pt x="876" y="2133"/>
                </a:lnTo>
                <a:lnTo>
                  <a:pt x="876" y="2133"/>
                </a:lnTo>
                <a:lnTo>
                  <a:pt x="874" y="2133"/>
                </a:lnTo>
                <a:lnTo>
                  <a:pt x="869" y="2133"/>
                </a:lnTo>
                <a:lnTo>
                  <a:pt x="864" y="2133"/>
                </a:lnTo>
                <a:cubicBezTo>
                  <a:pt x="757" y="2137"/>
                  <a:pt x="671" y="2038"/>
                  <a:pt x="673" y="1942"/>
                </a:cubicBezTo>
                <a:cubicBezTo>
                  <a:pt x="670" y="1834"/>
                  <a:pt x="768" y="1748"/>
                  <a:pt x="864" y="1750"/>
                </a:cubicBezTo>
                <a:lnTo>
                  <a:pt x="869" y="1750"/>
                </a:lnTo>
                <a:lnTo>
                  <a:pt x="874" y="1751"/>
                </a:lnTo>
                <a:lnTo>
                  <a:pt x="876" y="1751"/>
                </a:lnTo>
                <a:lnTo>
                  <a:pt x="876" y="1750"/>
                </a:lnTo>
                <a:close/>
                <a:moveTo>
                  <a:pt x="876" y="2384"/>
                </a:moveTo>
                <a:lnTo>
                  <a:pt x="2887" y="2384"/>
                </a:lnTo>
                <a:lnTo>
                  <a:pt x="2887" y="2386"/>
                </a:lnTo>
                <a:cubicBezTo>
                  <a:pt x="2977" y="2394"/>
                  <a:pt x="3055" y="2488"/>
                  <a:pt x="3051" y="2576"/>
                </a:cubicBezTo>
                <a:cubicBezTo>
                  <a:pt x="3056" y="2674"/>
                  <a:pt x="2967" y="2757"/>
                  <a:pt x="2887" y="2765"/>
                </a:cubicBezTo>
                <a:lnTo>
                  <a:pt x="2887" y="2767"/>
                </a:lnTo>
                <a:lnTo>
                  <a:pt x="876" y="2767"/>
                </a:lnTo>
                <a:lnTo>
                  <a:pt x="876" y="2767"/>
                </a:lnTo>
                <a:lnTo>
                  <a:pt x="874" y="2767"/>
                </a:lnTo>
                <a:lnTo>
                  <a:pt x="869" y="2767"/>
                </a:lnTo>
                <a:lnTo>
                  <a:pt x="864" y="2767"/>
                </a:lnTo>
                <a:cubicBezTo>
                  <a:pt x="757" y="2771"/>
                  <a:pt x="671" y="2672"/>
                  <a:pt x="673" y="2576"/>
                </a:cubicBezTo>
                <a:cubicBezTo>
                  <a:pt x="670" y="2468"/>
                  <a:pt x="768" y="2382"/>
                  <a:pt x="864" y="2384"/>
                </a:cubicBezTo>
                <a:lnTo>
                  <a:pt x="869" y="2384"/>
                </a:lnTo>
                <a:lnTo>
                  <a:pt x="874" y="2385"/>
                </a:lnTo>
                <a:lnTo>
                  <a:pt x="876" y="2385"/>
                </a:lnTo>
                <a:lnTo>
                  <a:pt x="876" y="2384"/>
                </a:lnTo>
                <a:close/>
                <a:moveTo>
                  <a:pt x="877" y="3055"/>
                </a:moveTo>
                <a:lnTo>
                  <a:pt x="2039" y="3055"/>
                </a:lnTo>
                <a:lnTo>
                  <a:pt x="2039" y="3056"/>
                </a:lnTo>
                <a:lnTo>
                  <a:pt x="2043" y="3056"/>
                </a:lnTo>
                <a:lnTo>
                  <a:pt x="2048" y="3055"/>
                </a:lnTo>
                <a:lnTo>
                  <a:pt x="2053" y="3055"/>
                </a:lnTo>
                <a:lnTo>
                  <a:pt x="2058" y="3055"/>
                </a:lnTo>
                <a:cubicBezTo>
                  <a:pt x="2163" y="3052"/>
                  <a:pt x="2247" y="3158"/>
                  <a:pt x="2244" y="3242"/>
                </a:cubicBezTo>
                <a:lnTo>
                  <a:pt x="2244" y="3247"/>
                </a:lnTo>
                <a:lnTo>
                  <a:pt x="2244" y="3252"/>
                </a:lnTo>
                <a:cubicBezTo>
                  <a:pt x="2247" y="3357"/>
                  <a:pt x="2142" y="3441"/>
                  <a:pt x="2058" y="3438"/>
                </a:cubicBezTo>
                <a:lnTo>
                  <a:pt x="2053" y="3438"/>
                </a:lnTo>
                <a:lnTo>
                  <a:pt x="2048" y="3438"/>
                </a:lnTo>
                <a:lnTo>
                  <a:pt x="2043" y="3438"/>
                </a:lnTo>
                <a:lnTo>
                  <a:pt x="2039" y="3438"/>
                </a:lnTo>
                <a:lnTo>
                  <a:pt x="2039" y="3438"/>
                </a:lnTo>
                <a:lnTo>
                  <a:pt x="877" y="3438"/>
                </a:lnTo>
                <a:lnTo>
                  <a:pt x="877" y="3438"/>
                </a:lnTo>
                <a:lnTo>
                  <a:pt x="875" y="3438"/>
                </a:lnTo>
                <a:lnTo>
                  <a:pt x="870" y="3438"/>
                </a:lnTo>
                <a:lnTo>
                  <a:pt x="865" y="3438"/>
                </a:lnTo>
                <a:lnTo>
                  <a:pt x="860" y="3438"/>
                </a:lnTo>
                <a:cubicBezTo>
                  <a:pt x="755" y="3441"/>
                  <a:pt x="672" y="3335"/>
                  <a:pt x="674" y="3251"/>
                </a:cubicBezTo>
                <a:lnTo>
                  <a:pt x="674" y="3247"/>
                </a:lnTo>
                <a:lnTo>
                  <a:pt x="674" y="3242"/>
                </a:lnTo>
                <a:cubicBezTo>
                  <a:pt x="671" y="3136"/>
                  <a:pt x="777" y="3053"/>
                  <a:pt x="861" y="3055"/>
                </a:cubicBezTo>
                <a:lnTo>
                  <a:pt x="865" y="3055"/>
                </a:lnTo>
                <a:lnTo>
                  <a:pt x="870" y="3055"/>
                </a:lnTo>
                <a:lnTo>
                  <a:pt x="875" y="3056"/>
                </a:lnTo>
                <a:lnTo>
                  <a:pt x="877" y="3056"/>
                </a:lnTo>
                <a:lnTo>
                  <a:pt x="877" y="3055"/>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75" name="任意多边形 74"/>
          <p:cNvSpPr/>
          <p:nvPr/>
        </p:nvSpPr>
        <p:spPr>
          <a:xfrm>
            <a:off x="5031105" y="4453255"/>
            <a:ext cx="389255" cy="389255"/>
          </a:xfrm>
          <a:custGeom>
            <a:avLst/>
            <a:gdLst/>
            <a:ahLst/>
            <a:cxnLst>
              <a:cxn ang="3">
                <a:pos x="hc" y="t"/>
              </a:cxn>
              <a:cxn ang="cd2">
                <a:pos x="l" y="vc"/>
              </a:cxn>
              <a:cxn ang="cd4">
                <a:pos x="hc" y="b"/>
              </a:cxn>
              <a:cxn ang="0">
                <a:pos x="r" y="vc"/>
              </a:cxn>
            </a:cxnLst>
            <a:rect l="l" t="t" r="r" b="b"/>
            <a:pathLst>
              <a:path w="8710" h="8710">
                <a:moveTo>
                  <a:pt x="3825" y="0"/>
                </a:moveTo>
                <a:lnTo>
                  <a:pt x="4885" y="0"/>
                </a:lnTo>
                <a:lnTo>
                  <a:pt x="4885" y="964"/>
                </a:lnTo>
                <a:cubicBezTo>
                  <a:pt x="5262" y="973"/>
                  <a:pt x="6146" y="1372"/>
                  <a:pt x="6368" y="1592"/>
                </a:cubicBezTo>
                <a:lnTo>
                  <a:pt x="7060" y="901"/>
                </a:lnTo>
                <a:lnTo>
                  <a:pt x="7809" y="1650"/>
                </a:lnTo>
                <a:lnTo>
                  <a:pt x="7112" y="2347"/>
                </a:lnTo>
                <a:cubicBezTo>
                  <a:pt x="7437" y="2729"/>
                  <a:pt x="7716" y="3528"/>
                  <a:pt x="7740" y="3825"/>
                </a:cubicBezTo>
                <a:lnTo>
                  <a:pt x="8710" y="3825"/>
                </a:lnTo>
                <a:lnTo>
                  <a:pt x="8710" y="4885"/>
                </a:lnTo>
                <a:lnTo>
                  <a:pt x="7745" y="4885"/>
                </a:lnTo>
                <a:cubicBezTo>
                  <a:pt x="7736" y="5267"/>
                  <a:pt x="7335" y="6150"/>
                  <a:pt x="7118" y="6369"/>
                </a:cubicBezTo>
                <a:lnTo>
                  <a:pt x="7809" y="7060"/>
                </a:lnTo>
                <a:lnTo>
                  <a:pt x="7060" y="7809"/>
                </a:lnTo>
                <a:lnTo>
                  <a:pt x="6364" y="7114"/>
                </a:lnTo>
                <a:cubicBezTo>
                  <a:pt x="5977" y="7442"/>
                  <a:pt x="5182" y="7719"/>
                  <a:pt x="4885" y="7743"/>
                </a:cubicBezTo>
                <a:lnTo>
                  <a:pt x="4885" y="8710"/>
                </a:lnTo>
                <a:lnTo>
                  <a:pt x="3825" y="8710"/>
                </a:lnTo>
                <a:lnTo>
                  <a:pt x="3825" y="7748"/>
                </a:lnTo>
                <a:cubicBezTo>
                  <a:pt x="3440" y="7739"/>
                  <a:pt x="2561" y="7339"/>
                  <a:pt x="2339" y="7120"/>
                </a:cubicBezTo>
                <a:lnTo>
                  <a:pt x="1650" y="7809"/>
                </a:lnTo>
                <a:lnTo>
                  <a:pt x="901" y="7060"/>
                </a:lnTo>
                <a:lnTo>
                  <a:pt x="1594" y="6366"/>
                </a:lnTo>
                <a:cubicBezTo>
                  <a:pt x="1268" y="5980"/>
                  <a:pt x="991" y="5187"/>
                  <a:pt x="966" y="4885"/>
                </a:cubicBezTo>
                <a:lnTo>
                  <a:pt x="0" y="4885"/>
                </a:lnTo>
                <a:lnTo>
                  <a:pt x="0" y="3825"/>
                </a:lnTo>
                <a:lnTo>
                  <a:pt x="961" y="3825"/>
                </a:lnTo>
                <a:cubicBezTo>
                  <a:pt x="971" y="3446"/>
                  <a:pt x="1368" y="2565"/>
                  <a:pt x="1590" y="2340"/>
                </a:cubicBezTo>
                <a:lnTo>
                  <a:pt x="901" y="1650"/>
                </a:lnTo>
                <a:lnTo>
                  <a:pt x="1650" y="901"/>
                </a:lnTo>
                <a:lnTo>
                  <a:pt x="2345" y="1596"/>
                </a:lnTo>
                <a:cubicBezTo>
                  <a:pt x="2726" y="1273"/>
                  <a:pt x="3522" y="993"/>
                  <a:pt x="3825" y="969"/>
                </a:cubicBezTo>
                <a:lnTo>
                  <a:pt x="3825" y="0"/>
                </a:lnTo>
                <a:close/>
                <a:moveTo>
                  <a:pt x="1814" y="4356"/>
                </a:moveTo>
                <a:lnTo>
                  <a:pt x="1813" y="4288"/>
                </a:lnTo>
                <a:cubicBezTo>
                  <a:pt x="1772" y="2894"/>
                  <a:pt x="3175" y="1783"/>
                  <a:pt x="4292" y="1816"/>
                </a:cubicBezTo>
                <a:lnTo>
                  <a:pt x="4353" y="1817"/>
                </a:lnTo>
                <a:lnTo>
                  <a:pt x="4421" y="1816"/>
                </a:lnTo>
                <a:cubicBezTo>
                  <a:pt x="5815" y="1775"/>
                  <a:pt x="6926" y="3178"/>
                  <a:pt x="6893" y="4295"/>
                </a:cubicBezTo>
                <a:lnTo>
                  <a:pt x="6892" y="4356"/>
                </a:lnTo>
                <a:lnTo>
                  <a:pt x="6894" y="4424"/>
                </a:lnTo>
                <a:cubicBezTo>
                  <a:pt x="6935" y="5818"/>
                  <a:pt x="5531" y="6929"/>
                  <a:pt x="4414" y="6896"/>
                </a:cubicBezTo>
                <a:lnTo>
                  <a:pt x="4353" y="6895"/>
                </a:lnTo>
                <a:lnTo>
                  <a:pt x="4285" y="6897"/>
                </a:lnTo>
                <a:cubicBezTo>
                  <a:pt x="2891" y="6938"/>
                  <a:pt x="1780" y="5534"/>
                  <a:pt x="1813" y="4417"/>
                </a:cubicBezTo>
                <a:lnTo>
                  <a:pt x="1814" y="4356"/>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76" name="任意多边形 75"/>
          <p:cNvSpPr/>
          <p:nvPr/>
        </p:nvSpPr>
        <p:spPr>
          <a:xfrm>
            <a:off x="1577975" y="4491355"/>
            <a:ext cx="324485" cy="30543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299" h="3096">
                <a:moveTo>
                  <a:pt x="0" y="425"/>
                </a:moveTo>
                <a:lnTo>
                  <a:pt x="0" y="413"/>
                </a:lnTo>
                <a:lnTo>
                  <a:pt x="0" y="402"/>
                </a:lnTo>
                <a:cubicBezTo>
                  <a:pt x="-5" y="174"/>
                  <a:pt x="242" y="-5"/>
                  <a:pt x="405" y="0"/>
                </a:cubicBezTo>
                <a:lnTo>
                  <a:pt x="414" y="0"/>
                </a:lnTo>
                <a:lnTo>
                  <a:pt x="425" y="0"/>
                </a:lnTo>
                <a:lnTo>
                  <a:pt x="2874" y="0"/>
                </a:lnTo>
                <a:lnTo>
                  <a:pt x="2886" y="0"/>
                </a:lnTo>
                <a:lnTo>
                  <a:pt x="2897" y="0"/>
                </a:lnTo>
                <a:cubicBezTo>
                  <a:pt x="3125" y="-5"/>
                  <a:pt x="3304" y="242"/>
                  <a:pt x="3299" y="405"/>
                </a:cubicBezTo>
                <a:lnTo>
                  <a:pt x="3299" y="414"/>
                </a:lnTo>
                <a:lnTo>
                  <a:pt x="3299" y="425"/>
                </a:lnTo>
                <a:lnTo>
                  <a:pt x="3299" y="2121"/>
                </a:lnTo>
                <a:lnTo>
                  <a:pt x="3299" y="2133"/>
                </a:lnTo>
                <a:lnTo>
                  <a:pt x="3299" y="2144"/>
                </a:lnTo>
                <a:cubicBezTo>
                  <a:pt x="3304" y="2372"/>
                  <a:pt x="3056" y="2551"/>
                  <a:pt x="2894" y="2546"/>
                </a:cubicBezTo>
                <a:lnTo>
                  <a:pt x="2885" y="2546"/>
                </a:lnTo>
                <a:lnTo>
                  <a:pt x="2874" y="2546"/>
                </a:lnTo>
                <a:lnTo>
                  <a:pt x="2311" y="2546"/>
                </a:lnTo>
                <a:cubicBezTo>
                  <a:pt x="2312" y="2546"/>
                  <a:pt x="2293" y="2563"/>
                  <a:pt x="2298" y="2558"/>
                </a:cubicBezTo>
                <a:lnTo>
                  <a:pt x="1824" y="3032"/>
                </a:lnTo>
                <a:lnTo>
                  <a:pt x="1824" y="3032"/>
                </a:lnTo>
                <a:cubicBezTo>
                  <a:pt x="1795" y="3071"/>
                  <a:pt x="1727" y="3098"/>
                  <a:pt x="1681" y="3096"/>
                </a:cubicBezTo>
                <a:cubicBezTo>
                  <a:pt x="1670" y="3096"/>
                  <a:pt x="1644" y="3093"/>
                  <a:pt x="1647" y="3093"/>
                </a:cubicBezTo>
                <a:cubicBezTo>
                  <a:pt x="1640" y="3094"/>
                  <a:pt x="1620" y="3096"/>
                  <a:pt x="1617" y="3096"/>
                </a:cubicBezTo>
                <a:cubicBezTo>
                  <a:pt x="1583" y="3097"/>
                  <a:pt x="1544" y="3085"/>
                  <a:pt x="1524" y="3072"/>
                </a:cubicBezTo>
                <a:lnTo>
                  <a:pt x="1518" y="3078"/>
                </a:lnTo>
                <a:lnTo>
                  <a:pt x="999" y="2558"/>
                </a:lnTo>
                <a:lnTo>
                  <a:pt x="999" y="2558"/>
                </a:lnTo>
                <a:lnTo>
                  <a:pt x="997" y="2557"/>
                </a:lnTo>
                <a:lnTo>
                  <a:pt x="994" y="2554"/>
                </a:lnTo>
                <a:lnTo>
                  <a:pt x="990" y="2550"/>
                </a:lnTo>
                <a:lnTo>
                  <a:pt x="986" y="2547"/>
                </a:lnTo>
                <a:lnTo>
                  <a:pt x="985" y="2546"/>
                </a:lnTo>
                <a:lnTo>
                  <a:pt x="425" y="2546"/>
                </a:lnTo>
                <a:lnTo>
                  <a:pt x="413" y="2546"/>
                </a:lnTo>
                <a:lnTo>
                  <a:pt x="402" y="2546"/>
                </a:lnTo>
                <a:cubicBezTo>
                  <a:pt x="174" y="2551"/>
                  <a:pt x="-5" y="2304"/>
                  <a:pt x="0" y="2141"/>
                </a:cubicBezTo>
                <a:lnTo>
                  <a:pt x="0" y="2132"/>
                </a:lnTo>
                <a:lnTo>
                  <a:pt x="0" y="2121"/>
                </a:lnTo>
                <a:lnTo>
                  <a:pt x="0" y="425"/>
                </a:lnTo>
                <a:close/>
                <a:moveTo>
                  <a:pt x="2198" y="2226"/>
                </a:moveTo>
                <a:lnTo>
                  <a:pt x="2198" y="2222"/>
                </a:lnTo>
                <a:lnTo>
                  <a:pt x="2809" y="2222"/>
                </a:lnTo>
                <a:lnTo>
                  <a:pt x="2813" y="2222"/>
                </a:lnTo>
                <a:lnTo>
                  <a:pt x="2817" y="2222"/>
                </a:lnTo>
                <a:cubicBezTo>
                  <a:pt x="2901" y="2225"/>
                  <a:pt x="2984" y="2132"/>
                  <a:pt x="2981" y="2058"/>
                </a:cubicBezTo>
                <a:lnTo>
                  <a:pt x="2981" y="2054"/>
                </a:lnTo>
                <a:lnTo>
                  <a:pt x="2981" y="2050"/>
                </a:lnTo>
                <a:lnTo>
                  <a:pt x="2981" y="496"/>
                </a:lnTo>
                <a:lnTo>
                  <a:pt x="2981" y="492"/>
                </a:lnTo>
                <a:lnTo>
                  <a:pt x="2981" y="488"/>
                </a:lnTo>
                <a:cubicBezTo>
                  <a:pt x="2984" y="404"/>
                  <a:pt x="2892" y="322"/>
                  <a:pt x="2818" y="324"/>
                </a:cubicBezTo>
                <a:lnTo>
                  <a:pt x="2814" y="324"/>
                </a:lnTo>
                <a:lnTo>
                  <a:pt x="2809" y="324"/>
                </a:lnTo>
                <a:lnTo>
                  <a:pt x="490" y="324"/>
                </a:lnTo>
                <a:lnTo>
                  <a:pt x="486" y="324"/>
                </a:lnTo>
                <a:lnTo>
                  <a:pt x="482" y="324"/>
                </a:lnTo>
                <a:cubicBezTo>
                  <a:pt x="398" y="321"/>
                  <a:pt x="315" y="414"/>
                  <a:pt x="318" y="488"/>
                </a:cubicBezTo>
                <a:lnTo>
                  <a:pt x="318" y="492"/>
                </a:lnTo>
                <a:lnTo>
                  <a:pt x="318" y="496"/>
                </a:lnTo>
                <a:lnTo>
                  <a:pt x="318" y="2050"/>
                </a:lnTo>
                <a:lnTo>
                  <a:pt x="318" y="2054"/>
                </a:lnTo>
                <a:lnTo>
                  <a:pt x="318" y="2058"/>
                </a:lnTo>
                <a:cubicBezTo>
                  <a:pt x="315" y="2142"/>
                  <a:pt x="407" y="2224"/>
                  <a:pt x="481" y="2222"/>
                </a:cubicBezTo>
                <a:lnTo>
                  <a:pt x="485" y="2222"/>
                </a:lnTo>
                <a:lnTo>
                  <a:pt x="490" y="2222"/>
                </a:lnTo>
                <a:lnTo>
                  <a:pt x="1101" y="2222"/>
                </a:lnTo>
                <a:lnTo>
                  <a:pt x="1101" y="2225"/>
                </a:lnTo>
                <a:cubicBezTo>
                  <a:pt x="1102" y="2225"/>
                  <a:pt x="1126" y="2223"/>
                  <a:pt x="1126" y="2224"/>
                </a:cubicBezTo>
                <a:cubicBezTo>
                  <a:pt x="1181" y="2221"/>
                  <a:pt x="1245" y="2256"/>
                  <a:pt x="1269" y="2288"/>
                </a:cubicBezTo>
                <a:lnTo>
                  <a:pt x="1269" y="2288"/>
                </a:lnTo>
                <a:lnTo>
                  <a:pt x="1648" y="2667"/>
                </a:lnTo>
                <a:lnTo>
                  <a:pt x="2073" y="2242"/>
                </a:lnTo>
                <a:lnTo>
                  <a:pt x="2079" y="2247"/>
                </a:lnTo>
                <a:cubicBezTo>
                  <a:pt x="2104" y="2231"/>
                  <a:pt x="2145" y="2223"/>
                  <a:pt x="2172" y="2224"/>
                </a:cubicBezTo>
                <a:cubicBezTo>
                  <a:pt x="2181" y="2224"/>
                  <a:pt x="2198" y="2226"/>
                  <a:pt x="2198" y="2226"/>
                </a:cubicBezTo>
                <a:close/>
                <a:moveTo>
                  <a:pt x="1192" y="707"/>
                </a:moveTo>
                <a:lnTo>
                  <a:pt x="2114" y="707"/>
                </a:lnTo>
                <a:lnTo>
                  <a:pt x="2114" y="707"/>
                </a:lnTo>
                <a:lnTo>
                  <a:pt x="2119" y="707"/>
                </a:lnTo>
                <a:lnTo>
                  <a:pt x="2124" y="707"/>
                </a:lnTo>
                <a:cubicBezTo>
                  <a:pt x="2229" y="704"/>
                  <a:pt x="2313" y="810"/>
                  <a:pt x="2310" y="894"/>
                </a:cubicBezTo>
                <a:lnTo>
                  <a:pt x="2310" y="899"/>
                </a:lnTo>
                <a:lnTo>
                  <a:pt x="2310" y="904"/>
                </a:lnTo>
                <a:cubicBezTo>
                  <a:pt x="2313" y="1009"/>
                  <a:pt x="2208" y="1093"/>
                  <a:pt x="2124" y="1090"/>
                </a:cubicBezTo>
                <a:lnTo>
                  <a:pt x="2119" y="1090"/>
                </a:lnTo>
                <a:lnTo>
                  <a:pt x="2114" y="1090"/>
                </a:lnTo>
                <a:lnTo>
                  <a:pt x="2114" y="1090"/>
                </a:lnTo>
                <a:lnTo>
                  <a:pt x="1192" y="1090"/>
                </a:lnTo>
                <a:lnTo>
                  <a:pt x="1192" y="1090"/>
                </a:lnTo>
                <a:lnTo>
                  <a:pt x="1190" y="1090"/>
                </a:lnTo>
                <a:lnTo>
                  <a:pt x="1185" y="1090"/>
                </a:lnTo>
                <a:lnTo>
                  <a:pt x="1180" y="1090"/>
                </a:lnTo>
                <a:lnTo>
                  <a:pt x="1175" y="1090"/>
                </a:lnTo>
                <a:cubicBezTo>
                  <a:pt x="1070" y="1093"/>
                  <a:pt x="987" y="988"/>
                  <a:pt x="989" y="903"/>
                </a:cubicBezTo>
                <a:lnTo>
                  <a:pt x="989" y="899"/>
                </a:lnTo>
                <a:lnTo>
                  <a:pt x="989" y="894"/>
                </a:lnTo>
                <a:cubicBezTo>
                  <a:pt x="986" y="789"/>
                  <a:pt x="1092" y="705"/>
                  <a:pt x="1176" y="707"/>
                </a:cubicBezTo>
                <a:lnTo>
                  <a:pt x="1180" y="707"/>
                </a:lnTo>
                <a:lnTo>
                  <a:pt x="1185" y="707"/>
                </a:lnTo>
                <a:lnTo>
                  <a:pt x="1190" y="708"/>
                </a:lnTo>
                <a:lnTo>
                  <a:pt x="1192" y="708"/>
                </a:lnTo>
                <a:lnTo>
                  <a:pt x="1192" y="707"/>
                </a:lnTo>
                <a:close/>
                <a:moveTo>
                  <a:pt x="1188" y="1392"/>
                </a:moveTo>
                <a:lnTo>
                  <a:pt x="2110" y="1392"/>
                </a:lnTo>
                <a:lnTo>
                  <a:pt x="2110" y="1392"/>
                </a:lnTo>
                <a:lnTo>
                  <a:pt x="2115" y="1392"/>
                </a:lnTo>
                <a:lnTo>
                  <a:pt x="2120" y="1392"/>
                </a:lnTo>
                <a:cubicBezTo>
                  <a:pt x="2225" y="1389"/>
                  <a:pt x="2309" y="1495"/>
                  <a:pt x="2306" y="1579"/>
                </a:cubicBezTo>
                <a:lnTo>
                  <a:pt x="2306" y="1584"/>
                </a:lnTo>
                <a:lnTo>
                  <a:pt x="2306" y="1589"/>
                </a:lnTo>
                <a:cubicBezTo>
                  <a:pt x="2309" y="1694"/>
                  <a:pt x="2204" y="1778"/>
                  <a:pt x="2120" y="1775"/>
                </a:cubicBezTo>
                <a:lnTo>
                  <a:pt x="2115" y="1775"/>
                </a:lnTo>
                <a:lnTo>
                  <a:pt x="2110" y="1775"/>
                </a:lnTo>
                <a:lnTo>
                  <a:pt x="2110" y="1775"/>
                </a:lnTo>
                <a:lnTo>
                  <a:pt x="1188" y="1775"/>
                </a:lnTo>
                <a:lnTo>
                  <a:pt x="1188" y="1775"/>
                </a:lnTo>
                <a:lnTo>
                  <a:pt x="1186" y="1775"/>
                </a:lnTo>
                <a:lnTo>
                  <a:pt x="1181" y="1775"/>
                </a:lnTo>
                <a:lnTo>
                  <a:pt x="1176" y="1775"/>
                </a:lnTo>
                <a:lnTo>
                  <a:pt x="1171" y="1775"/>
                </a:lnTo>
                <a:cubicBezTo>
                  <a:pt x="1066" y="1778"/>
                  <a:pt x="983" y="1673"/>
                  <a:pt x="985" y="1588"/>
                </a:cubicBezTo>
                <a:lnTo>
                  <a:pt x="985" y="1584"/>
                </a:lnTo>
                <a:lnTo>
                  <a:pt x="985" y="1579"/>
                </a:lnTo>
                <a:cubicBezTo>
                  <a:pt x="982" y="1474"/>
                  <a:pt x="1088" y="1390"/>
                  <a:pt x="1172" y="1392"/>
                </a:cubicBezTo>
                <a:lnTo>
                  <a:pt x="1176" y="1392"/>
                </a:lnTo>
                <a:lnTo>
                  <a:pt x="1181" y="1392"/>
                </a:lnTo>
                <a:lnTo>
                  <a:pt x="1186" y="1393"/>
                </a:lnTo>
                <a:lnTo>
                  <a:pt x="1188" y="1393"/>
                </a:lnTo>
                <a:lnTo>
                  <a:pt x="1188" y="1392"/>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77" name="任意多边形 76"/>
          <p:cNvSpPr/>
          <p:nvPr/>
        </p:nvSpPr>
        <p:spPr>
          <a:xfrm>
            <a:off x="6817360" y="4489450"/>
            <a:ext cx="302895" cy="307340"/>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523" h="5585">
                <a:moveTo>
                  <a:pt x="1" y="921"/>
                </a:moveTo>
                <a:lnTo>
                  <a:pt x="0" y="896"/>
                </a:lnTo>
                <a:lnTo>
                  <a:pt x="0" y="872"/>
                </a:lnTo>
                <a:cubicBezTo>
                  <a:pt x="-11" y="378"/>
                  <a:pt x="526" y="-11"/>
                  <a:pt x="880" y="0"/>
                </a:cubicBezTo>
                <a:lnTo>
                  <a:pt x="899" y="0"/>
                </a:lnTo>
                <a:lnTo>
                  <a:pt x="921" y="1"/>
                </a:lnTo>
                <a:lnTo>
                  <a:pt x="3035" y="1"/>
                </a:lnTo>
                <a:lnTo>
                  <a:pt x="3035" y="660"/>
                </a:lnTo>
                <a:lnTo>
                  <a:pt x="1063" y="660"/>
                </a:lnTo>
                <a:lnTo>
                  <a:pt x="1053" y="660"/>
                </a:lnTo>
                <a:lnTo>
                  <a:pt x="1043" y="660"/>
                </a:lnTo>
                <a:cubicBezTo>
                  <a:pt x="844" y="654"/>
                  <a:pt x="648" y="873"/>
                  <a:pt x="654" y="1049"/>
                </a:cubicBezTo>
                <a:lnTo>
                  <a:pt x="654" y="1058"/>
                </a:lnTo>
                <a:lnTo>
                  <a:pt x="654" y="1069"/>
                </a:lnTo>
                <a:lnTo>
                  <a:pt x="654" y="4515"/>
                </a:lnTo>
                <a:lnTo>
                  <a:pt x="654" y="4525"/>
                </a:lnTo>
                <a:lnTo>
                  <a:pt x="654" y="4535"/>
                </a:lnTo>
                <a:cubicBezTo>
                  <a:pt x="647" y="4734"/>
                  <a:pt x="867" y="4931"/>
                  <a:pt x="1042" y="4925"/>
                </a:cubicBezTo>
                <a:lnTo>
                  <a:pt x="1052" y="4925"/>
                </a:lnTo>
                <a:lnTo>
                  <a:pt x="1063" y="4924"/>
                </a:lnTo>
                <a:lnTo>
                  <a:pt x="4460" y="4924"/>
                </a:lnTo>
                <a:lnTo>
                  <a:pt x="4470" y="4924"/>
                </a:lnTo>
                <a:lnTo>
                  <a:pt x="4480" y="4925"/>
                </a:lnTo>
                <a:cubicBezTo>
                  <a:pt x="4679" y="4931"/>
                  <a:pt x="4875" y="4711"/>
                  <a:pt x="4869" y="4536"/>
                </a:cubicBezTo>
                <a:lnTo>
                  <a:pt x="4869" y="4526"/>
                </a:lnTo>
                <a:lnTo>
                  <a:pt x="4869" y="4515"/>
                </a:lnTo>
                <a:lnTo>
                  <a:pt x="4869" y="2423"/>
                </a:lnTo>
                <a:lnTo>
                  <a:pt x="5522" y="2423"/>
                </a:lnTo>
                <a:lnTo>
                  <a:pt x="5522" y="4664"/>
                </a:lnTo>
                <a:lnTo>
                  <a:pt x="5523" y="4688"/>
                </a:lnTo>
                <a:lnTo>
                  <a:pt x="5523" y="4712"/>
                </a:lnTo>
                <a:cubicBezTo>
                  <a:pt x="5534" y="5207"/>
                  <a:pt x="4997" y="5596"/>
                  <a:pt x="4643" y="5585"/>
                </a:cubicBezTo>
                <a:lnTo>
                  <a:pt x="4624" y="5584"/>
                </a:lnTo>
                <a:lnTo>
                  <a:pt x="4602" y="5584"/>
                </a:lnTo>
                <a:lnTo>
                  <a:pt x="921" y="5584"/>
                </a:lnTo>
                <a:lnTo>
                  <a:pt x="896" y="5585"/>
                </a:lnTo>
                <a:lnTo>
                  <a:pt x="872" y="5585"/>
                </a:lnTo>
                <a:cubicBezTo>
                  <a:pt x="378" y="5596"/>
                  <a:pt x="-11" y="5059"/>
                  <a:pt x="0" y="4705"/>
                </a:cubicBezTo>
                <a:lnTo>
                  <a:pt x="0" y="4686"/>
                </a:lnTo>
                <a:lnTo>
                  <a:pt x="1" y="4664"/>
                </a:lnTo>
                <a:lnTo>
                  <a:pt x="1" y="921"/>
                </a:lnTo>
                <a:close/>
                <a:moveTo>
                  <a:pt x="2404" y="2822"/>
                </a:moveTo>
                <a:lnTo>
                  <a:pt x="2404" y="3113"/>
                </a:lnTo>
                <a:lnTo>
                  <a:pt x="2708" y="3113"/>
                </a:lnTo>
                <a:lnTo>
                  <a:pt x="4747" y="1073"/>
                </a:lnTo>
                <a:lnTo>
                  <a:pt x="4450" y="776"/>
                </a:lnTo>
                <a:lnTo>
                  <a:pt x="2404" y="2822"/>
                </a:lnTo>
                <a:close/>
                <a:moveTo>
                  <a:pt x="2949" y="3719"/>
                </a:moveTo>
                <a:lnTo>
                  <a:pt x="2949" y="3727"/>
                </a:lnTo>
                <a:lnTo>
                  <a:pt x="1799" y="3727"/>
                </a:lnTo>
                <a:lnTo>
                  <a:pt x="1799" y="2698"/>
                </a:lnTo>
                <a:lnTo>
                  <a:pt x="1799" y="2698"/>
                </a:lnTo>
                <a:lnTo>
                  <a:pt x="1799" y="2698"/>
                </a:lnTo>
                <a:cubicBezTo>
                  <a:pt x="1799" y="2699"/>
                  <a:pt x="1797" y="2663"/>
                  <a:pt x="1797" y="2656"/>
                </a:cubicBezTo>
                <a:lnTo>
                  <a:pt x="1797" y="2655"/>
                </a:lnTo>
                <a:lnTo>
                  <a:pt x="1797" y="2655"/>
                </a:lnTo>
                <a:lnTo>
                  <a:pt x="1797" y="2655"/>
                </a:lnTo>
                <a:lnTo>
                  <a:pt x="1797" y="2654"/>
                </a:lnTo>
                <a:lnTo>
                  <a:pt x="1797" y="2654"/>
                </a:lnTo>
                <a:lnTo>
                  <a:pt x="1797" y="2654"/>
                </a:lnTo>
                <a:lnTo>
                  <a:pt x="1797" y="2654"/>
                </a:lnTo>
                <a:lnTo>
                  <a:pt x="1797" y="2654"/>
                </a:lnTo>
                <a:lnTo>
                  <a:pt x="1797" y="2654"/>
                </a:lnTo>
                <a:lnTo>
                  <a:pt x="1798" y="2643"/>
                </a:lnTo>
                <a:lnTo>
                  <a:pt x="1798" y="2633"/>
                </a:lnTo>
                <a:lnTo>
                  <a:pt x="1799" y="2622"/>
                </a:lnTo>
                <a:lnTo>
                  <a:pt x="1799" y="2619"/>
                </a:lnTo>
                <a:lnTo>
                  <a:pt x="1799" y="2568"/>
                </a:lnTo>
                <a:lnTo>
                  <a:pt x="1807" y="2568"/>
                </a:lnTo>
                <a:cubicBezTo>
                  <a:pt x="1817" y="2489"/>
                  <a:pt x="1880" y="2387"/>
                  <a:pt x="1922" y="2352"/>
                </a:cubicBezTo>
                <a:lnTo>
                  <a:pt x="4149" y="125"/>
                </a:lnTo>
                <a:cubicBezTo>
                  <a:pt x="4222" y="37"/>
                  <a:pt x="4365" y="-2"/>
                  <a:pt x="4444" y="0"/>
                </a:cubicBezTo>
                <a:lnTo>
                  <a:pt x="4449" y="0"/>
                </a:lnTo>
                <a:lnTo>
                  <a:pt x="4453" y="0"/>
                </a:lnTo>
                <a:lnTo>
                  <a:pt x="4458" y="0"/>
                </a:lnTo>
                <a:lnTo>
                  <a:pt x="4464" y="0"/>
                </a:lnTo>
                <a:cubicBezTo>
                  <a:pt x="4574" y="-2"/>
                  <a:pt x="4705" y="66"/>
                  <a:pt x="4755" y="125"/>
                </a:cubicBezTo>
                <a:lnTo>
                  <a:pt x="5399" y="769"/>
                </a:lnTo>
                <a:cubicBezTo>
                  <a:pt x="5486" y="842"/>
                  <a:pt x="5525" y="984"/>
                  <a:pt x="5523" y="1063"/>
                </a:cubicBezTo>
                <a:lnTo>
                  <a:pt x="5523" y="1068"/>
                </a:lnTo>
                <a:lnTo>
                  <a:pt x="5523" y="1072"/>
                </a:lnTo>
                <a:lnTo>
                  <a:pt x="5523" y="1077"/>
                </a:lnTo>
                <a:lnTo>
                  <a:pt x="5523" y="1083"/>
                </a:lnTo>
                <a:cubicBezTo>
                  <a:pt x="5525" y="1193"/>
                  <a:pt x="5457" y="1324"/>
                  <a:pt x="5398" y="1374"/>
                </a:cubicBezTo>
                <a:lnTo>
                  <a:pt x="3171" y="3602"/>
                </a:lnTo>
                <a:cubicBezTo>
                  <a:pt x="3117" y="3670"/>
                  <a:pt x="2992" y="3715"/>
                  <a:pt x="2949" y="3719"/>
                </a:cubicBez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10" name="任意多边形 109"/>
          <p:cNvSpPr/>
          <p:nvPr/>
        </p:nvSpPr>
        <p:spPr>
          <a:xfrm>
            <a:off x="8524240" y="4453255"/>
            <a:ext cx="337820" cy="295910"/>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601" h="4907">
                <a:moveTo>
                  <a:pt x="4624" y="4357"/>
                </a:moveTo>
                <a:lnTo>
                  <a:pt x="4624" y="4797"/>
                </a:lnTo>
                <a:lnTo>
                  <a:pt x="4624" y="4800"/>
                </a:lnTo>
                <a:lnTo>
                  <a:pt x="4624" y="4803"/>
                </a:lnTo>
                <a:cubicBezTo>
                  <a:pt x="4625" y="4862"/>
                  <a:pt x="4561" y="4908"/>
                  <a:pt x="4519" y="4907"/>
                </a:cubicBezTo>
                <a:lnTo>
                  <a:pt x="4516" y="4907"/>
                </a:lnTo>
                <a:lnTo>
                  <a:pt x="4514" y="4907"/>
                </a:lnTo>
                <a:lnTo>
                  <a:pt x="3180" y="4907"/>
                </a:lnTo>
                <a:lnTo>
                  <a:pt x="3180" y="3567"/>
                </a:lnTo>
                <a:lnTo>
                  <a:pt x="2380" y="3567"/>
                </a:lnTo>
                <a:lnTo>
                  <a:pt x="2380" y="4907"/>
                </a:lnTo>
                <a:lnTo>
                  <a:pt x="1049" y="4907"/>
                </a:lnTo>
                <a:lnTo>
                  <a:pt x="1046" y="4907"/>
                </a:lnTo>
                <a:lnTo>
                  <a:pt x="1043" y="4907"/>
                </a:lnTo>
                <a:cubicBezTo>
                  <a:pt x="984" y="4908"/>
                  <a:pt x="937" y="4844"/>
                  <a:pt x="939" y="4802"/>
                </a:cubicBezTo>
                <a:lnTo>
                  <a:pt x="939" y="4799"/>
                </a:lnTo>
                <a:lnTo>
                  <a:pt x="939" y="4797"/>
                </a:lnTo>
                <a:lnTo>
                  <a:pt x="939" y="2817"/>
                </a:lnTo>
                <a:lnTo>
                  <a:pt x="2781" y="1217"/>
                </a:lnTo>
                <a:lnTo>
                  <a:pt x="4624" y="2817"/>
                </a:lnTo>
                <a:lnTo>
                  <a:pt x="4624" y="4357"/>
                </a:lnTo>
                <a:close/>
                <a:moveTo>
                  <a:pt x="4230" y="825"/>
                </a:moveTo>
                <a:cubicBezTo>
                  <a:pt x="4228" y="770"/>
                  <a:pt x="4279" y="726"/>
                  <a:pt x="4328" y="727"/>
                </a:cubicBezTo>
                <a:lnTo>
                  <a:pt x="4721" y="727"/>
                </a:lnTo>
                <a:cubicBezTo>
                  <a:pt x="4777" y="725"/>
                  <a:pt x="4821" y="776"/>
                  <a:pt x="4820" y="825"/>
                </a:cubicBezTo>
                <a:lnTo>
                  <a:pt x="4820" y="1678"/>
                </a:lnTo>
                <a:lnTo>
                  <a:pt x="5568" y="2352"/>
                </a:lnTo>
                <a:cubicBezTo>
                  <a:pt x="5593" y="2370"/>
                  <a:pt x="5602" y="2403"/>
                  <a:pt x="5601" y="2427"/>
                </a:cubicBezTo>
                <a:cubicBezTo>
                  <a:pt x="5602" y="2454"/>
                  <a:pt x="5589" y="2483"/>
                  <a:pt x="5577" y="2494"/>
                </a:cubicBezTo>
                <a:lnTo>
                  <a:pt x="5576" y="2495"/>
                </a:lnTo>
                <a:lnTo>
                  <a:pt x="5304" y="2798"/>
                </a:lnTo>
                <a:cubicBezTo>
                  <a:pt x="5286" y="2822"/>
                  <a:pt x="5252" y="2831"/>
                  <a:pt x="5229" y="2831"/>
                </a:cubicBezTo>
                <a:cubicBezTo>
                  <a:pt x="5202" y="2831"/>
                  <a:pt x="5173" y="2819"/>
                  <a:pt x="5162" y="2807"/>
                </a:cubicBezTo>
                <a:lnTo>
                  <a:pt x="5160" y="2805"/>
                </a:lnTo>
                <a:lnTo>
                  <a:pt x="2801" y="681"/>
                </a:lnTo>
                <a:lnTo>
                  <a:pt x="441" y="2805"/>
                </a:lnTo>
                <a:cubicBezTo>
                  <a:pt x="424" y="2824"/>
                  <a:pt x="394" y="2832"/>
                  <a:pt x="374" y="2831"/>
                </a:cubicBezTo>
                <a:cubicBezTo>
                  <a:pt x="347" y="2832"/>
                  <a:pt x="318" y="2818"/>
                  <a:pt x="305" y="2805"/>
                </a:cubicBezTo>
                <a:lnTo>
                  <a:pt x="303" y="2803"/>
                </a:lnTo>
                <a:lnTo>
                  <a:pt x="302" y="2801"/>
                </a:lnTo>
                <a:lnTo>
                  <a:pt x="300" y="2800"/>
                </a:lnTo>
                <a:lnTo>
                  <a:pt x="298" y="2798"/>
                </a:lnTo>
                <a:lnTo>
                  <a:pt x="26" y="2495"/>
                </a:lnTo>
                <a:cubicBezTo>
                  <a:pt x="7" y="2478"/>
                  <a:pt x="-1" y="2447"/>
                  <a:pt x="0" y="2428"/>
                </a:cubicBezTo>
                <a:cubicBezTo>
                  <a:pt x="-1" y="2401"/>
                  <a:pt x="13" y="2372"/>
                  <a:pt x="26" y="2359"/>
                </a:cubicBezTo>
                <a:lnTo>
                  <a:pt x="28" y="2357"/>
                </a:lnTo>
                <a:lnTo>
                  <a:pt x="29" y="2356"/>
                </a:lnTo>
                <a:lnTo>
                  <a:pt x="31" y="2354"/>
                </a:lnTo>
                <a:lnTo>
                  <a:pt x="33" y="2352"/>
                </a:lnTo>
                <a:lnTo>
                  <a:pt x="2140" y="455"/>
                </a:lnTo>
                <a:lnTo>
                  <a:pt x="2463" y="132"/>
                </a:lnTo>
                <a:cubicBezTo>
                  <a:pt x="2542" y="36"/>
                  <a:pt x="2687" y="-3"/>
                  <a:pt x="2783" y="0"/>
                </a:cubicBezTo>
                <a:cubicBezTo>
                  <a:pt x="2908" y="-4"/>
                  <a:pt x="3046" y="60"/>
                  <a:pt x="3103" y="124"/>
                </a:cubicBezTo>
                <a:lnTo>
                  <a:pt x="3110" y="132"/>
                </a:lnTo>
                <a:lnTo>
                  <a:pt x="3175" y="197"/>
                </a:lnTo>
                <a:lnTo>
                  <a:pt x="4230" y="1147"/>
                </a:lnTo>
                <a:lnTo>
                  <a:pt x="4230" y="825"/>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79" name="任意多边形 78"/>
          <p:cNvSpPr/>
          <p:nvPr/>
        </p:nvSpPr>
        <p:spPr>
          <a:xfrm>
            <a:off x="10282555" y="4475480"/>
            <a:ext cx="345440" cy="34544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449" h="2449">
                <a:moveTo>
                  <a:pt x="1" y="1224"/>
                </a:moveTo>
                <a:lnTo>
                  <a:pt x="0" y="1191"/>
                </a:lnTo>
                <a:cubicBezTo>
                  <a:pt x="-20" y="520"/>
                  <a:pt x="657" y="-16"/>
                  <a:pt x="1195" y="0"/>
                </a:cubicBezTo>
                <a:lnTo>
                  <a:pt x="1224" y="1"/>
                </a:lnTo>
                <a:lnTo>
                  <a:pt x="1257" y="0"/>
                </a:lnTo>
                <a:cubicBezTo>
                  <a:pt x="1928" y="-20"/>
                  <a:pt x="2464" y="657"/>
                  <a:pt x="2448" y="1195"/>
                </a:cubicBezTo>
                <a:lnTo>
                  <a:pt x="2447" y="1224"/>
                </a:lnTo>
                <a:lnTo>
                  <a:pt x="2448" y="1257"/>
                </a:lnTo>
                <a:cubicBezTo>
                  <a:pt x="2468" y="1928"/>
                  <a:pt x="1791" y="2464"/>
                  <a:pt x="1253" y="2448"/>
                </a:cubicBezTo>
                <a:lnTo>
                  <a:pt x="1224" y="2447"/>
                </a:lnTo>
                <a:lnTo>
                  <a:pt x="1191" y="2448"/>
                </a:lnTo>
                <a:cubicBezTo>
                  <a:pt x="520" y="2468"/>
                  <a:pt x="-16" y="1791"/>
                  <a:pt x="0" y="1253"/>
                </a:cubicBezTo>
                <a:lnTo>
                  <a:pt x="1" y="1224"/>
                </a:lnTo>
                <a:close/>
                <a:moveTo>
                  <a:pt x="192" y="1224"/>
                </a:moveTo>
                <a:lnTo>
                  <a:pt x="191" y="1197"/>
                </a:lnTo>
                <a:cubicBezTo>
                  <a:pt x="175" y="630"/>
                  <a:pt x="745" y="178"/>
                  <a:pt x="1199" y="192"/>
                </a:cubicBezTo>
                <a:lnTo>
                  <a:pt x="1224" y="192"/>
                </a:lnTo>
                <a:lnTo>
                  <a:pt x="1251" y="191"/>
                </a:lnTo>
                <a:cubicBezTo>
                  <a:pt x="1818" y="175"/>
                  <a:pt x="2270" y="745"/>
                  <a:pt x="2256" y="1199"/>
                </a:cubicBezTo>
                <a:lnTo>
                  <a:pt x="2256" y="1224"/>
                </a:lnTo>
                <a:lnTo>
                  <a:pt x="2256" y="1251"/>
                </a:lnTo>
                <a:cubicBezTo>
                  <a:pt x="2273" y="1499"/>
                  <a:pt x="2109" y="1792"/>
                  <a:pt x="1996" y="1907"/>
                </a:cubicBezTo>
                <a:cubicBezTo>
                  <a:pt x="1959" y="1659"/>
                  <a:pt x="1710" y="1285"/>
                  <a:pt x="1514" y="1198"/>
                </a:cubicBezTo>
                <a:cubicBezTo>
                  <a:pt x="1618" y="1126"/>
                  <a:pt x="1701" y="963"/>
                  <a:pt x="1694" y="843"/>
                </a:cubicBezTo>
                <a:lnTo>
                  <a:pt x="1694" y="830"/>
                </a:lnTo>
                <a:lnTo>
                  <a:pt x="1694" y="819"/>
                </a:lnTo>
                <a:cubicBezTo>
                  <a:pt x="1702" y="586"/>
                  <a:pt x="1467" y="353"/>
                  <a:pt x="1237" y="360"/>
                </a:cubicBezTo>
                <a:lnTo>
                  <a:pt x="1224" y="361"/>
                </a:lnTo>
                <a:lnTo>
                  <a:pt x="1213" y="360"/>
                </a:lnTo>
                <a:cubicBezTo>
                  <a:pt x="980" y="353"/>
                  <a:pt x="747" y="587"/>
                  <a:pt x="754" y="818"/>
                </a:cubicBezTo>
                <a:lnTo>
                  <a:pt x="755" y="830"/>
                </a:lnTo>
                <a:lnTo>
                  <a:pt x="754" y="842"/>
                </a:lnTo>
                <a:cubicBezTo>
                  <a:pt x="746" y="977"/>
                  <a:pt x="852" y="1141"/>
                  <a:pt x="940" y="1204"/>
                </a:cubicBezTo>
                <a:cubicBezTo>
                  <a:pt x="732" y="1295"/>
                  <a:pt x="487" y="1644"/>
                  <a:pt x="451" y="1904"/>
                </a:cubicBezTo>
                <a:cubicBezTo>
                  <a:pt x="298" y="1749"/>
                  <a:pt x="180" y="1434"/>
                  <a:pt x="192" y="1249"/>
                </a:cubicBezTo>
                <a:lnTo>
                  <a:pt x="192" y="1224"/>
                </a:lnTo>
                <a:close/>
                <a:moveTo>
                  <a:pt x="1856" y="2037"/>
                </a:moveTo>
                <a:cubicBezTo>
                  <a:pt x="1727" y="2154"/>
                  <a:pt x="1412" y="2272"/>
                  <a:pt x="1249" y="2256"/>
                </a:cubicBezTo>
                <a:lnTo>
                  <a:pt x="1224" y="2256"/>
                </a:lnTo>
                <a:lnTo>
                  <a:pt x="1197" y="2256"/>
                </a:lnTo>
                <a:cubicBezTo>
                  <a:pt x="973" y="2268"/>
                  <a:pt x="713" y="2142"/>
                  <a:pt x="593" y="2039"/>
                </a:cubicBezTo>
                <a:cubicBezTo>
                  <a:pt x="616" y="1678"/>
                  <a:pt x="939" y="1300"/>
                  <a:pt x="1194" y="1318"/>
                </a:cubicBezTo>
                <a:lnTo>
                  <a:pt x="1209" y="1318"/>
                </a:lnTo>
                <a:lnTo>
                  <a:pt x="1224" y="1318"/>
                </a:lnTo>
                <a:lnTo>
                  <a:pt x="1241" y="1318"/>
                </a:lnTo>
                <a:lnTo>
                  <a:pt x="1256" y="1317"/>
                </a:lnTo>
                <a:lnTo>
                  <a:pt x="1270" y="1317"/>
                </a:lnTo>
                <a:cubicBezTo>
                  <a:pt x="1551" y="1306"/>
                  <a:pt x="1835" y="1738"/>
                  <a:pt x="1856" y="2037"/>
                </a:cubicBezTo>
                <a:close/>
                <a:moveTo>
                  <a:pt x="939" y="830"/>
                </a:moveTo>
                <a:lnTo>
                  <a:pt x="939" y="823"/>
                </a:lnTo>
                <a:cubicBezTo>
                  <a:pt x="935" y="666"/>
                  <a:pt x="1092" y="542"/>
                  <a:pt x="1217" y="545"/>
                </a:cubicBezTo>
                <a:lnTo>
                  <a:pt x="1224" y="545"/>
                </a:lnTo>
                <a:lnTo>
                  <a:pt x="1232" y="545"/>
                </a:lnTo>
                <a:cubicBezTo>
                  <a:pt x="1388" y="541"/>
                  <a:pt x="1513" y="698"/>
                  <a:pt x="1509" y="823"/>
                </a:cubicBezTo>
                <a:lnTo>
                  <a:pt x="1509" y="830"/>
                </a:lnTo>
                <a:lnTo>
                  <a:pt x="1509" y="838"/>
                </a:lnTo>
                <a:cubicBezTo>
                  <a:pt x="1514" y="994"/>
                  <a:pt x="1356" y="1119"/>
                  <a:pt x="1231" y="1115"/>
                </a:cubicBezTo>
                <a:lnTo>
                  <a:pt x="1224" y="1115"/>
                </a:lnTo>
                <a:lnTo>
                  <a:pt x="1217" y="1115"/>
                </a:lnTo>
                <a:cubicBezTo>
                  <a:pt x="1060" y="1120"/>
                  <a:pt x="936" y="962"/>
                  <a:pt x="939" y="837"/>
                </a:cubicBezTo>
                <a:lnTo>
                  <a:pt x="939" y="83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 name="文本框 3"/>
          <p:cNvSpPr txBox="1"/>
          <p:nvPr/>
        </p:nvSpPr>
        <p:spPr>
          <a:xfrm>
            <a:off x="4607243" y="80899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j-ea"/>
                <a:ea typeface="+mj-ea"/>
              </a:rPr>
              <a:t>Work sum up experience</a:t>
            </a:r>
            <a:endParaRPr lang="zh-CN" altLang="en-US" sz="1200">
              <a:solidFill>
                <a:schemeClr val="bg1">
                  <a:lumMod val="50000"/>
                </a:schemeClr>
              </a:solidFill>
              <a:effectLst/>
              <a:latin typeface="+mj-ea"/>
              <a:ea typeface="+mj-ea"/>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17780" y="0"/>
            <a:ext cx="122104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9" name="组合 38"/>
          <p:cNvGrpSpPr/>
          <p:nvPr/>
        </p:nvGrpSpPr>
        <p:grpSpPr>
          <a:xfrm>
            <a:off x="-17780" y="-18415"/>
            <a:ext cx="4462145" cy="1713230"/>
            <a:chOff x="-28" y="-29"/>
            <a:chExt cx="12798" cy="4913"/>
          </a:xfrm>
        </p:grpSpPr>
        <p:sp>
          <p:nvSpPr>
            <p:cNvPr id="6" name="任意多边形 5"/>
            <p:cNvSpPr/>
            <p:nvPr/>
          </p:nvSpPr>
          <p:spPr>
            <a:xfrm rot="5400000">
              <a:off x="3915" y="-3971"/>
              <a:ext cx="4913" cy="1279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5218" h="13594">
                  <a:moveTo>
                    <a:pt x="0" y="0"/>
                  </a:moveTo>
                  <a:lnTo>
                    <a:pt x="5218" y="13594"/>
                  </a:lnTo>
                  <a:lnTo>
                    <a:pt x="0" y="13594"/>
                  </a:lnTo>
                  <a:lnTo>
                    <a:pt x="0" y="0"/>
                  </a:lnTo>
                  <a:close/>
                </a:path>
              </a:pathLst>
            </a:cu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8" name="任意多边形 7"/>
            <p:cNvSpPr/>
            <p:nvPr/>
          </p:nvSpPr>
          <p:spPr>
            <a:xfrm rot="5400000">
              <a:off x="3005" y="-3062"/>
              <a:ext cx="1814" cy="788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4" h="7881">
                  <a:moveTo>
                    <a:pt x="0" y="0"/>
                  </a:moveTo>
                  <a:lnTo>
                    <a:pt x="326" y="1418"/>
                  </a:lnTo>
                  <a:lnTo>
                    <a:pt x="2" y="890"/>
                  </a:lnTo>
                  <a:lnTo>
                    <a:pt x="2" y="3971"/>
                  </a:lnTo>
                  <a:lnTo>
                    <a:pt x="2" y="3971"/>
                  </a:lnTo>
                  <a:lnTo>
                    <a:pt x="2" y="7880"/>
                  </a:lnTo>
                  <a:lnTo>
                    <a:pt x="1814" y="7880"/>
                  </a:lnTo>
                  <a:lnTo>
                    <a:pt x="1814" y="7881"/>
                  </a:lnTo>
                  <a:lnTo>
                    <a:pt x="0" y="7881"/>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4" name="任意多边形 13"/>
            <p:cNvSpPr/>
            <p:nvPr/>
          </p:nvSpPr>
          <p:spPr>
            <a:xfrm rot="5400000">
              <a:off x="1219" y="-948"/>
              <a:ext cx="3970" cy="646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3970" h="6461">
                  <a:moveTo>
                    <a:pt x="0" y="0"/>
                  </a:moveTo>
                  <a:lnTo>
                    <a:pt x="3970" y="6461"/>
                  </a:lnTo>
                  <a:lnTo>
                    <a:pt x="3142" y="6461"/>
                  </a:lnTo>
                  <a:lnTo>
                    <a:pt x="907" y="3942"/>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任意多边形 14"/>
            <p:cNvSpPr/>
            <p:nvPr/>
          </p:nvSpPr>
          <p:spPr>
            <a:xfrm rot="5400000">
              <a:off x="116" y="1063"/>
              <a:ext cx="2234" cy="251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2234" h="2519">
                  <a:moveTo>
                    <a:pt x="0" y="0"/>
                  </a:moveTo>
                  <a:lnTo>
                    <a:pt x="2234" y="2519"/>
                  </a:lnTo>
                  <a:lnTo>
                    <a:pt x="580" y="2519"/>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任意多边形 15"/>
            <p:cNvSpPr/>
            <p:nvPr/>
          </p:nvSpPr>
          <p:spPr>
            <a:xfrm rot="5400000">
              <a:off x="-854" y="2612"/>
              <a:ext cx="1655" cy="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655" h="1">
                  <a:moveTo>
                    <a:pt x="0" y="0"/>
                  </a:moveTo>
                  <a:lnTo>
                    <a:pt x="1655" y="0"/>
                  </a:lnTo>
                  <a:lnTo>
                    <a:pt x="1655" y="1"/>
                  </a:lnTo>
                  <a:lnTo>
                    <a:pt x="0" y="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任意多边形 16"/>
            <p:cNvSpPr/>
            <p:nvPr/>
          </p:nvSpPr>
          <p:spPr>
            <a:xfrm rot="5400000">
              <a:off x="1022" y="-1075"/>
              <a:ext cx="1812" cy="3908"/>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2" h="3908">
                  <a:moveTo>
                    <a:pt x="0" y="0"/>
                  </a:moveTo>
                  <a:lnTo>
                    <a:pt x="1232" y="1389"/>
                  </a:lnTo>
                  <a:lnTo>
                    <a:pt x="1812" y="3908"/>
                  </a:lnTo>
                  <a:lnTo>
                    <a:pt x="0" y="3908"/>
                  </a:lnTo>
                  <a:lnTo>
                    <a:pt x="0" y="0"/>
                  </a:lnTo>
                  <a:close/>
                </a:path>
              </a:pathLst>
            </a:cu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任意多边形 17"/>
            <p:cNvSpPr/>
            <p:nvPr/>
          </p:nvSpPr>
          <p:spPr>
            <a:xfrm rot="5400000">
              <a:off x="1021" y="-1075"/>
              <a:ext cx="1812" cy="390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2" h="3909">
                  <a:moveTo>
                    <a:pt x="0" y="0"/>
                  </a:moveTo>
                  <a:lnTo>
                    <a:pt x="1" y="1"/>
                  </a:lnTo>
                  <a:lnTo>
                    <a:pt x="1" y="3909"/>
                  </a:lnTo>
                  <a:lnTo>
                    <a:pt x="1812" y="3909"/>
                  </a:lnTo>
                  <a:lnTo>
                    <a:pt x="1812" y="3909"/>
                  </a:lnTo>
                  <a:lnTo>
                    <a:pt x="0" y="390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任意多边形 18"/>
            <p:cNvSpPr/>
            <p:nvPr/>
          </p:nvSpPr>
          <p:spPr>
            <a:xfrm rot="5400000">
              <a:off x="4112" y="-1646"/>
              <a:ext cx="1232" cy="4470"/>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232" h="4470">
                  <a:moveTo>
                    <a:pt x="0" y="0"/>
                  </a:moveTo>
                  <a:lnTo>
                    <a:pt x="324" y="528"/>
                  </a:lnTo>
                  <a:lnTo>
                    <a:pt x="1232" y="4470"/>
                  </a:lnTo>
                  <a:lnTo>
                    <a:pt x="0" y="3081"/>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0" name="组合 39"/>
          <p:cNvGrpSpPr/>
          <p:nvPr/>
        </p:nvGrpSpPr>
        <p:grpSpPr>
          <a:xfrm>
            <a:off x="7800975" y="5172075"/>
            <a:ext cx="4391025" cy="1685925"/>
            <a:chOff x="8728" y="6780"/>
            <a:chExt cx="10472" cy="4020"/>
          </a:xfrm>
        </p:grpSpPr>
        <p:sp>
          <p:nvSpPr>
            <p:cNvPr id="24" name="任意多边形 23"/>
            <p:cNvSpPr/>
            <p:nvPr/>
          </p:nvSpPr>
          <p:spPr>
            <a:xfrm flipH="1">
              <a:off x="8728" y="6780"/>
              <a:ext cx="10472" cy="4020"/>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2299" h="4721">
                  <a:moveTo>
                    <a:pt x="0" y="0"/>
                  </a:moveTo>
                  <a:lnTo>
                    <a:pt x="12299" y="4721"/>
                  </a:lnTo>
                  <a:lnTo>
                    <a:pt x="0" y="4721"/>
                  </a:lnTo>
                  <a:lnTo>
                    <a:pt x="0" y="0"/>
                  </a:lnTo>
                  <a:close/>
                </a:path>
              </a:pathLst>
            </a:cu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1" name="任意多边形 20"/>
            <p:cNvSpPr/>
            <p:nvPr/>
          </p:nvSpPr>
          <p:spPr>
            <a:xfrm flipH="1">
              <a:off x="18143" y="8721"/>
              <a:ext cx="1057" cy="1057"/>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057" h="1057">
                  <a:moveTo>
                    <a:pt x="0" y="0"/>
                  </a:moveTo>
                  <a:lnTo>
                    <a:pt x="1057" y="1057"/>
                  </a:lnTo>
                  <a:lnTo>
                    <a:pt x="0" y="819"/>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8" name="任意多边形 27"/>
            <p:cNvSpPr/>
            <p:nvPr/>
          </p:nvSpPr>
          <p:spPr>
            <a:xfrm flipH="1">
              <a:off x="13262" y="7202"/>
              <a:ext cx="5938" cy="3598"/>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5938" h="3598">
                  <a:moveTo>
                    <a:pt x="0" y="0"/>
                  </a:moveTo>
                  <a:lnTo>
                    <a:pt x="5938" y="3598"/>
                  </a:lnTo>
                  <a:lnTo>
                    <a:pt x="5598" y="3598"/>
                  </a:lnTo>
                  <a:lnTo>
                    <a:pt x="1057" y="2576"/>
                  </a:lnTo>
                  <a:lnTo>
                    <a:pt x="0" y="1519"/>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任意多边形 28"/>
            <p:cNvSpPr/>
            <p:nvPr/>
          </p:nvSpPr>
          <p:spPr>
            <a:xfrm flipH="1">
              <a:off x="13602" y="9778"/>
              <a:ext cx="4541" cy="1022"/>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4541" h="1022">
                  <a:moveTo>
                    <a:pt x="0" y="0"/>
                  </a:moveTo>
                  <a:lnTo>
                    <a:pt x="4541" y="1022"/>
                  </a:lnTo>
                  <a:lnTo>
                    <a:pt x="1022" y="1022"/>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任意多边形 29"/>
            <p:cNvSpPr/>
            <p:nvPr/>
          </p:nvSpPr>
          <p:spPr>
            <a:xfrm flipH="1">
              <a:off x="17121" y="9540"/>
              <a:ext cx="2079" cy="1260"/>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2079" h="1260">
                  <a:moveTo>
                    <a:pt x="0" y="0"/>
                  </a:moveTo>
                  <a:lnTo>
                    <a:pt x="1057" y="238"/>
                  </a:lnTo>
                  <a:lnTo>
                    <a:pt x="2079" y="1260"/>
                  </a:lnTo>
                  <a:lnTo>
                    <a:pt x="0" y="1260"/>
                  </a:lnTo>
                  <a:lnTo>
                    <a:pt x="0" y="0"/>
                  </a:lnTo>
                  <a:close/>
                </a:path>
              </a:pathLst>
            </a:cu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 name="椭圆 3"/>
          <p:cNvSpPr/>
          <p:nvPr/>
        </p:nvSpPr>
        <p:spPr>
          <a:xfrm>
            <a:off x="5549900" y="1641475"/>
            <a:ext cx="1201420" cy="1201420"/>
          </a:xfrm>
          <a:prstGeom prst="ellipse">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1" name="文本框 200"/>
          <p:cNvSpPr txBox="1"/>
          <p:nvPr/>
        </p:nvSpPr>
        <p:spPr>
          <a:xfrm>
            <a:off x="-12700" y="2983230"/>
            <a:ext cx="12192000" cy="860425"/>
          </a:xfrm>
          <a:prstGeom prst="rect">
            <a:avLst/>
          </a:prstGeom>
          <a:noFill/>
        </p:spPr>
        <p:txBody>
          <a:bodyPr wrap="square" rtlCol="0">
            <a:spAutoFit/>
          </a:bodyPr>
          <a:p>
            <a:pPr algn="ctr"/>
            <a:r>
              <a:rPr lang="zh-CN" altLang="en-US" sz="5000" b="1" spc="400">
                <a:solidFill>
                  <a:srgbClr val="03255D"/>
                </a:solidFill>
                <a:effectLst/>
                <a:uFillTx/>
                <a:latin typeface="+mj-ea"/>
                <a:ea typeface="+mj-ea"/>
                <a:sym typeface="+mn-ea"/>
              </a:rPr>
              <a:t>明年工作计划</a:t>
            </a:r>
            <a:endParaRPr lang="zh-CN" altLang="en-US" sz="5000" b="1" spc="400">
              <a:solidFill>
                <a:srgbClr val="03255D"/>
              </a:solidFill>
              <a:effectLst/>
              <a:uFillTx/>
              <a:latin typeface="+mj-ea"/>
              <a:ea typeface="+mj-ea"/>
              <a:sym typeface="+mn-ea"/>
            </a:endParaRPr>
          </a:p>
        </p:txBody>
      </p:sp>
      <p:sp>
        <p:nvSpPr>
          <p:cNvPr id="5" name="文本框 4"/>
          <p:cNvSpPr txBox="1"/>
          <p:nvPr/>
        </p:nvSpPr>
        <p:spPr>
          <a:xfrm>
            <a:off x="4044315" y="4001135"/>
            <a:ext cx="1762125" cy="306705"/>
          </a:xfrm>
          <a:prstGeom prst="rect">
            <a:avLst/>
          </a:prstGeom>
          <a:noFill/>
        </p:spPr>
        <p:txBody>
          <a:bodyPr wrap="none" rtlCol="0">
            <a:spAutoFit/>
          </a:bodyPr>
          <a:p>
            <a:pPr algn="l"/>
            <a:r>
              <a:rPr lang="zh-CN" altLang="en-US" sz="1400">
                <a:solidFill>
                  <a:schemeClr val="tx1">
                    <a:lumMod val="65000"/>
                    <a:lumOff val="35000"/>
                  </a:schemeClr>
                </a:solidFill>
              </a:rPr>
              <a:t>■ 添加相关标题文字</a:t>
            </a:r>
            <a:endParaRPr lang="zh-CN" altLang="en-US" sz="1400">
              <a:solidFill>
                <a:schemeClr val="tx1">
                  <a:lumMod val="65000"/>
                  <a:lumOff val="35000"/>
                </a:schemeClr>
              </a:solidFill>
            </a:endParaRPr>
          </a:p>
        </p:txBody>
      </p:sp>
      <p:sp>
        <p:nvSpPr>
          <p:cNvPr id="7" name="文本框 6"/>
          <p:cNvSpPr txBox="1"/>
          <p:nvPr/>
        </p:nvSpPr>
        <p:spPr>
          <a:xfrm>
            <a:off x="6224905" y="4001135"/>
            <a:ext cx="1762125" cy="306705"/>
          </a:xfrm>
          <a:prstGeom prst="rect">
            <a:avLst/>
          </a:prstGeom>
          <a:noFill/>
        </p:spPr>
        <p:txBody>
          <a:bodyPr wrap="none" rtlCol="0">
            <a:spAutoFit/>
          </a:bodyPr>
          <a:p>
            <a:pPr algn="l"/>
            <a:r>
              <a:rPr lang="zh-CN" altLang="en-US" sz="1400">
                <a:solidFill>
                  <a:schemeClr val="tx1">
                    <a:lumMod val="65000"/>
                    <a:lumOff val="35000"/>
                  </a:schemeClr>
                </a:solidFill>
              </a:rPr>
              <a:t>■ 添加相关标题文字</a:t>
            </a:r>
            <a:endParaRPr lang="zh-CN" altLang="en-US" sz="1400">
              <a:solidFill>
                <a:schemeClr val="tx1">
                  <a:lumMod val="65000"/>
                  <a:lumOff val="35000"/>
                </a:schemeClr>
              </a:solidFill>
            </a:endParaRPr>
          </a:p>
        </p:txBody>
      </p:sp>
      <p:sp>
        <p:nvSpPr>
          <p:cNvPr id="9" name="文本框 8"/>
          <p:cNvSpPr txBox="1"/>
          <p:nvPr/>
        </p:nvSpPr>
        <p:spPr>
          <a:xfrm>
            <a:off x="5647055" y="1801495"/>
            <a:ext cx="996315" cy="860425"/>
          </a:xfrm>
          <a:prstGeom prst="rect">
            <a:avLst/>
          </a:prstGeom>
          <a:noFill/>
        </p:spPr>
        <p:txBody>
          <a:bodyPr wrap="square" rtlCol="0">
            <a:spAutoFit/>
          </a:bodyPr>
          <a:p>
            <a:pPr algn="ctr"/>
            <a:r>
              <a:rPr lang="en-US" altLang="zh-CN" sz="5000">
                <a:solidFill>
                  <a:schemeClr val="bg1"/>
                </a:solidFill>
                <a:latin typeface="DIN Black" charset="0"/>
                <a:ea typeface="+mj-ea"/>
                <a:cs typeface="DIN Black" charset="0"/>
              </a:rPr>
              <a:t>04</a:t>
            </a:r>
            <a:endParaRPr lang="en-US" altLang="zh-CN" sz="5000">
              <a:solidFill>
                <a:schemeClr val="bg1"/>
              </a:solidFill>
              <a:latin typeface="DIN Black" charset="0"/>
              <a:ea typeface="+mj-ea"/>
              <a:cs typeface="DIN Black" charset="0"/>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文本框 105"/>
          <p:cNvSpPr txBox="1"/>
          <p:nvPr/>
        </p:nvSpPr>
        <p:spPr>
          <a:xfrm>
            <a:off x="-635" y="320040"/>
            <a:ext cx="12192635" cy="521970"/>
          </a:xfrm>
          <a:prstGeom prst="rect">
            <a:avLst/>
          </a:prstGeom>
          <a:noFill/>
        </p:spPr>
        <p:txBody>
          <a:bodyPr wrap="square" rtlCol="0">
            <a:spAutoFit/>
          </a:bodyPr>
          <a:p>
            <a:pPr algn="ctr"/>
            <a:r>
              <a:rPr lang="zh-CN" altLang="en-US" sz="2800" b="1" spc="100">
                <a:solidFill>
                  <a:srgbClr val="03255D"/>
                </a:solidFill>
                <a:effectLst/>
                <a:uFillTx/>
                <a:latin typeface="+mn-ea"/>
                <a:sym typeface="+mn-ea"/>
              </a:rPr>
              <a:t>明年工作计划</a:t>
            </a:r>
            <a:endParaRPr lang="zh-CN" altLang="en-US" sz="2800" b="1" spc="100">
              <a:solidFill>
                <a:srgbClr val="03255D"/>
              </a:solidFill>
              <a:effectLst/>
              <a:uFillTx/>
              <a:latin typeface="+mn-ea"/>
              <a:sym typeface="+mn-ea"/>
            </a:endParaRPr>
          </a:p>
        </p:txBody>
      </p:sp>
      <p:sp>
        <p:nvSpPr>
          <p:cNvPr id="3" name="圆角矩形 2"/>
          <p:cNvSpPr/>
          <p:nvPr/>
        </p:nvSpPr>
        <p:spPr>
          <a:xfrm rot="18180000">
            <a:off x="2329815" y="843280"/>
            <a:ext cx="2229485" cy="5440680"/>
          </a:xfrm>
          <a:prstGeom prst="roundRect">
            <a:avLst>
              <a:gd name="adj" fmla="val 50000"/>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rot="18180000">
            <a:off x="4993640" y="843280"/>
            <a:ext cx="2229485" cy="5440680"/>
          </a:xfrm>
          <a:prstGeom prst="roundRect">
            <a:avLst>
              <a:gd name="adj" fmla="val 50000"/>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rot="18180000">
            <a:off x="7670165" y="843280"/>
            <a:ext cx="2229485" cy="5440680"/>
          </a:xfrm>
          <a:prstGeom prst="roundRect">
            <a:avLst>
              <a:gd name="adj" fmla="val 50000"/>
            </a:avLst>
          </a:pr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圆角矩形 1"/>
          <p:cNvSpPr/>
          <p:nvPr/>
        </p:nvSpPr>
        <p:spPr>
          <a:xfrm>
            <a:off x="1026795" y="1637665"/>
            <a:ext cx="2154555" cy="3871595"/>
          </a:xfrm>
          <a:prstGeom prst="roundRect">
            <a:avLst>
              <a:gd name="adj" fmla="val 50000"/>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3699510" y="1637665"/>
            <a:ext cx="2154555" cy="3871595"/>
          </a:xfrm>
          <a:prstGeom prst="roundRect">
            <a:avLst>
              <a:gd name="adj" fmla="val 50000"/>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6363970" y="1637665"/>
            <a:ext cx="2154555" cy="3871595"/>
          </a:xfrm>
          <a:prstGeom prst="roundRect">
            <a:avLst>
              <a:gd name="adj" fmla="val 50000"/>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9053195" y="1637665"/>
            <a:ext cx="2154555" cy="3871595"/>
          </a:xfrm>
          <a:prstGeom prst="roundRect">
            <a:avLst>
              <a:gd name="adj" fmla="val 50000"/>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38"/>
          <p:cNvSpPr txBox="1"/>
          <p:nvPr/>
        </p:nvSpPr>
        <p:spPr bwMode="auto">
          <a:xfrm>
            <a:off x="1212215" y="3597275"/>
            <a:ext cx="1784350"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8" name="文本框 7"/>
          <p:cNvSpPr txBox="1"/>
          <p:nvPr/>
        </p:nvSpPr>
        <p:spPr>
          <a:xfrm>
            <a:off x="1061720" y="3260090"/>
            <a:ext cx="2085340" cy="337185"/>
          </a:xfrm>
          <a:prstGeom prst="rect">
            <a:avLst/>
          </a:prstGeom>
          <a:noFill/>
        </p:spPr>
        <p:txBody>
          <a:bodyPr wrap="square" rtlCol="0">
            <a:spAutoFit/>
          </a:bodyPr>
          <a:lstStyle/>
          <a:p>
            <a:pPr algn="ctr"/>
            <a:r>
              <a:rPr lang="zh-CN" altLang="en-US" sz="1600" b="1" dirty="0" smtClean="0">
                <a:solidFill>
                  <a:srgbClr val="434D51"/>
                </a:solidFill>
                <a:latin typeface="+mj-ea"/>
                <a:ea typeface="+mj-ea"/>
                <a:cs typeface="+mn-ea"/>
                <a:sym typeface="+mn-lt"/>
              </a:rPr>
              <a:t>您的文字内容</a:t>
            </a:r>
            <a:endParaRPr lang="zh-CN" altLang="en-US" sz="1600" b="1" dirty="0" smtClean="0">
              <a:solidFill>
                <a:srgbClr val="434D51"/>
              </a:solidFill>
              <a:latin typeface="+mj-ea"/>
              <a:ea typeface="+mj-ea"/>
              <a:cs typeface="+mn-ea"/>
              <a:sym typeface="+mn-lt"/>
            </a:endParaRPr>
          </a:p>
        </p:txBody>
      </p:sp>
      <p:sp>
        <p:nvSpPr>
          <p:cNvPr id="12" name="文本框 38"/>
          <p:cNvSpPr txBox="1"/>
          <p:nvPr/>
        </p:nvSpPr>
        <p:spPr bwMode="auto">
          <a:xfrm>
            <a:off x="3850005" y="3597275"/>
            <a:ext cx="1784350"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13" name="文本框 12"/>
          <p:cNvSpPr txBox="1"/>
          <p:nvPr/>
        </p:nvSpPr>
        <p:spPr>
          <a:xfrm>
            <a:off x="3699510" y="3260090"/>
            <a:ext cx="2085340" cy="337185"/>
          </a:xfrm>
          <a:prstGeom prst="rect">
            <a:avLst/>
          </a:prstGeom>
          <a:noFill/>
        </p:spPr>
        <p:txBody>
          <a:bodyPr wrap="square" rtlCol="0">
            <a:spAutoFit/>
          </a:bodyPr>
          <a:lstStyle/>
          <a:p>
            <a:pPr algn="ctr"/>
            <a:r>
              <a:rPr lang="zh-CN" altLang="en-US" sz="1600" b="1" dirty="0" smtClean="0">
                <a:solidFill>
                  <a:srgbClr val="434D51"/>
                </a:solidFill>
                <a:latin typeface="+mj-ea"/>
                <a:ea typeface="+mj-ea"/>
                <a:cs typeface="+mn-ea"/>
                <a:sym typeface="+mn-lt"/>
              </a:rPr>
              <a:t>您的文字内容</a:t>
            </a:r>
            <a:endParaRPr lang="zh-CN" altLang="en-US" sz="1600" b="1" dirty="0" smtClean="0">
              <a:solidFill>
                <a:srgbClr val="434D51"/>
              </a:solidFill>
              <a:latin typeface="+mj-ea"/>
              <a:ea typeface="+mj-ea"/>
              <a:cs typeface="+mn-ea"/>
              <a:sym typeface="+mn-lt"/>
            </a:endParaRPr>
          </a:p>
        </p:txBody>
      </p:sp>
      <p:sp>
        <p:nvSpPr>
          <p:cNvPr id="24" name="文本框 38"/>
          <p:cNvSpPr txBox="1"/>
          <p:nvPr/>
        </p:nvSpPr>
        <p:spPr bwMode="auto">
          <a:xfrm>
            <a:off x="6583680" y="3597275"/>
            <a:ext cx="1784350"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25" name="文本框 24"/>
          <p:cNvSpPr txBox="1"/>
          <p:nvPr/>
        </p:nvSpPr>
        <p:spPr>
          <a:xfrm>
            <a:off x="6433185" y="3260090"/>
            <a:ext cx="2085340" cy="337185"/>
          </a:xfrm>
          <a:prstGeom prst="rect">
            <a:avLst/>
          </a:prstGeom>
          <a:noFill/>
        </p:spPr>
        <p:txBody>
          <a:bodyPr wrap="square" rtlCol="0">
            <a:spAutoFit/>
          </a:bodyPr>
          <a:lstStyle/>
          <a:p>
            <a:pPr algn="ctr"/>
            <a:r>
              <a:rPr lang="zh-CN" altLang="en-US" sz="1600" b="1" dirty="0" smtClean="0">
                <a:solidFill>
                  <a:srgbClr val="434D51"/>
                </a:solidFill>
                <a:latin typeface="+mj-ea"/>
                <a:ea typeface="+mj-ea"/>
                <a:cs typeface="+mn-ea"/>
                <a:sym typeface="+mn-lt"/>
              </a:rPr>
              <a:t>您的文字内容</a:t>
            </a:r>
            <a:endParaRPr lang="zh-CN" altLang="en-US" sz="1600" b="1" dirty="0" smtClean="0">
              <a:solidFill>
                <a:srgbClr val="434D51"/>
              </a:solidFill>
              <a:latin typeface="+mj-ea"/>
              <a:ea typeface="+mj-ea"/>
              <a:cs typeface="+mn-ea"/>
              <a:sym typeface="+mn-lt"/>
            </a:endParaRPr>
          </a:p>
        </p:txBody>
      </p:sp>
      <p:sp>
        <p:nvSpPr>
          <p:cNvPr id="26" name="文本框 38"/>
          <p:cNvSpPr txBox="1"/>
          <p:nvPr/>
        </p:nvSpPr>
        <p:spPr bwMode="auto">
          <a:xfrm>
            <a:off x="9238615" y="3597275"/>
            <a:ext cx="1784350"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28" name="文本框 27"/>
          <p:cNvSpPr txBox="1"/>
          <p:nvPr/>
        </p:nvSpPr>
        <p:spPr>
          <a:xfrm>
            <a:off x="9088120" y="3260090"/>
            <a:ext cx="2085340" cy="337185"/>
          </a:xfrm>
          <a:prstGeom prst="rect">
            <a:avLst/>
          </a:prstGeom>
          <a:noFill/>
        </p:spPr>
        <p:txBody>
          <a:bodyPr wrap="square" rtlCol="0">
            <a:spAutoFit/>
          </a:bodyPr>
          <a:lstStyle/>
          <a:p>
            <a:pPr algn="ctr"/>
            <a:r>
              <a:rPr lang="zh-CN" altLang="en-US" sz="1600" b="1" dirty="0" smtClean="0">
                <a:solidFill>
                  <a:srgbClr val="434D51"/>
                </a:solidFill>
                <a:latin typeface="+mj-ea"/>
                <a:ea typeface="+mj-ea"/>
                <a:cs typeface="+mn-ea"/>
                <a:sym typeface="+mn-lt"/>
              </a:rPr>
              <a:t>您的文字内容</a:t>
            </a:r>
            <a:endParaRPr lang="zh-CN" altLang="en-US" sz="1600" b="1" dirty="0" smtClean="0">
              <a:solidFill>
                <a:srgbClr val="434D51"/>
              </a:solidFill>
              <a:latin typeface="+mj-ea"/>
              <a:ea typeface="+mj-ea"/>
              <a:cs typeface="+mn-ea"/>
              <a:sym typeface="+mn-lt"/>
            </a:endParaRPr>
          </a:p>
        </p:txBody>
      </p:sp>
      <p:sp>
        <p:nvSpPr>
          <p:cNvPr id="29" name="任意多边形 28"/>
          <p:cNvSpPr/>
          <p:nvPr/>
        </p:nvSpPr>
        <p:spPr>
          <a:xfrm>
            <a:off x="1858010" y="2433955"/>
            <a:ext cx="491490" cy="431800"/>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601" h="4907">
                <a:moveTo>
                  <a:pt x="4624" y="4357"/>
                </a:moveTo>
                <a:lnTo>
                  <a:pt x="4624" y="4797"/>
                </a:lnTo>
                <a:lnTo>
                  <a:pt x="4624" y="4800"/>
                </a:lnTo>
                <a:lnTo>
                  <a:pt x="4624" y="4803"/>
                </a:lnTo>
                <a:cubicBezTo>
                  <a:pt x="4625" y="4862"/>
                  <a:pt x="4561" y="4908"/>
                  <a:pt x="4519" y="4907"/>
                </a:cubicBezTo>
                <a:lnTo>
                  <a:pt x="4516" y="4907"/>
                </a:lnTo>
                <a:lnTo>
                  <a:pt x="4514" y="4907"/>
                </a:lnTo>
                <a:lnTo>
                  <a:pt x="3180" y="4907"/>
                </a:lnTo>
                <a:lnTo>
                  <a:pt x="3180" y="3567"/>
                </a:lnTo>
                <a:lnTo>
                  <a:pt x="2380" y="3567"/>
                </a:lnTo>
                <a:lnTo>
                  <a:pt x="2380" y="4907"/>
                </a:lnTo>
                <a:lnTo>
                  <a:pt x="1049" y="4907"/>
                </a:lnTo>
                <a:lnTo>
                  <a:pt x="1046" y="4907"/>
                </a:lnTo>
                <a:lnTo>
                  <a:pt x="1043" y="4907"/>
                </a:lnTo>
                <a:cubicBezTo>
                  <a:pt x="984" y="4908"/>
                  <a:pt x="937" y="4844"/>
                  <a:pt x="939" y="4802"/>
                </a:cubicBezTo>
                <a:lnTo>
                  <a:pt x="939" y="4799"/>
                </a:lnTo>
                <a:lnTo>
                  <a:pt x="939" y="4797"/>
                </a:lnTo>
                <a:lnTo>
                  <a:pt x="939" y="2817"/>
                </a:lnTo>
                <a:lnTo>
                  <a:pt x="2781" y="1217"/>
                </a:lnTo>
                <a:lnTo>
                  <a:pt x="4624" y="2817"/>
                </a:lnTo>
                <a:lnTo>
                  <a:pt x="4624" y="4357"/>
                </a:lnTo>
                <a:close/>
                <a:moveTo>
                  <a:pt x="4230" y="825"/>
                </a:moveTo>
                <a:cubicBezTo>
                  <a:pt x="4228" y="770"/>
                  <a:pt x="4279" y="726"/>
                  <a:pt x="4328" y="727"/>
                </a:cubicBezTo>
                <a:lnTo>
                  <a:pt x="4721" y="727"/>
                </a:lnTo>
                <a:cubicBezTo>
                  <a:pt x="4777" y="725"/>
                  <a:pt x="4821" y="776"/>
                  <a:pt x="4820" y="825"/>
                </a:cubicBezTo>
                <a:lnTo>
                  <a:pt x="4820" y="1678"/>
                </a:lnTo>
                <a:lnTo>
                  <a:pt x="5568" y="2352"/>
                </a:lnTo>
                <a:cubicBezTo>
                  <a:pt x="5593" y="2370"/>
                  <a:pt x="5602" y="2403"/>
                  <a:pt x="5601" y="2427"/>
                </a:cubicBezTo>
                <a:cubicBezTo>
                  <a:pt x="5602" y="2454"/>
                  <a:pt x="5589" y="2483"/>
                  <a:pt x="5577" y="2494"/>
                </a:cubicBezTo>
                <a:lnTo>
                  <a:pt x="5576" y="2495"/>
                </a:lnTo>
                <a:lnTo>
                  <a:pt x="5304" y="2798"/>
                </a:lnTo>
                <a:cubicBezTo>
                  <a:pt x="5286" y="2822"/>
                  <a:pt x="5252" y="2831"/>
                  <a:pt x="5229" y="2831"/>
                </a:cubicBezTo>
                <a:cubicBezTo>
                  <a:pt x="5202" y="2831"/>
                  <a:pt x="5173" y="2819"/>
                  <a:pt x="5162" y="2807"/>
                </a:cubicBezTo>
                <a:lnTo>
                  <a:pt x="5160" y="2805"/>
                </a:lnTo>
                <a:lnTo>
                  <a:pt x="2801" y="681"/>
                </a:lnTo>
                <a:lnTo>
                  <a:pt x="441" y="2805"/>
                </a:lnTo>
                <a:cubicBezTo>
                  <a:pt x="424" y="2824"/>
                  <a:pt x="394" y="2832"/>
                  <a:pt x="374" y="2831"/>
                </a:cubicBezTo>
                <a:cubicBezTo>
                  <a:pt x="347" y="2832"/>
                  <a:pt x="318" y="2818"/>
                  <a:pt x="305" y="2805"/>
                </a:cubicBezTo>
                <a:lnTo>
                  <a:pt x="303" y="2803"/>
                </a:lnTo>
                <a:lnTo>
                  <a:pt x="302" y="2801"/>
                </a:lnTo>
                <a:lnTo>
                  <a:pt x="300" y="2800"/>
                </a:lnTo>
                <a:lnTo>
                  <a:pt x="298" y="2798"/>
                </a:lnTo>
                <a:lnTo>
                  <a:pt x="26" y="2495"/>
                </a:lnTo>
                <a:cubicBezTo>
                  <a:pt x="7" y="2478"/>
                  <a:pt x="-1" y="2447"/>
                  <a:pt x="0" y="2428"/>
                </a:cubicBezTo>
                <a:cubicBezTo>
                  <a:pt x="-1" y="2401"/>
                  <a:pt x="13" y="2372"/>
                  <a:pt x="26" y="2359"/>
                </a:cubicBezTo>
                <a:lnTo>
                  <a:pt x="28" y="2357"/>
                </a:lnTo>
                <a:lnTo>
                  <a:pt x="29" y="2356"/>
                </a:lnTo>
                <a:lnTo>
                  <a:pt x="31" y="2354"/>
                </a:lnTo>
                <a:lnTo>
                  <a:pt x="33" y="2352"/>
                </a:lnTo>
                <a:lnTo>
                  <a:pt x="2140" y="455"/>
                </a:lnTo>
                <a:lnTo>
                  <a:pt x="2463" y="132"/>
                </a:lnTo>
                <a:cubicBezTo>
                  <a:pt x="2542" y="36"/>
                  <a:pt x="2687" y="-3"/>
                  <a:pt x="2783" y="0"/>
                </a:cubicBezTo>
                <a:cubicBezTo>
                  <a:pt x="2908" y="-4"/>
                  <a:pt x="3046" y="60"/>
                  <a:pt x="3103" y="124"/>
                </a:cubicBezTo>
                <a:lnTo>
                  <a:pt x="3110" y="132"/>
                </a:lnTo>
                <a:lnTo>
                  <a:pt x="3175" y="197"/>
                </a:lnTo>
                <a:lnTo>
                  <a:pt x="4230" y="1147"/>
                </a:lnTo>
                <a:lnTo>
                  <a:pt x="4230" y="825"/>
                </a:lnTo>
                <a:close/>
              </a:path>
            </a:pathLst>
          </a:cu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31" name="任意多边形 30"/>
          <p:cNvSpPr/>
          <p:nvPr/>
        </p:nvSpPr>
        <p:spPr>
          <a:xfrm>
            <a:off x="4492625" y="2492375"/>
            <a:ext cx="499110" cy="373380"/>
          </a:xfrm>
          <a:custGeom>
            <a:avLst/>
            <a:gdLst>
              <a:gd name="adj" fmla="val 2037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051" h="3771">
                <a:moveTo>
                  <a:pt x="0" y="768"/>
                </a:moveTo>
                <a:lnTo>
                  <a:pt x="0" y="748"/>
                </a:lnTo>
                <a:cubicBezTo>
                  <a:pt x="-12" y="326"/>
                  <a:pt x="412" y="-10"/>
                  <a:pt x="750" y="0"/>
                </a:cubicBezTo>
                <a:lnTo>
                  <a:pt x="768" y="0"/>
                </a:lnTo>
                <a:lnTo>
                  <a:pt x="4282" y="0"/>
                </a:lnTo>
                <a:lnTo>
                  <a:pt x="4302" y="0"/>
                </a:lnTo>
                <a:cubicBezTo>
                  <a:pt x="4724" y="-12"/>
                  <a:pt x="5060" y="412"/>
                  <a:pt x="5050" y="750"/>
                </a:cubicBezTo>
                <a:lnTo>
                  <a:pt x="5050" y="768"/>
                </a:lnTo>
                <a:lnTo>
                  <a:pt x="5050" y="3002"/>
                </a:lnTo>
                <a:lnTo>
                  <a:pt x="5050" y="3022"/>
                </a:lnTo>
                <a:cubicBezTo>
                  <a:pt x="5062" y="3444"/>
                  <a:pt x="4638" y="3780"/>
                  <a:pt x="4300" y="3770"/>
                </a:cubicBezTo>
                <a:lnTo>
                  <a:pt x="4282" y="3770"/>
                </a:lnTo>
                <a:lnTo>
                  <a:pt x="768" y="3770"/>
                </a:lnTo>
                <a:lnTo>
                  <a:pt x="748" y="3770"/>
                </a:lnTo>
                <a:cubicBezTo>
                  <a:pt x="326" y="3782"/>
                  <a:pt x="-10" y="3358"/>
                  <a:pt x="0" y="3020"/>
                </a:cubicBezTo>
                <a:lnTo>
                  <a:pt x="0" y="3002"/>
                </a:lnTo>
                <a:lnTo>
                  <a:pt x="0" y="768"/>
                </a:lnTo>
                <a:close/>
                <a:moveTo>
                  <a:pt x="602" y="475"/>
                </a:moveTo>
                <a:cubicBezTo>
                  <a:pt x="660" y="430"/>
                  <a:pt x="757" y="402"/>
                  <a:pt x="814" y="405"/>
                </a:cubicBezTo>
                <a:lnTo>
                  <a:pt x="823" y="405"/>
                </a:lnTo>
                <a:lnTo>
                  <a:pt x="4227" y="405"/>
                </a:lnTo>
                <a:lnTo>
                  <a:pt x="4237" y="405"/>
                </a:lnTo>
                <a:cubicBezTo>
                  <a:pt x="4310" y="400"/>
                  <a:pt x="4404" y="441"/>
                  <a:pt x="4439" y="468"/>
                </a:cubicBezTo>
                <a:lnTo>
                  <a:pt x="2515" y="1670"/>
                </a:lnTo>
                <a:lnTo>
                  <a:pt x="602" y="475"/>
                </a:lnTo>
                <a:close/>
                <a:moveTo>
                  <a:pt x="4617" y="830"/>
                </a:moveTo>
                <a:lnTo>
                  <a:pt x="4617" y="2975"/>
                </a:lnTo>
                <a:lnTo>
                  <a:pt x="4617" y="2985"/>
                </a:lnTo>
                <a:cubicBezTo>
                  <a:pt x="4624" y="3200"/>
                  <a:pt x="4408" y="3370"/>
                  <a:pt x="4236" y="3365"/>
                </a:cubicBezTo>
                <a:lnTo>
                  <a:pt x="4227" y="3365"/>
                </a:lnTo>
                <a:lnTo>
                  <a:pt x="823" y="3365"/>
                </a:lnTo>
                <a:lnTo>
                  <a:pt x="813" y="3365"/>
                </a:lnTo>
                <a:cubicBezTo>
                  <a:pt x="598" y="3372"/>
                  <a:pt x="428" y="3156"/>
                  <a:pt x="433" y="2984"/>
                </a:cubicBezTo>
                <a:lnTo>
                  <a:pt x="433" y="2975"/>
                </a:lnTo>
                <a:lnTo>
                  <a:pt x="433" y="843"/>
                </a:lnTo>
                <a:lnTo>
                  <a:pt x="2362" y="2049"/>
                </a:lnTo>
                <a:lnTo>
                  <a:pt x="2364" y="2046"/>
                </a:lnTo>
                <a:cubicBezTo>
                  <a:pt x="2364" y="2046"/>
                  <a:pt x="2389" y="2067"/>
                  <a:pt x="2397" y="2071"/>
                </a:cubicBezTo>
                <a:cubicBezTo>
                  <a:pt x="2423" y="2092"/>
                  <a:pt x="2472" y="2101"/>
                  <a:pt x="2504" y="2101"/>
                </a:cubicBezTo>
                <a:cubicBezTo>
                  <a:pt x="2535" y="2102"/>
                  <a:pt x="2572" y="2093"/>
                  <a:pt x="2589" y="2082"/>
                </a:cubicBezTo>
                <a:cubicBezTo>
                  <a:pt x="2604" y="2081"/>
                  <a:pt x="2651" y="2062"/>
                  <a:pt x="2665" y="2049"/>
                </a:cubicBezTo>
                <a:lnTo>
                  <a:pt x="2665" y="2050"/>
                </a:lnTo>
                <a:lnTo>
                  <a:pt x="4617" y="830"/>
                </a:lnTo>
                <a:close/>
                <a:moveTo>
                  <a:pt x="2364" y="2046"/>
                </a:moveTo>
                <a:lnTo>
                  <a:pt x="2364" y="2046"/>
                </a:lnTo>
                <a:lnTo>
                  <a:pt x="2364" y="2046"/>
                </a:lnTo>
                <a:lnTo>
                  <a:pt x="2365" y="2046"/>
                </a:lnTo>
                <a:lnTo>
                  <a:pt x="2364" y="2046"/>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32" name="任意多边形 31"/>
          <p:cNvSpPr/>
          <p:nvPr/>
        </p:nvSpPr>
        <p:spPr>
          <a:xfrm>
            <a:off x="7171055" y="2379345"/>
            <a:ext cx="541020" cy="541020"/>
          </a:xfrm>
          <a:custGeom>
            <a:avLst/>
            <a:gdLst/>
            <a:ahLst/>
            <a:cxnLst>
              <a:cxn ang="3">
                <a:pos x="hc" y="t"/>
              </a:cxn>
              <a:cxn ang="cd2">
                <a:pos x="l" y="vc"/>
              </a:cxn>
              <a:cxn ang="cd4">
                <a:pos x="hc" y="b"/>
              </a:cxn>
              <a:cxn ang="0">
                <a:pos x="r" y="vc"/>
              </a:cxn>
            </a:cxnLst>
            <a:rect l="l" t="t" r="r" b="b"/>
            <a:pathLst>
              <a:path w="8710" h="8710">
                <a:moveTo>
                  <a:pt x="3825" y="0"/>
                </a:moveTo>
                <a:lnTo>
                  <a:pt x="4885" y="0"/>
                </a:lnTo>
                <a:lnTo>
                  <a:pt x="4885" y="964"/>
                </a:lnTo>
                <a:cubicBezTo>
                  <a:pt x="5262" y="973"/>
                  <a:pt x="6146" y="1372"/>
                  <a:pt x="6368" y="1592"/>
                </a:cubicBezTo>
                <a:lnTo>
                  <a:pt x="7060" y="901"/>
                </a:lnTo>
                <a:lnTo>
                  <a:pt x="7809" y="1650"/>
                </a:lnTo>
                <a:lnTo>
                  <a:pt x="7112" y="2347"/>
                </a:lnTo>
                <a:cubicBezTo>
                  <a:pt x="7437" y="2729"/>
                  <a:pt x="7716" y="3528"/>
                  <a:pt x="7740" y="3825"/>
                </a:cubicBezTo>
                <a:lnTo>
                  <a:pt x="8710" y="3825"/>
                </a:lnTo>
                <a:lnTo>
                  <a:pt x="8710" y="4885"/>
                </a:lnTo>
                <a:lnTo>
                  <a:pt x="7745" y="4885"/>
                </a:lnTo>
                <a:cubicBezTo>
                  <a:pt x="7736" y="5267"/>
                  <a:pt x="7335" y="6150"/>
                  <a:pt x="7118" y="6369"/>
                </a:cubicBezTo>
                <a:lnTo>
                  <a:pt x="7809" y="7060"/>
                </a:lnTo>
                <a:lnTo>
                  <a:pt x="7060" y="7809"/>
                </a:lnTo>
                <a:lnTo>
                  <a:pt x="6364" y="7114"/>
                </a:lnTo>
                <a:cubicBezTo>
                  <a:pt x="5977" y="7442"/>
                  <a:pt x="5182" y="7719"/>
                  <a:pt x="4885" y="7743"/>
                </a:cubicBezTo>
                <a:lnTo>
                  <a:pt x="4885" y="8710"/>
                </a:lnTo>
                <a:lnTo>
                  <a:pt x="3825" y="8710"/>
                </a:lnTo>
                <a:lnTo>
                  <a:pt x="3825" y="7748"/>
                </a:lnTo>
                <a:cubicBezTo>
                  <a:pt x="3440" y="7739"/>
                  <a:pt x="2561" y="7339"/>
                  <a:pt x="2339" y="7120"/>
                </a:cubicBezTo>
                <a:lnTo>
                  <a:pt x="1650" y="7809"/>
                </a:lnTo>
                <a:lnTo>
                  <a:pt x="901" y="7060"/>
                </a:lnTo>
                <a:lnTo>
                  <a:pt x="1594" y="6366"/>
                </a:lnTo>
                <a:cubicBezTo>
                  <a:pt x="1268" y="5980"/>
                  <a:pt x="991" y="5187"/>
                  <a:pt x="966" y="4885"/>
                </a:cubicBezTo>
                <a:lnTo>
                  <a:pt x="0" y="4885"/>
                </a:lnTo>
                <a:lnTo>
                  <a:pt x="0" y="3825"/>
                </a:lnTo>
                <a:lnTo>
                  <a:pt x="961" y="3825"/>
                </a:lnTo>
                <a:cubicBezTo>
                  <a:pt x="971" y="3446"/>
                  <a:pt x="1368" y="2565"/>
                  <a:pt x="1590" y="2340"/>
                </a:cubicBezTo>
                <a:lnTo>
                  <a:pt x="901" y="1650"/>
                </a:lnTo>
                <a:lnTo>
                  <a:pt x="1650" y="901"/>
                </a:lnTo>
                <a:lnTo>
                  <a:pt x="2345" y="1596"/>
                </a:lnTo>
                <a:cubicBezTo>
                  <a:pt x="2726" y="1273"/>
                  <a:pt x="3522" y="993"/>
                  <a:pt x="3825" y="969"/>
                </a:cubicBezTo>
                <a:lnTo>
                  <a:pt x="3825" y="0"/>
                </a:lnTo>
                <a:close/>
                <a:moveTo>
                  <a:pt x="1814" y="4356"/>
                </a:moveTo>
                <a:lnTo>
                  <a:pt x="1813" y="4288"/>
                </a:lnTo>
                <a:cubicBezTo>
                  <a:pt x="1772" y="2894"/>
                  <a:pt x="3175" y="1783"/>
                  <a:pt x="4292" y="1816"/>
                </a:cubicBezTo>
                <a:lnTo>
                  <a:pt x="4353" y="1817"/>
                </a:lnTo>
                <a:lnTo>
                  <a:pt x="4421" y="1816"/>
                </a:lnTo>
                <a:cubicBezTo>
                  <a:pt x="5815" y="1775"/>
                  <a:pt x="6926" y="3178"/>
                  <a:pt x="6893" y="4295"/>
                </a:cubicBezTo>
                <a:lnTo>
                  <a:pt x="6892" y="4356"/>
                </a:lnTo>
                <a:lnTo>
                  <a:pt x="6894" y="4424"/>
                </a:lnTo>
                <a:cubicBezTo>
                  <a:pt x="6935" y="5818"/>
                  <a:pt x="5531" y="6929"/>
                  <a:pt x="4414" y="6896"/>
                </a:cubicBezTo>
                <a:lnTo>
                  <a:pt x="4353" y="6895"/>
                </a:lnTo>
                <a:lnTo>
                  <a:pt x="4285" y="6897"/>
                </a:lnTo>
                <a:cubicBezTo>
                  <a:pt x="2891" y="6938"/>
                  <a:pt x="1780" y="5534"/>
                  <a:pt x="1813" y="4417"/>
                </a:cubicBezTo>
                <a:lnTo>
                  <a:pt x="1814" y="4356"/>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34" name="任意多边形 41"/>
          <p:cNvSpPr/>
          <p:nvPr/>
        </p:nvSpPr>
        <p:spPr bwMode="auto">
          <a:xfrm>
            <a:off x="9921875" y="2439670"/>
            <a:ext cx="417830" cy="420370"/>
          </a:xfrm>
          <a:custGeom>
            <a:avLst/>
            <a:gdLst>
              <a:gd name="T0" fmla="*/ 0 w 21600"/>
              <a:gd name="T1" fmla="*/ 11506 h 21600"/>
              <a:gd name="T2" fmla="*/ 7091 w 21600"/>
              <a:gd name="T3" fmla="*/ 14436 h 21600"/>
              <a:gd name="T4" fmla="*/ 10145 w 21600"/>
              <a:gd name="T5" fmla="*/ 21600 h 21600"/>
              <a:gd name="T6" fmla="*/ 14291 w 21600"/>
              <a:gd name="T7" fmla="*/ 21600 h 21600"/>
              <a:gd name="T8" fmla="*/ 0 w 21600"/>
              <a:gd name="T9" fmla="*/ 7381 h 21600"/>
              <a:gd name="T10" fmla="*/ 0 w 21600"/>
              <a:gd name="T11" fmla="*/ 11506 h 21600"/>
              <a:gd name="T12" fmla="*/ 0 w 21600"/>
              <a:gd name="T13" fmla="*/ 4125 h 21600"/>
              <a:gd name="T14" fmla="*/ 17455 w 21600"/>
              <a:gd name="T15" fmla="*/ 21600 h 21600"/>
              <a:gd name="T16" fmla="*/ 21600 w 21600"/>
              <a:gd name="T17" fmla="*/ 21600 h 21600"/>
              <a:gd name="T18" fmla="*/ 0 w 21600"/>
              <a:gd name="T19" fmla="*/ 0 h 21600"/>
              <a:gd name="T20" fmla="*/ 0 w 21600"/>
              <a:gd name="T21" fmla="*/ 4125 h 21600"/>
              <a:gd name="T22" fmla="*/ 5782 w 21600"/>
              <a:gd name="T23" fmla="*/ 18669 h 21600"/>
              <a:gd name="T24" fmla="*/ 2836 w 21600"/>
              <a:gd name="T25" fmla="*/ 21600 h 21600"/>
              <a:gd name="T26" fmla="*/ 0 w 21600"/>
              <a:gd name="T27" fmla="*/ 18669 h 21600"/>
              <a:gd name="T28" fmla="*/ 2836 w 21600"/>
              <a:gd name="T29" fmla="*/ 15847 h 21600"/>
              <a:gd name="T30" fmla="*/ 5782 w 21600"/>
              <a:gd name="T31" fmla="*/ 18669 h 21600"/>
              <a:gd name="T32" fmla="*/ 5782 w 21600"/>
              <a:gd name="T33" fmla="*/ 1866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0" y="11506"/>
                </a:moveTo>
                <a:cubicBezTo>
                  <a:pt x="2727" y="11506"/>
                  <a:pt x="5236" y="12482"/>
                  <a:pt x="7091" y="14436"/>
                </a:cubicBezTo>
                <a:cubicBezTo>
                  <a:pt x="9055" y="16390"/>
                  <a:pt x="10145" y="18886"/>
                  <a:pt x="10145" y="21600"/>
                </a:cubicBezTo>
                <a:cubicBezTo>
                  <a:pt x="14291" y="21600"/>
                  <a:pt x="14291" y="21600"/>
                  <a:pt x="14291" y="21600"/>
                </a:cubicBezTo>
                <a:cubicBezTo>
                  <a:pt x="14291" y="13785"/>
                  <a:pt x="7855" y="7381"/>
                  <a:pt x="0" y="7381"/>
                </a:cubicBezTo>
                <a:lnTo>
                  <a:pt x="0" y="11506"/>
                </a:lnTo>
                <a:close/>
                <a:moveTo>
                  <a:pt x="0" y="4125"/>
                </a:moveTo>
                <a:cubicBezTo>
                  <a:pt x="9600" y="4125"/>
                  <a:pt x="17455" y="11940"/>
                  <a:pt x="17455" y="21600"/>
                </a:cubicBezTo>
                <a:cubicBezTo>
                  <a:pt x="21600" y="21600"/>
                  <a:pt x="21600" y="21600"/>
                  <a:pt x="21600" y="21600"/>
                </a:cubicBezTo>
                <a:cubicBezTo>
                  <a:pt x="21600" y="9660"/>
                  <a:pt x="11891" y="0"/>
                  <a:pt x="0" y="0"/>
                </a:cubicBezTo>
                <a:lnTo>
                  <a:pt x="0" y="4125"/>
                </a:lnTo>
                <a:close/>
                <a:moveTo>
                  <a:pt x="5782" y="18669"/>
                </a:moveTo>
                <a:cubicBezTo>
                  <a:pt x="5782" y="20297"/>
                  <a:pt x="4473" y="21600"/>
                  <a:pt x="2836" y="21600"/>
                </a:cubicBezTo>
                <a:cubicBezTo>
                  <a:pt x="1309" y="21600"/>
                  <a:pt x="0" y="20297"/>
                  <a:pt x="0" y="18669"/>
                </a:cubicBezTo>
                <a:cubicBezTo>
                  <a:pt x="0" y="17150"/>
                  <a:pt x="1309" y="15847"/>
                  <a:pt x="2836" y="15847"/>
                </a:cubicBezTo>
                <a:cubicBezTo>
                  <a:pt x="4473" y="15847"/>
                  <a:pt x="5782" y="17150"/>
                  <a:pt x="5782" y="18669"/>
                </a:cubicBezTo>
                <a:close/>
                <a:moveTo>
                  <a:pt x="5782" y="18669"/>
                </a:moveTo>
              </a:path>
            </a:pathLst>
          </a:custGeom>
          <a:solidFill>
            <a:srgbClr val="03255D"/>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p>
            <a:endParaRPr lang="en-US" dirty="0">
              <a:latin typeface="印品黑体" panose="00000500000000000000" pitchFamily="2" charset="-122"/>
              <a:ea typeface="印品黑体" panose="00000500000000000000" pitchFamily="2" charset="-122"/>
              <a:sym typeface="Times New Roman" panose="02020603050405020304" pitchFamily="18" charset="0"/>
            </a:endParaRPr>
          </a:p>
        </p:txBody>
      </p:sp>
      <p:sp>
        <p:nvSpPr>
          <p:cNvPr id="11" name="文本框 10"/>
          <p:cNvSpPr txBox="1"/>
          <p:nvPr/>
        </p:nvSpPr>
        <p:spPr>
          <a:xfrm>
            <a:off x="4607243" y="80899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j-ea"/>
                <a:ea typeface="+mj-ea"/>
              </a:rPr>
              <a:t>Next year's work plan</a:t>
            </a:r>
            <a:endParaRPr lang="zh-CN" altLang="en-US" sz="1200">
              <a:solidFill>
                <a:schemeClr val="bg1">
                  <a:lumMod val="50000"/>
                </a:schemeClr>
              </a:solidFill>
              <a:effectLst/>
              <a:latin typeface="+mj-ea"/>
              <a:ea typeface="+mj-ea"/>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190183" y="184150"/>
            <a:ext cx="11810365" cy="6471285"/>
          </a:xfrm>
          <a:prstGeom prst="rect">
            <a:avLst/>
          </a:prstGeom>
          <a:noFill/>
          <a:ln w="19050">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9" name="组合 38"/>
          <p:cNvGrpSpPr/>
          <p:nvPr/>
        </p:nvGrpSpPr>
        <p:grpSpPr>
          <a:xfrm>
            <a:off x="-17780" y="-18415"/>
            <a:ext cx="5588635" cy="2145665"/>
            <a:chOff x="-28" y="-29"/>
            <a:chExt cx="12798" cy="4913"/>
          </a:xfrm>
        </p:grpSpPr>
        <p:sp>
          <p:nvSpPr>
            <p:cNvPr id="6" name="任意多边形 5"/>
            <p:cNvSpPr/>
            <p:nvPr/>
          </p:nvSpPr>
          <p:spPr>
            <a:xfrm rot="5400000">
              <a:off x="3915" y="-3971"/>
              <a:ext cx="4913" cy="1279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5218" h="13594">
                  <a:moveTo>
                    <a:pt x="0" y="0"/>
                  </a:moveTo>
                  <a:lnTo>
                    <a:pt x="5218" y="13594"/>
                  </a:lnTo>
                  <a:lnTo>
                    <a:pt x="0" y="13594"/>
                  </a:lnTo>
                  <a:lnTo>
                    <a:pt x="0" y="0"/>
                  </a:lnTo>
                  <a:close/>
                </a:path>
              </a:pathLst>
            </a:cu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8" name="任意多边形 7"/>
            <p:cNvSpPr/>
            <p:nvPr/>
          </p:nvSpPr>
          <p:spPr>
            <a:xfrm rot="5400000">
              <a:off x="3005" y="-3062"/>
              <a:ext cx="1814" cy="788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4" h="7881">
                  <a:moveTo>
                    <a:pt x="0" y="0"/>
                  </a:moveTo>
                  <a:lnTo>
                    <a:pt x="326" y="1418"/>
                  </a:lnTo>
                  <a:lnTo>
                    <a:pt x="2" y="890"/>
                  </a:lnTo>
                  <a:lnTo>
                    <a:pt x="2" y="3971"/>
                  </a:lnTo>
                  <a:lnTo>
                    <a:pt x="2" y="3971"/>
                  </a:lnTo>
                  <a:lnTo>
                    <a:pt x="2" y="7880"/>
                  </a:lnTo>
                  <a:lnTo>
                    <a:pt x="1814" y="7880"/>
                  </a:lnTo>
                  <a:lnTo>
                    <a:pt x="1814" y="7881"/>
                  </a:lnTo>
                  <a:lnTo>
                    <a:pt x="0" y="7881"/>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4" name="任意多边形 13"/>
            <p:cNvSpPr/>
            <p:nvPr/>
          </p:nvSpPr>
          <p:spPr>
            <a:xfrm rot="5400000">
              <a:off x="1219" y="-948"/>
              <a:ext cx="3970" cy="646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3970" h="6461">
                  <a:moveTo>
                    <a:pt x="0" y="0"/>
                  </a:moveTo>
                  <a:lnTo>
                    <a:pt x="3970" y="6461"/>
                  </a:lnTo>
                  <a:lnTo>
                    <a:pt x="3142" y="6461"/>
                  </a:lnTo>
                  <a:lnTo>
                    <a:pt x="907" y="3942"/>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任意多边形 14"/>
            <p:cNvSpPr/>
            <p:nvPr/>
          </p:nvSpPr>
          <p:spPr>
            <a:xfrm rot="5400000">
              <a:off x="116" y="1063"/>
              <a:ext cx="2234" cy="251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2234" h="2519">
                  <a:moveTo>
                    <a:pt x="0" y="0"/>
                  </a:moveTo>
                  <a:lnTo>
                    <a:pt x="2234" y="2519"/>
                  </a:lnTo>
                  <a:lnTo>
                    <a:pt x="580" y="2519"/>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任意多边形 15"/>
            <p:cNvSpPr/>
            <p:nvPr/>
          </p:nvSpPr>
          <p:spPr>
            <a:xfrm rot="5400000">
              <a:off x="-854" y="2612"/>
              <a:ext cx="1655" cy="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655" h="1">
                  <a:moveTo>
                    <a:pt x="0" y="0"/>
                  </a:moveTo>
                  <a:lnTo>
                    <a:pt x="1655" y="0"/>
                  </a:lnTo>
                  <a:lnTo>
                    <a:pt x="1655" y="1"/>
                  </a:lnTo>
                  <a:lnTo>
                    <a:pt x="0" y="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任意多边形 16"/>
            <p:cNvSpPr/>
            <p:nvPr/>
          </p:nvSpPr>
          <p:spPr>
            <a:xfrm rot="5400000">
              <a:off x="1022" y="-1075"/>
              <a:ext cx="1812" cy="3908"/>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2" h="3908">
                  <a:moveTo>
                    <a:pt x="0" y="0"/>
                  </a:moveTo>
                  <a:lnTo>
                    <a:pt x="1232" y="1389"/>
                  </a:lnTo>
                  <a:lnTo>
                    <a:pt x="1812" y="3908"/>
                  </a:lnTo>
                  <a:lnTo>
                    <a:pt x="0" y="3908"/>
                  </a:lnTo>
                  <a:lnTo>
                    <a:pt x="0" y="0"/>
                  </a:lnTo>
                  <a:close/>
                </a:path>
              </a:pathLst>
            </a:cu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任意多边形 17"/>
            <p:cNvSpPr/>
            <p:nvPr/>
          </p:nvSpPr>
          <p:spPr>
            <a:xfrm rot="5400000">
              <a:off x="1021" y="-1075"/>
              <a:ext cx="1812" cy="390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2" h="3909">
                  <a:moveTo>
                    <a:pt x="0" y="0"/>
                  </a:moveTo>
                  <a:lnTo>
                    <a:pt x="1" y="1"/>
                  </a:lnTo>
                  <a:lnTo>
                    <a:pt x="1" y="3909"/>
                  </a:lnTo>
                  <a:lnTo>
                    <a:pt x="1812" y="3909"/>
                  </a:lnTo>
                  <a:lnTo>
                    <a:pt x="1812" y="3909"/>
                  </a:lnTo>
                  <a:lnTo>
                    <a:pt x="0" y="390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任意多边形 18"/>
            <p:cNvSpPr/>
            <p:nvPr/>
          </p:nvSpPr>
          <p:spPr>
            <a:xfrm rot="5400000">
              <a:off x="4112" y="-1646"/>
              <a:ext cx="1232" cy="4470"/>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232" h="4470">
                  <a:moveTo>
                    <a:pt x="0" y="0"/>
                  </a:moveTo>
                  <a:lnTo>
                    <a:pt x="324" y="528"/>
                  </a:lnTo>
                  <a:lnTo>
                    <a:pt x="1232" y="4470"/>
                  </a:lnTo>
                  <a:lnTo>
                    <a:pt x="0" y="3081"/>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 name="文本框 1"/>
          <p:cNvSpPr txBox="1"/>
          <p:nvPr/>
        </p:nvSpPr>
        <p:spPr>
          <a:xfrm>
            <a:off x="3149600" y="3454400"/>
            <a:ext cx="2976880" cy="521970"/>
          </a:xfrm>
          <a:prstGeom prst="rect">
            <a:avLst/>
          </a:prstGeom>
          <a:noFill/>
        </p:spPr>
        <p:txBody>
          <a:bodyPr wrap="square" rtlCol="0">
            <a:spAutoFit/>
          </a:bodyPr>
          <a:p>
            <a:pPr algn="l"/>
            <a:r>
              <a:rPr lang="zh-CN" altLang="en-US" sz="2800">
                <a:solidFill>
                  <a:schemeClr val="tx1">
                    <a:lumMod val="75000"/>
                    <a:lumOff val="25000"/>
                  </a:schemeClr>
                </a:solidFill>
                <a:effectLst/>
                <a:latin typeface="+mj-ea"/>
                <a:ea typeface="+mj-ea"/>
                <a:sym typeface="+mn-ea"/>
              </a:rPr>
              <a:t>年度工作概述</a:t>
            </a:r>
            <a:endParaRPr lang="zh-CN" altLang="en-US" sz="2800">
              <a:solidFill>
                <a:schemeClr val="tx1">
                  <a:lumMod val="75000"/>
                  <a:lumOff val="25000"/>
                </a:schemeClr>
              </a:solidFill>
              <a:effectLst/>
              <a:latin typeface="+mj-ea"/>
              <a:ea typeface="+mj-ea"/>
              <a:sym typeface="+mn-ea"/>
            </a:endParaRPr>
          </a:p>
        </p:txBody>
      </p:sp>
      <p:sp>
        <p:nvSpPr>
          <p:cNvPr id="3" name="文本框 2"/>
          <p:cNvSpPr txBox="1"/>
          <p:nvPr/>
        </p:nvSpPr>
        <p:spPr>
          <a:xfrm>
            <a:off x="3149600" y="3875405"/>
            <a:ext cx="2976880" cy="275590"/>
          </a:xfrm>
          <a:prstGeom prst="rect">
            <a:avLst/>
          </a:prstGeom>
          <a:noFill/>
        </p:spPr>
        <p:txBody>
          <a:bodyPr wrap="square" rtlCol="0">
            <a:spAutoFit/>
          </a:bodyPr>
          <a:p>
            <a:pPr algn="l"/>
            <a:r>
              <a:rPr lang="zh-CN" altLang="en-US" sz="1200">
                <a:solidFill>
                  <a:schemeClr val="bg1">
                    <a:lumMod val="50000"/>
                  </a:schemeClr>
                </a:solidFill>
                <a:effectLst/>
                <a:latin typeface="+mj-ea"/>
                <a:ea typeface="+mj-ea"/>
              </a:rPr>
              <a:t>Annual work overview</a:t>
            </a:r>
            <a:endParaRPr lang="zh-CN" altLang="en-US" sz="1200">
              <a:solidFill>
                <a:schemeClr val="bg1">
                  <a:lumMod val="50000"/>
                </a:schemeClr>
              </a:solidFill>
              <a:effectLst/>
              <a:latin typeface="+mj-ea"/>
              <a:ea typeface="+mj-ea"/>
            </a:endParaRPr>
          </a:p>
        </p:txBody>
      </p:sp>
      <p:sp>
        <p:nvSpPr>
          <p:cNvPr id="20" name="文本框 19"/>
          <p:cNvSpPr txBox="1"/>
          <p:nvPr/>
        </p:nvSpPr>
        <p:spPr>
          <a:xfrm>
            <a:off x="3149600" y="4506595"/>
            <a:ext cx="2976880" cy="521970"/>
          </a:xfrm>
          <a:prstGeom prst="rect">
            <a:avLst/>
          </a:prstGeom>
          <a:noFill/>
        </p:spPr>
        <p:txBody>
          <a:bodyPr wrap="square" rtlCol="0">
            <a:spAutoFit/>
          </a:bodyPr>
          <a:p>
            <a:pPr algn="l"/>
            <a:r>
              <a:rPr lang="zh-CN" altLang="en-US" sz="2800">
                <a:solidFill>
                  <a:schemeClr val="tx1">
                    <a:lumMod val="75000"/>
                    <a:lumOff val="25000"/>
                  </a:schemeClr>
                </a:solidFill>
                <a:effectLst/>
                <a:latin typeface="+mj-ea"/>
                <a:ea typeface="+mj-ea"/>
                <a:sym typeface="+mn-ea"/>
              </a:rPr>
              <a:t>工作完成情况</a:t>
            </a:r>
            <a:endParaRPr lang="zh-CN" altLang="en-US" sz="2800">
              <a:solidFill>
                <a:schemeClr val="tx1">
                  <a:lumMod val="75000"/>
                  <a:lumOff val="25000"/>
                </a:schemeClr>
              </a:solidFill>
              <a:effectLst/>
              <a:latin typeface="+mj-ea"/>
              <a:ea typeface="+mj-ea"/>
              <a:sym typeface="+mn-ea"/>
            </a:endParaRPr>
          </a:p>
        </p:txBody>
      </p:sp>
      <p:sp>
        <p:nvSpPr>
          <p:cNvPr id="4" name="文本框 3"/>
          <p:cNvSpPr txBox="1"/>
          <p:nvPr/>
        </p:nvSpPr>
        <p:spPr>
          <a:xfrm>
            <a:off x="3149600" y="4977765"/>
            <a:ext cx="3079115" cy="275590"/>
          </a:xfrm>
          <a:prstGeom prst="rect">
            <a:avLst/>
          </a:prstGeom>
          <a:noFill/>
        </p:spPr>
        <p:txBody>
          <a:bodyPr wrap="square" rtlCol="0">
            <a:spAutoFit/>
          </a:bodyPr>
          <a:p>
            <a:pPr algn="l"/>
            <a:r>
              <a:rPr lang="zh-CN" altLang="en-US" sz="1200">
                <a:solidFill>
                  <a:schemeClr val="bg1">
                    <a:lumMod val="50000"/>
                  </a:schemeClr>
                </a:solidFill>
                <a:effectLst/>
                <a:latin typeface="+mj-ea"/>
                <a:ea typeface="+mj-ea"/>
              </a:rPr>
              <a:t>Job completion</a:t>
            </a:r>
            <a:endParaRPr lang="zh-CN" altLang="en-US" sz="1200">
              <a:solidFill>
                <a:schemeClr val="bg1">
                  <a:lumMod val="50000"/>
                </a:schemeClr>
              </a:solidFill>
              <a:effectLst/>
              <a:latin typeface="+mj-ea"/>
              <a:ea typeface="+mj-ea"/>
            </a:endParaRPr>
          </a:p>
        </p:txBody>
      </p:sp>
      <p:sp>
        <p:nvSpPr>
          <p:cNvPr id="22" name="文本框 21"/>
          <p:cNvSpPr txBox="1"/>
          <p:nvPr/>
        </p:nvSpPr>
        <p:spPr>
          <a:xfrm>
            <a:off x="7865110" y="3454400"/>
            <a:ext cx="2976880" cy="521970"/>
          </a:xfrm>
          <a:prstGeom prst="rect">
            <a:avLst/>
          </a:prstGeom>
          <a:noFill/>
        </p:spPr>
        <p:txBody>
          <a:bodyPr wrap="square" rtlCol="0">
            <a:spAutoFit/>
          </a:bodyPr>
          <a:p>
            <a:pPr algn="l"/>
            <a:r>
              <a:rPr lang="zh-CN" altLang="en-US" sz="2800">
                <a:solidFill>
                  <a:schemeClr val="tx1">
                    <a:lumMod val="75000"/>
                    <a:lumOff val="25000"/>
                  </a:schemeClr>
                </a:solidFill>
                <a:effectLst/>
                <a:latin typeface="+mj-ea"/>
                <a:ea typeface="+mj-ea"/>
                <a:sym typeface="+mn-ea"/>
              </a:rPr>
              <a:t>工作</a:t>
            </a:r>
            <a:r>
              <a:rPr lang="zh-CN" altLang="en-US" sz="2800">
                <a:solidFill>
                  <a:schemeClr val="tx1">
                    <a:lumMod val="75000"/>
                    <a:lumOff val="25000"/>
                  </a:schemeClr>
                </a:solidFill>
                <a:effectLst/>
                <a:latin typeface="+mj-ea"/>
                <a:ea typeface="+mj-ea"/>
                <a:sym typeface="+mn-ea"/>
              </a:rPr>
              <a:t>经验</a:t>
            </a:r>
            <a:r>
              <a:rPr lang="zh-CN" altLang="en-US" sz="2800">
                <a:solidFill>
                  <a:schemeClr val="tx1">
                    <a:lumMod val="75000"/>
                    <a:lumOff val="25000"/>
                  </a:schemeClr>
                </a:solidFill>
                <a:effectLst/>
                <a:latin typeface="+mj-ea"/>
                <a:ea typeface="+mj-ea"/>
                <a:sym typeface="+mn-ea"/>
              </a:rPr>
              <a:t>总结</a:t>
            </a:r>
            <a:endParaRPr lang="zh-CN" altLang="en-US" sz="2800">
              <a:solidFill>
                <a:schemeClr val="tx1">
                  <a:lumMod val="75000"/>
                  <a:lumOff val="25000"/>
                </a:schemeClr>
              </a:solidFill>
              <a:effectLst/>
              <a:latin typeface="+mj-ea"/>
              <a:ea typeface="+mj-ea"/>
              <a:sym typeface="+mn-ea"/>
            </a:endParaRPr>
          </a:p>
        </p:txBody>
      </p:sp>
      <p:sp>
        <p:nvSpPr>
          <p:cNvPr id="23" name="文本框 22"/>
          <p:cNvSpPr txBox="1"/>
          <p:nvPr/>
        </p:nvSpPr>
        <p:spPr>
          <a:xfrm>
            <a:off x="7865110" y="4506595"/>
            <a:ext cx="2976880" cy="521970"/>
          </a:xfrm>
          <a:prstGeom prst="rect">
            <a:avLst/>
          </a:prstGeom>
          <a:noFill/>
        </p:spPr>
        <p:txBody>
          <a:bodyPr wrap="square" rtlCol="0">
            <a:spAutoFit/>
          </a:bodyPr>
          <a:p>
            <a:pPr algn="l"/>
            <a:r>
              <a:rPr lang="zh-CN" altLang="en-US" sz="2800">
                <a:solidFill>
                  <a:schemeClr val="tx1">
                    <a:lumMod val="75000"/>
                    <a:lumOff val="25000"/>
                  </a:schemeClr>
                </a:solidFill>
                <a:effectLst/>
                <a:latin typeface="+mj-ea"/>
                <a:ea typeface="+mj-ea"/>
                <a:sym typeface="+mn-ea"/>
              </a:rPr>
              <a:t>明年工作计划</a:t>
            </a:r>
            <a:endParaRPr lang="zh-CN" altLang="en-US" sz="2800">
              <a:solidFill>
                <a:schemeClr val="tx1">
                  <a:lumMod val="75000"/>
                  <a:lumOff val="25000"/>
                </a:schemeClr>
              </a:solidFill>
              <a:effectLst/>
              <a:latin typeface="+mj-ea"/>
              <a:ea typeface="+mj-ea"/>
              <a:sym typeface="+mn-ea"/>
            </a:endParaRPr>
          </a:p>
        </p:txBody>
      </p:sp>
      <p:sp>
        <p:nvSpPr>
          <p:cNvPr id="7" name="文本框 6"/>
          <p:cNvSpPr txBox="1"/>
          <p:nvPr/>
        </p:nvSpPr>
        <p:spPr>
          <a:xfrm>
            <a:off x="7865110" y="4977765"/>
            <a:ext cx="3079115" cy="275590"/>
          </a:xfrm>
          <a:prstGeom prst="rect">
            <a:avLst/>
          </a:prstGeom>
          <a:noFill/>
        </p:spPr>
        <p:txBody>
          <a:bodyPr wrap="square" rtlCol="0">
            <a:spAutoFit/>
          </a:bodyPr>
          <a:p>
            <a:pPr algn="l"/>
            <a:r>
              <a:rPr lang="zh-CN" altLang="en-US" sz="1200">
                <a:solidFill>
                  <a:schemeClr val="bg1">
                    <a:lumMod val="50000"/>
                  </a:schemeClr>
                </a:solidFill>
                <a:effectLst/>
                <a:latin typeface="+mj-ea"/>
                <a:ea typeface="+mj-ea"/>
              </a:rPr>
              <a:t>Next year's work plan</a:t>
            </a:r>
            <a:endParaRPr lang="zh-CN" altLang="en-US" sz="1200">
              <a:solidFill>
                <a:schemeClr val="bg1">
                  <a:lumMod val="50000"/>
                </a:schemeClr>
              </a:solidFill>
              <a:effectLst/>
              <a:latin typeface="+mj-ea"/>
              <a:ea typeface="+mj-ea"/>
            </a:endParaRPr>
          </a:p>
        </p:txBody>
      </p:sp>
      <p:sp>
        <p:nvSpPr>
          <p:cNvPr id="9" name="矩形 8"/>
          <p:cNvSpPr/>
          <p:nvPr/>
        </p:nvSpPr>
        <p:spPr>
          <a:xfrm>
            <a:off x="2459990" y="3519805"/>
            <a:ext cx="643890" cy="643890"/>
          </a:xfrm>
          <a:prstGeom prst="rect">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2468245" y="3557270"/>
            <a:ext cx="646430" cy="521970"/>
          </a:xfrm>
          <a:prstGeom prst="rect">
            <a:avLst/>
          </a:prstGeom>
          <a:noFill/>
        </p:spPr>
        <p:txBody>
          <a:bodyPr wrap="square" rtlCol="0">
            <a:spAutoFit/>
          </a:bodyPr>
          <a:p>
            <a:r>
              <a:rPr lang="en-US" altLang="zh-CN" sz="2800">
                <a:solidFill>
                  <a:schemeClr val="bg1"/>
                </a:solidFill>
                <a:latin typeface="DIN Black" charset="0"/>
                <a:ea typeface="+mj-ea"/>
                <a:cs typeface="DIN Black" charset="0"/>
              </a:rPr>
              <a:t>01</a:t>
            </a:r>
            <a:endParaRPr lang="en-US" altLang="zh-CN" sz="2800">
              <a:solidFill>
                <a:schemeClr val="bg1"/>
              </a:solidFill>
              <a:latin typeface="DIN Black" charset="0"/>
              <a:ea typeface="+mj-ea"/>
              <a:cs typeface="DIN Black" charset="0"/>
            </a:endParaRPr>
          </a:p>
        </p:txBody>
      </p:sp>
      <p:sp>
        <p:nvSpPr>
          <p:cNvPr id="32" name="矩形 31"/>
          <p:cNvSpPr/>
          <p:nvPr/>
        </p:nvSpPr>
        <p:spPr>
          <a:xfrm>
            <a:off x="2459990" y="4547870"/>
            <a:ext cx="643890" cy="643890"/>
          </a:xfrm>
          <a:prstGeom prst="rect">
            <a:avLst/>
          </a:pr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矩形 32"/>
          <p:cNvSpPr/>
          <p:nvPr/>
        </p:nvSpPr>
        <p:spPr>
          <a:xfrm>
            <a:off x="7209790" y="3507105"/>
            <a:ext cx="643890" cy="643890"/>
          </a:xfrm>
          <a:prstGeom prst="rect">
            <a:avLst/>
          </a:pr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4"/>
          <p:cNvSpPr/>
          <p:nvPr/>
        </p:nvSpPr>
        <p:spPr>
          <a:xfrm>
            <a:off x="7209790" y="4547870"/>
            <a:ext cx="643890" cy="643890"/>
          </a:xfrm>
          <a:prstGeom prst="rect">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3" name="文本框 62"/>
          <p:cNvSpPr txBox="1"/>
          <p:nvPr/>
        </p:nvSpPr>
        <p:spPr>
          <a:xfrm>
            <a:off x="2459990" y="4608830"/>
            <a:ext cx="646430" cy="521970"/>
          </a:xfrm>
          <a:prstGeom prst="rect">
            <a:avLst/>
          </a:prstGeom>
          <a:noFill/>
        </p:spPr>
        <p:txBody>
          <a:bodyPr wrap="square" rtlCol="0">
            <a:spAutoFit/>
          </a:bodyPr>
          <a:p>
            <a:r>
              <a:rPr lang="en-US" altLang="zh-CN" sz="2800">
                <a:solidFill>
                  <a:schemeClr val="bg1"/>
                </a:solidFill>
                <a:latin typeface="DIN Black" charset="0"/>
                <a:ea typeface="+mj-ea"/>
                <a:cs typeface="DIN Black" charset="0"/>
              </a:rPr>
              <a:t>02</a:t>
            </a:r>
            <a:endParaRPr lang="en-US" altLang="zh-CN" sz="2800">
              <a:solidFill>
                <a:schemeClr val="bg1"/>
              </a:solidFill>
              <a:latin typeface="DIN Black" charset="0"/>
              <a:ea typeface="+mj-ea"/>
              <a:cs typeface="DIN Black" charset="0"/>
            </a:endParaRPr>
          </a:p>
        </p:txBody>
      </p:sp>
      <p:sp>
        <p:nvSpPr>
          <p:cNvPr id="64" name="文本框 63"/>
          <p:cNvSpPr txBox="1"/>
          <p:nvPr/>
        </p:nvSpPr>
        <p:spPr>
          <a:xfrm>
            <a:off x="7224395" y="3557270"/>
            <a:ext cx="646430" cy="521970"/>
          </a:xfrm>
          <a:prstGeom prst="rect">
            <a:avLst/>
          </a:prstGeom>
          <a:noFill/>
        </p:spPr>
        <p:txBody>
          <a:bodyPr wrap="square" rtlCol="0">
            <a:spAutoFit/>
          </a:bodyPr>
          <a:p>
            <a:r>
              <a:rPr lang="en-US" altLang="zh-CN" sz="2800">
                <a:solidFill>
                  <a:schemeClr val="bg1"/>
                </a:solidFill>
                <a:latin typeface="DIN Black" charset="0"/>
                <a:ea typeface="+mj-ea"/>
                <a:cs typeface="DIN Black" charset="0"/>
              </a:rPr>
              <a:t>03</a:t>
            </a:r>
            <a:endParaRPr lang="en-US" altLang="zh-CN" sz="2800">
              <a:solidFill>
                <a:schemeClr val="bg1"/>
              </a:solidFill>
              <a:latin typeface="DIN Black" charset="0"/>
              <a:ea typeface="+mj-ea"/>
              <a:cs typeface="DIN Black" charset="0"/>
            </a:endParaRPr>
          </a:p>
        </p:txBody>
      </p:sp>
      <p:sp>
        <p:nvSpPr>
          <p:cNvPr id="75" name="文本框 74"/>
          <p:cNvSpPr txBox="1"/>
          <p:nvPr/>
        </p:nvSpPr>
        <p:spPr>
          <a:xfrm>
            <a:off x="7224395" y="4608830"/>
            <a:ext cx="646430" cy="521970"/>
          </a:xfrm>
          <a:prstGeom prst="rect">
            <a:avLst/>
          </a:prstGeom>
          <a:noFill/>
        </p:spPr>
        <p:txBody>
          <a:bodyPr wrap="square" rtlCol="0">
            <a:spAutoFit/>
          </a:bodyPr>
          <a:p>
            <a:r>
              <a:rPr lang="en-US" altLang="zh-CN" sz="2800">
                <a:solidFill>
                  <a:schemeClr val="bg1"/>
                </a:solidFill>
                <a:latin typeface="DIN Black" charset="0"/>
                <a:ea typeface="+mj-ea"/>
                <a:cs typeface="DIN Black" charset="0"/>
              </a:rPr>
              <a:t>04</a:t>
            </a:r>
            <a:endParaRPr lang="en-US" altLang="zh-CN" sz="2800">
              <a:solidFill>
                <a:schemeClr val="bg1"/>
              </a:solidFill>
              <a:latin typeface="DIN Black" charset="0"/>
              <a:ea typeface="+mj-ea"/>
              <a:cs typeface="DIN Black" charset="0"/>
            </a:endParaRPr>
          </a:p>
        </p:txBody>
      </p:sp>
      <p:cxnSp>
        <p:nvCxnSpPr>
          <p:cNvPr id="76" name="直接连接符 75"/>
          <p:cNvCxnSpPr/>
          <p:nvPr/>
        </p:nvCxnSpPr>
        <p:spPr>
          <a:xfrm>
            <a:off x="2453005" y="2996565"/>
            <a:ext cx="796226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2458085" y="2952750"/>
            <a:ext cx="1879600" cy="76200"/>
          </a:xfrm>
          <a:prstGeom prst="rect">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文本框 77"/>
          <p:cNvSpPr txBox="1"/>
          <p:nvPr/>
        </p:nvSpPr>
        <p:spPr>
          <a:xfrm>
            <a:off x="8489633" y="2508885"/>
            <a:ext cx="2280285" cy="337185"/>
          </a:xfrm>
          <a:prstGeom prst="rect">
            <a:avLst/>
          </a:prstGeom>
          <a:noFill/>
          <a:effectLst/>
        </p:spPr>
        <p:txBody>
          <a:bodyPr wrap="square" rtlCol="0">
            <a:spAutoFit/>
          </a:bodyPr>
          <a:p>
            <a:pPr algn="ctr"/>
            <a:r>
              <a:rPr lang="zh-CN" altLang="en-US" sz="1600" spc="400">
                <a:solidFill>
                  <a:schemeClr val="bg1">
                    <a:lumMod val="65000"/>
                  </a:schemeClr>
                </a:solidFill>
                <a:effectLst/>
                <a:uFillTx/>
                <a:latin typeface="+mj-lt"/>
                <a:ea typeface="+mj-ea"/>
                <a:cs typeface="+mj-lt"/>
              </a:rPr>
              <a:t>CONTANTS</a:t>
            </a:r>
            <a:endParaRPr lang="zh-CN" altLang="en-US" sz="1600" spc="400">
              <a:solidFill>
                <a:schemeClr val="bg1">
                  <a:lumMod val="65000"/>
                </a:schemeClr>
              </a:solidFill>
              <a:effectLst/>
              <a:uFillTx/>
              <a:latin typeface="+mj-lt"/>
              <a:ea typeface="+mj-ea"/>
              <a:cs typeface="+mj-lt"/>
            </a:endParaRPr>
          </a:p>
        </p:txBody>
      </p:sp>
      <p:sp>
        <p:nvSpPr>
          <p:cNvPr id="79" name="副标题 78"/>
          <p:cNvSpPr>
            <a:spLocks noGrp="1"/>
          </p:cNvSpPr>
          <p:nvPr>
            <p:ph type="subTitle" idx="1"/>
            <p:custDataLst>
              <p:tags r:id="rId1"/>
            </p:custDataLst>
          </p:nvPr>
        </p:nvSpPr>
        <p:spPr>
          <a:xfrm>
            <a:off x="2301240" y="1980565"/>
            <a:ext cx="8787765" cy="865505"/>
          </a:xfrm>
          <a:effectLst/>
        </p:spPr>
        <p:txBody>
          <a:bodyPr>
            <a:noAutofit/>
          </a:bodyPr>
          <a:p>
            <a:pPr marL="0" indent="0" algn="l">
              <a:lnSpc>
                <a:spcPct val="100000"/>
              </a:lnSpc>
              <a:buNone/>
            </a:pPr>
            <a:r>
              <a:rPr lang="zh-CN" altLang="en-US" sz="5000" b="1">
                <a:solidFill>
                  <a:srgbClr val="03255D"/>
                </a:solidFill>
                <a:latin typeface="+mj-ea"/>
                <a:ea typeface="+mj-ea"/>
                <a:cs typeface="+mj-ea"/>
              </a:rPr>
              <a:t>目   录</a:t>
            </a:r>
            <a:endParaRPr lang="zh-CN" altLang="en-US" sz="5000" b="1">
              <a:solidFill>
                <a:srgbClr val="03255D"/>
              </a:solidFill>
              <a:latin typeface="+mj-ea"/>
              <a:ea typeface="+mj-ea"/>
              <a:cs typeface="+mj-ea"/>
            </a:endParaRPr>
          </a:p>
        </p:txBody>
      </p:sp>
      <p:sp>
        <p:nvSpPr>
          <p:cNvPr id="80" name="文本框 79"/>
          <p:cNvSpPr txBox="1"/>
          <p:nvPr/>
        </p:nvSpPr>
        <p:spPr>
          <a:xfrm>
            <a:off x="7894955" y="3900805"/>
            <a:ext cx="3302635" cy="275590"/>
          </a:xfrm>
          <a:prstGeom prst="rect">
            <a:avLst/>
          </a:prstGeom>
          <a:noFill/>
        </p:spPr>
        <p:txBody>
          <a:bodyPr wrap="square" rtlCol="0">
            <a:spAutoFit/>
          </a:bodyPr>
          <a:p>
            <a:pPr algn="l"/>
            <a:r>
              <a:rPr lang="zh-CN" altLang="en-US" sz="1200">
                <a:solidFill>
                  <a:schemeClr val="bg1">
                    <a:lumMod val="50000"/>
                  </a:schemeClr>
                </a:solidFill>
                <a:effectLst/>
                <a:latin typeface="+mj-ea"/>
                <a:ea typeface="+mj-ea"/>
              </a:rPr>
              <a:t>Work sum up experience</a:t>
            </a:r>
            <a:endParaRPr lang="zh-CN" altLang="en-US" sz="1200">
              <a:solidFill>
                <a:schemeClr val="bg1">
                  <a:lumMod val="50000"/>
                </a:schemeClr>
              </a:solidFill>
              <a:effectLst/>
              <a:latin typeface="+mj-ea"/>
              <a:ea typeface="+mj-ea"/>
            </a:endParaRPr>
          </a:p>
        </p:txBody>
      </p:sp>
      <p:cxnSp>
        <p:nvCxnSpPr>
          <p:cNvPr id="44" name="直接连接符 43"/>
          <p:cNvCxnSpPr/>
          <p:nvPr/>
        </p:nvCxnSpPr>
        <p:spPr>
          <a:xfrm>
            <a:off x="201295" y="184150"/>
            <a:ext cx="4824000" cy="0"/>
          </a:xfrm>
          <a:prstGeom prst="line">
            <a:avLst/>
          </a:prstGeom>
          <a:ln w="19050">
            <a:solidFill>
              <a:schemeClr val="tx1">
                <a:alpha val="18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191135" y="172720"/>
            <a:ext cx="0" cy="1872000"/>
          </a:xfrm>
          <a:prstGeom prst="line">
            <a:avLst/>
          </a:prstGeom>
          <a:ln w="19050">
            <a:solidFill>
              <a:schemeClr val="tx1">
                <a:alpha val="18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2005310" y="4086225"/>
            <a:ext cx="0" cy="2549525"/>
          </a:xfrm>
          <a:prstGeom prst="line">
            <a:avLst/>
          </a:prstGeom>
          <a:ln w="19050">
            <a:solidFill>
              <a:schemeClr val="tx1">
                <a:alpha val="18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289550" y="6654800"/>
            <a:ext cx="6734810" cy="0"/>
          </a:xfrm>
          <a:prstGeom prst="line">
            <a:avLst/>
          </a:prstGeom>
          <a:ln w="19050">
            <a:solidFill>
              <a:schemeClr val="tx1">
                <a:alpha val="18000"/>
              </a:schemeClr>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文本框 105"/>
          <p:cNvSpPr txBox="1"/>
          <p:nvPr/>
        </p:nvSpPr>
        <p:spPr>
          <a:xfrm>
            <a:off x="-635" y="320040"/>
            <a:ext cx="12192635" cy="521970"/>
          </a:xfrm>
          <a:prstGeom prst="rect">
            <a:avLst/>
          </a:prstGeom>
          <a:noFill/>
        </p:spPr>
        <p:txBody>
          <a:bodyPr wrap="square" rtlCol="0">
            <a:spAutoFit/>
          </a:bodyPr>
          <a:p>
            <a:pPr algn="ctr"/>
            <a:r>
              <a:rPr lang="zh-CN" altLang="en-US" sz="2800" b="1" spc="100">
                <a:solidFill>
                  <a:srgbClr val="03255D"/>
                </a:solidFill>
                <a:effectLst/>
                <a:uFillTx/>
                <a:latin typeface="+mn-ea"/>
                <a:sym typeface="+mn-ea"/>
              </a:rPr>
              <a:t>明年工作计划</a:t>
            </a:r>
            <a:endParaRPr lang="zh-CN" altLang="en-US" sz="2800" b="1" spc="100">
              <a:solidFill>
                <a:srgbClr val="03255D"/>
              </a:solidFill>
              <a:effectLst/>
              <a:uFillTx/>
              <a:latin typeface="+mn-ea"/>
              <a:sym typeface="+mn-ea"/>
            </a:endParaRPr>
          </a:p>
        </p:txBody>
      </p:sp>
      <p:grpSp>
        <p:nvGrpSpPr>
          <p:cNvPr id="15" name="组合 14"/>
          <p:cNvGrpSpPr/>
          <p:nvPr/>
        </p:nvGrpSpPr>
        <p:grpSpPr>
          <a:xfrm>
            <a:off x="712470" y="1271905"/>
            <a:ext cx="5106670" cy="2225040"/>
            <a:chOff x="1122" y="2123"/>
            <a:chExt cx="8042" cy="3504"/>
          </a:xfrm>
        </p:grpSpPr>
        <p:sp>
          <p:nvSpPr>
            <p:cNvPr id="2" name="圆角矩形 1"/>
            <p:cNvSpPr/>
            <p:nvPr/>
          </p:nvSpPr>
          <p:spPr>
            <a:xfrm>
              <a:off x="1122" y="2159"/>
              <a:ext cx="8043" cy="2281"/>
            </a:xfrm>
            <a:prstGeom prst="roundRect">
              <a:avLst>
                <a:gd name="adj" fmla="val 50000"/>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任意多边形 8"/>
            <p:cNvSpPr/>
            <p:nvPr/>
          </p:nvSpPr>
          <p:spPr>
            <a:xfrm rot="2700000" flipH="1">
              <a:off x="1123" y="2922"/>
              <a:ext cx="3505" cy="1907"/>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505" h="1907">
                  <a:moveTo>
                    <a:pt x="0" y="0"/>
                  </a:moveTo>
                  <a:lnTo>
                    <a:pt x="2551" y="0"/>
                  </a:lnTo>
                  <a:cubicBezTo>
                    <a:pt x="3078" y="0"/>
                    <a:pt x="3505" y="427"/>
                    <a:pt x="3505" y="954"/>
                  </a:cubicBezTo>
                  <a:cubicBezTo>
                    <a:pt x="3505" y="1480"/>
                    <a:pt x="3078" y="1907"/>
                    <a:pt x="2551" y="1907"/>
                  </a:cubicBezTo>
                  <a:lnTo>
                    <a:pt x="1929" y="1907"/>
                  </a:lnTo>
                  <a:lnTo>
                    <a:pt x="1918" y="1900"/>
                  </a:lnTo>
                  <a:cubicBezTo>
                    <a:pt x="1872" y="1866"/>
                    <a:pt x="1828" y="1828"/>
                    <a:pt x="1786" y="1786"/>
                  </a:cubicBezTo>
                  <a:lnTo>
                    <a:pt x="0" y="0"/>
                  </a:lnTo>
                  <a:close/>
                </a:path>
              </a:pathLst>
            </a:custGeom>
            <a:gradFill>
              <a:gsLst>
                <a:gs pos="0">
                  <a:srgbClr val="201F4C">
                    <a:alpha val="0"/>
                  </a:srgbClr>
                </a:gs>
                <a:gs pos="77000">
                  <a:srgbClr val="434D51">
                    <a:alpha val="29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6" name="椭圆 5"/>
            <p:cNvSpPr/>
            <p:nvPr/>
          </p:nvSpPr>
          <p:spPr>
            <a:xfrm>
              <a:off x="1346" y="2350"/>
              <a:ext cx="1899" cy="18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1" name="组合 10"/>
            <p:cNvGrpSpPr/>
            <p:nvPr/>
          </p:nvGrpSpPr>
          <p:grpSpPr>
            <a:xfrm>
              <a:off x="3540" y="2648"/>
              <a:ext cx="4543" cy="1302"/>
              <a:chOff x="2900" y="3064"/>
              <a:chExt cx="4543" cy="1302"/>
            </a:xfrm>
          </p:grpSpPr>
          <p:sp>
            <p:nvSpPr>
              <p:cNvPr id="13" name="启智设计"/>
              <p:cNvSpPr txBox="1"/>
              <p:nvPr/>
            </p:nvSpPr>
            <p:spPr bwMode="auto">
              <a:xfrm>
                <a:off x="2900" y="3485"/>
                <a:ext cx="4543" cy="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solidFill>
                  <a:latin typeface="+mj-ea"/>
                  <a:ea typeface="+mj-ea"/>
                  <a:cs typeface="+mn-ea"/>
                  <a:sym typeface="+mn-lt"/>
                </a:endParaRPr>
              </a:p>
            </p:txBody>
          </p:sp>
          <p:sp>
            <p:nvSpPr>
              <p:cNvPr id="14" name="文本框 13"/>
              <p:cNvSpPr txBox="1"/>
              <p:nvPr/>
            </p:nvSpPr>
            <p:spPr>
              <a:xfrm>
                <a:off x="2900" y="3064"/>
                <a:ext cx="3284" cy="531"/>
              </a:xfrm>
              <a:prstGeom prst="rect">
                <a:avLst/>
              </a:prstGeom>
              <a:noFill/>
            </p:spPr>
            <p:txBody>
              <a:bodyPr wrap="square" rtlCol="0">
                <a:spAutoFit/>
              </a:bodyPr>
              <a:lstStyle/>
              <a:p>
                <a:pPr algn="l"/>
                <a:r>
                  <a:rPr lang="zh-CN" altLang="en-US" sz="1600" b="1" dirty="0" smtClean="0">
                    <a:solidFill>
                      <a:schemeClr val="bg1"/>
                    </a:solidFill>
                    <a:latin typeface="+mj-ea"/>
                    <a:ea typeface="+mj-ea"/>
                    <a:cs typeface="+mn-ea"/>
                    <a:sym typeface="+mn-lt"/>
                  </a:rPr>
                  <a:t>您的文字内容</a:t>
                </a:r>
                <a:endParaRPr lang="zh-CN" altLang="en-US" sz="1600" b="1" dirty="0" smtClean="0">
                  <a:solidFill>
                    <a:schemeClr val="bg1"/>
                  </a:solidFill>
                  <a:latin typeface="+mj-ea"/>
                  <a:ea typeface="+mj-ea"/>
                  <a:cs typeface="+mn-ea"/>
                  <a:sym typeface="+mn-lt"/>
                </a:endParaRPr>
              </a:p>
            </p:txBody>
          </p:sp>
        </p:grpSp>
      </p:grpSp>
      <p:grpSp>
        <p:nvGrpSpPr>
          <p:cNvPr id="17" name="组合 16"/>
          <p:cNvGrpSpPr/>
          <p:nvPr/>
        </p:nvGrpSpPr>
        <p:grpSpPr>
          <a:xfrm>
            <a:off x="6078220" y="1271905"/>
            <a:ext cx="5106670" cy="2225040"/>
            <a:chOff x="1122" y="2123"/>
            <a:chExt cx="8042" cy="3504"/>
          </a:xfrm>
        </p:grpSpPr>
        <p:sp>
          <p:nvSpPr>
            <p:cNvPr id="18" name="圆角矩形 17"/>
            <p:cNvSpPr/>
            <p:nvPr/>
          </p:nvSpPr>
          <p:spPr>
            <a:xfrm>
              <a:off x="1122" y="2159"/>
              <a:ext cx="8043" cy="2281"/>
            </a:xfrm>
            <a:prstGeom prst="roundRect">
              <a:avLst>
                <a:gd name="adj" fmla="val 50000"/>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任意多边形 18"/>
            <p:cNvSpPr/>
            <p:nvPr/>
          </p:nvSpPr>
          <p:spPr>
            <a:xfrm rot="2700000" flipH="1">
              <a:off x="1123" y="2922"/>
              <a:ext cx="3505" cy="1907"/>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505" h="1907">
                  <a:moveTo>
                    <a:pt x="0" y="0"/>
                  </a:moveTo>
                  <a:lnTo>
                    <a:pt x="2551" y="0"/>
                  </a:lnTo>
                  <a:cubicBezTo>
                    <a:pt x="3078" y="0"/>
                    <a:pt x="3505" y="427"/>
                    <a:pt x="3505" y="954"/>
                  </a:cubicBezTo>
                  <a:cubicBezTo>
                    <a:pt x="3505" y="1480"/>
                    <a:pt x="3078" y="1907"/>
                    <a:pt x="2551" y="1907"/>
                  </a:cubicBezTo>
                  <a:lnTo>
                    <a:pt x="1929" y="1907"/>
                  </a:lnTo>
                  <a:lnTo>
                    <a:pt x="1918" y="1900"/>
                  </a:lnTo>
                  <a:cubicBezTo>
                    <a:pt x="1872" y="1866"/>
                    <a:pt x="1828" y="1828"/>
                    <a:pt x="1786" y="1786"/>
                  </a:cubicBezTo>
                  <a:lnTo>
                    <a:pt x="0" y="0"/>
                  </a:lnTo>
                  <a:close/>
                </a:path>
              </a:pathLst>
            </a:custGeom>
            <a:gradFill>
              <a:gsLst>
                <a:gs pos="0">
                  <a:srgbClr val="B3646D">
                    <a:alpha val="0"/>
                  </a:srgbClr>
                </a:gs>
                <a:gs pos="53000">
                  <a:schemeClr val="tx1">
                    <a:alpha val="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0" name="椭圆 19"/>
            <p:cNvSpPr/>
            <p:nvPr/>
          </p:nvSpPr>
          <p:spPr>
            <a:xfrm>
              <a:off x="1346" y="2350"/>
              <a:ext cx="1899" cy="18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1" name="组合 20"/>
            <p:cNvGrpSpPr/>
            <p:nvPr/>
          </p:nvGrpSpPr>
          <p:grpSpPr>
            <a:xfrm>
              <a:off x="3540" y="2648"/>
              <a:ext cx="4543" cy="1302"/>
              <a:chOff x="2900" y="3064"/>
              <a:chExt cx="4543" cy="1302"/>
            </a:xfrm>
          </p:grpSpPr>
          <p:sp>
            <p:nvSpPr>
              <p:cNvPr id="22" name="启智设计"/>
              <p:cNvSpPr txBox="1"/>
              <p:nvPr/>
            </p:nvSpPr>
            <p:spPr bwMode="auto">
              <a:xfrm>
                <a:off x="2900" y="3485"/>
                <a:ext cx="4543" cy="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solidFill>
                  <a:latin typeface="+mj-ea"/>
                  <a:ea typeface="+mj-ea"/>
                  <a:cs typeface="+mn-ea"/>
                  <a:sym typeface="+mn-lt"/>
                </a:endParaRPr>
              </a:p>
            </p:txBody>
          </p:sp>
          <p:sp>
            <p:nvSpPr>
              <p:cNvPr id="23" name="文本框 22"/>
              <p:cNvSpPr txBox="1"/>
              <p:nvPr/>
            </p:nvSpPr>
            <p:spPr>
              <a:xfrm>
                <a:off x="2900" y="3064"/>
                <a:ext cx="3284" cy="531"/>
              </a:xfrm>
              <a:prstGeom prst="rect">
                <a:avLst/>
              </a:prstGeom>
              <a:noFill/>
            </p:spPr>
            <p:txBody>
              <a:bodyPr wrap="square" rtlCol="0">
                <a:spAutoFit/>
              </a:bodyPr>
              <a:lstStyle/>
              <a:p>
                <a:pPr algn="l"/>
                <a:r>
                  <a:rPr lang="zh-CN" altLang="en-US" sz="1600" b="1" dirty="0" smtClean="0">
                    <a:solidFill>
                      <a:schemeClr val="bg1"/>
                    </a:solidFill>
                    <a:latin typeface="+mj-ea"/>
                    <a:ea typeface="+mj-ea"/>
                    <a:cs typeface="+mn-ea"/>
                    <a:sym typeface="+mn-lt"/>
                  </a:rPr>
                  <a:t>您的文字内容</a:t>
                </a:r>
                <a:endParaRPr lang="zh-CN" altLang="en-US" sz="1600" b="1" dirty="0" smtClean="0">
                  <a:solidFill>
                    <a:schemeClr val="bg1"/>
                  </a:solidFill>
                  <a:latin typeface="+mj-ea"/>
                  <a:ea typeface="+mj-ea"/>
                  <a:cs typeface="+mn-ea"/>
                  <a:sym typeface="+mn-lt"/>
                </a:endParaRPr>
              </a:p>
            </p:txBody>
          </p:sp>
        </p:grpSp>
      </p:grpSp>
      <p:grpSp>
        <p:nvGrpSpPr>
          <p:cNvPr id="24" name="组合 23"/>
          <p:cNvGrpSpPr/>
          <p:nvPr/>
        </p:nvGrpSpPr>
        <p:grpSpPr>
          <a:xfrm>
            <a:off x="712470" y="2884805"/>
            <a:ext cx="5106670" cy="2225040"/>
            <a:chOff x="1122" y="2123"/>
            <a:chExt cx="8042" cy="3504"/>
          </a:xfrm>
        </p:grpSpPr>
        <p:sp>
          <p:nvSpPr>
            <p:cNvPr id="25" name="圆角矩形 24"/>
            <p:cNvSpPr/>
            <p:nvPr/>
          </p:nvSpPr>
          <p:spPr>
            <a:xfrm>
              <a:off x="1122" y="2159"/>
              <a:ext cx="8043" cy="2281"/>
            </a:xfrm>
            <a:prstGeom prst="roundRect">
              <a:avLst>
                <a:gd name="adj" fmla="val 50000"/>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任意多边形 35"/>
            <p:cNvSpPr/>
            <p:nvPr/>
          </p:nvSpPr>
          <p:spPr>
            <a:xfrm rot="2700000" flipH="1">
              <a:off x="1123" y="2922"/>
              <a:ext cx="3505" cy="1907"/>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505" h="1907">
                  <a:moveTo>
                    <a:pt x="0" y="0"/>
                  </a:moveTo>
                  <a:lnTo>
                    <a:pt x="2551" y="0"/>
                  </a:lnTo>
                  <a:cubicBezTo>
                    <a:pt x="3078" y="0"/>
                    <a:pt x="3505" y="427"/>
                    <a:pt x="3505" y="954"/>
                  </a:cubicBezTo>
                  <a:cubicBezTo>
                    <a:pt x="3505" y="1480"/>
                    <a:pt x="3078" y="1907"/>
                    <a:pt x="2551" y="1907"/>
                  </a:cubicBezTo>
                  <a:lnTo>
                    <a:pt x="1929" y="1907"/>
                  </a:lnTo>
                  <a:lnTo>
                    <a:pt x="1918" y="1900"/>
                  </a:lnTo>
                  <a:cubicBezTo>
                    <a:pt x="1872" y="1866"/>
                    <a:pt x="1828" y="1828"/>
                    <a:pt x="1786" y="1786"/>
                  </a:cubicBezTo>
                  <a:lnTo>
                    <a:pt x="0" y="0"/>
                  </a:lnTo>
                  <a:close/>
                </a:path>
              </a:pathLst>
            </a:custGeom>
            <a:gradFill>
              <a:gsLst>
                <a:gs pos="0">
                  <a:srgbClr val="B3646D">
                    <a:alpha val="0"/>
                  </a:srgbClr>
                </a:gs>
                <a:gs pos="77000">
                  <a:schemeClr val="tx1">
                    <a:alpha val="1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8" name="椭圆 57"/>
            <p:cNvSpPr/>
            <p:nvPr/>
          </p:nvSpPr>
          <p:spPr>
            <a:xfrm>
              <a:off x="1346" y="2350"/>
              <a:ext cx="1899" cy="18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9" name="组合 58"/>
            <p:cNvGrpSpPr/>
            <p:nvPr/>
          </p:nvGrpSpPr>
          <p:grpSpPr>
            <a:xfrm>
              <a:off x="3540" y="2648"/>
              <a:ext cx="4543" cy="1302"/>
              <a:chOff x="2900" y="3064"/>
              <a:chExt cx="4543" cy="1302"/>
            </a:xfrm>
          </p:grpSpPr>
          <p:sp>
            <p:nvSpPr>
              <p:cNvPr id="60" name="启智设计"/>
              <p:cNvSpPr txBox="1"/>
              <p:nvPr/>
            </p:nvSpPr>
            <p:spPr bwMode="auto">
              <a:xfrm>
                <a:off x="2900" y="3485"/>
                <a:ext cx="4543" cy="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solidFill>
                  <a:latin typeface="+mj-ea"/>
                  <a:ea typeface="+mj-ea"/>
                  <a:cs typeface="+mn-ea"/>
                  <a:sym typeface="+mn-lt"/>
                </a:endParaRPr>
              </a:p>
            </p:txBody>
          </p:sp>
          <p:sp>
            <p:nvSpPr>
              <p:cNvPr id="61" name="文本框 60"/>
              <p:cNvSpPr txBox="1"/>
              <p:nvPr/>
            </p:nvSpPr>
            <p:spPr>
              <a:xfrm>
                <a:off x="2900" y="3064"/>
                <a:ext cx="3284" cy="531"/>
              </a:xfrm>
              <a:prstGeom prst="rect">
                <a:avLst/>
              </a:prstGeom>
              <a:noFill/>
            </p:spPr>
            <p:txBody>
              <a:bodyPr wrap="square" rtlCol="0">
                <a:spAutoFit/>
              </a:bodyPr>
              <a:lstStyle/>
              <a:p>
                <a:pPr algn="l"/>
                <a:r>
                  <a:rPr lang="zh-CN" altLang="en-US" sz="1600" b="1" dirty="0" smtClean="0">
                    <a:solidFill>
                      <a:schemeClr val="bg1"/>
                    </a:solidFill>
                    <a:latin typeface="+mj-ea"/>
                    <a:ea typeface="+mj-ea"/>
                    <a:cs typeface="+mn-ea"/>
                    <a:sym typeface="+mn-lt"/>
                  </a:rPr>
                  <a:t>您的文字内容</a:t>
                </a:r>
                <a:endParaRPr lang="zh-CN" altLang="en-US" sz="1600" b="1" dirty="0" smtClean="0">
                  <a:solidFill>
                    <a:schemeClr val="bg1"/>
                  </a:solidFill>
                  <a:latin typeface="+mj-ea"/>
                  <a:ea typeface="+mj-ea"/>
                  <a:cs typeface="+mn-ea"/>
                  <a:sym typeface="+mn-lt"/>
                </a:endParaRPr>
              </a:p>
            </p:txBody>
          </p:sp>
        </p:grpSp>
      </p:grpSp>
      <p:grpSp>
        <p:nvGrpSpPr>
          <p:cNvPr id="62" name="组合 61"/>
          <p:cNvGrpSpPr/>
          <p:nvPr/>
        </p:nvGrpSpPr>
        <p:grpSpPr>
          <a:xfrm>
            <a:off x="6078220" y="2884805"/>
            <a:ext cx="5106670" cy="2225040"/>
            <a:chOff x="1122" y="2123"/>
            <a:chExt cx="8042" cy="3504"/>
          </a:xfrm>
        </p:grpSpPr>
        <p:sp>
          <p:nvSpPr>
            <p:cNvPr id="63" name="圆角矩形 62"/>
            <p:cNvSpPr/>
            <p:nvPr/>
          </p:nvSpPr>
          <p:spPr>
            <a:xfrm>
              <a:off x="1122" y="2159"/>
              <a:ext cx="8043" cy="2281"/>
            </a:xfrm>
            <a:prstGeom prst="roundRect">
              <a:avLst>
                <a:gd name="adj" fmla="val 50000"/>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任意多边形 63"/>
            <p:cNvSpPr/>
            <p:nvPr/>
          </p:nvSpPr>
          <p:spPr>
            <a:xfrm rot="2700000" flipH="1">
              <a:off x="1123" y="2922"/>
              <a:ext cx="3505" cy="1907"/>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505" h="1907">
                  <a:moveTo>
                    <a:pt x="0" y="0"/>
                  </a:moveTo>
                  <a:lnTo>
                    <a:pt x="2551" y="0"/>
                  </a:lnTo>
                  <a:cubicBezTo>
                    <a:pt x="3078" y="0"/>
                    <a:pt x="3505" y="427"/>
                    <a:pt x="3505" y="954"/>
                  </a:cubicBezTo>
                  <a:cubicBezTo>
                    <a:pt x="3505" y="1480"/>
                    <a:pt x="3078" y="1907"/>
                    <a:pt x="2551" y="1907"/>
                  </a:cubicBezTo>
                  <a:lnTo>
                    <a:pt x="1929" y="1907"/>
                  </a:lnTo>
                  <a:lnTo>
                    <a:pt x="1918" y="1900"/>
                  </a:lnTo>
                  <a:cubicBezTo>
                    <a:pt x="1872" y="1866"/>
                    <a:pt x="1828" y="1828"/>
                    <a:pt x="1786" y="1786"/>
                  </a:cubicBezTo>
                  <a:lnTo>
                    <a:pt x="0" y="0"/>
                  </a:lnTo>
                  <a:close/>
                </a:path>
              </a:pathLst>
            </a:custGeom>
            <a:gradFill>
              <a:gsLst>
                <a:gs pos="0">
                  <a:srgbClr val="B3646D">
                    <a:alpha val="0"/>
                  </a:srgbClr>
                </a:gs>
                <a:gs pos="53000">
                  <a:schemeClr val="tx1">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65" name="椭圆 64"/>
            <p:cNvSpPr/>
            <p:nvPr/>
          </p:nvSpPr>
          <p:spPr>
            <a:xfrm>
              <a:off x="1346" y="2350"/>
              <a:ext cx="1899" cy="18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6" name="组合 65"/>
            <p:cNvGrpSpPr/>
            <p:nvPr/>
          </p:nvGrpSpPr>
          <p:grpSpPr>
            <a:xfrm>
              <a:off x="3540" y="2648"/>
              <a:ext cx="4543" cy="1302"/>
              <a:chOff x="2900" y="3064"/>
              <a:chExt cx="4543" cy="1302"/>
            </a:xfrm>
          </p:grpSpPr>
          <p:sp>
            <p:nvSpPr>
              <p:cNvPr id="67" name="启智设计"/>
              <p:cNvSpPr txBox="1"/>
              <p:nvPr/>
            </p:nvSpPr>
            <p:spPr bwMode="auto">
              <a:xfrm>
                <a:off x="2900" y="3485"/>
                <a:ext cx="4543" cy="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solidFill>
                  <a:latin typeface="+mj-ea"/>
                  <a:ea typeface="+mj-ea"/>
                  <a:cs typeface="+mn-ea"/>
                  <a:sym typeface="+mn-lt"/>
                </a:endParaRPr>
              </a:p>
            </p:txBody>
          </p:sp>
          <p:sp>
            <p:nvSpPr>
              <p:cNvPr id="68" name="文本框 67"/>
              <p:cNvSpPr txBox="1"/>
              <p:nvPr/>
            </p:nvSpPr>
            <p:spPr>
              <a:xfrm>
                <a:off x="2900" y="3064"/>
                <a:ext cx="3284" cy="531"/>
              </a:xfrm>
              <a:prstGeom prst="rect">
                <a:avLst/>
              </a:prstGeom>
              <a:noFill/>
            </p:spPr>
            <p:txBody>
              <a:bodyPr wrap="square" rtlCol="0">
                <a:spAutoFit/>
              </a:bodyPr>
              <a:lstStyle/>
              <a:p>
                <a:pPr algn="l"/>
                <a:r>
                  <a:rPr lang="zh-CN" altLang="en-US" sz="1600" b="1" dirty="0" smtClean="0">
                    <a:solidFill>
                      <a:schemeClr val="bg1"/>
                    </a:solidFill>
                    <a:latin typeface="+mj-ea"/>
                    <a:ea typeface="+mj-ea"/>
                    <a:cs typeface="+mn-ea"/>
                    <a:sym typeface="+mn-lt"/>
                  </a:rPr>
                  <a:t>您的文字内容</a:t>
                </a:r>
                <a:endParaRPr lang="zh-CN" altLang="en-US" sz="1600" b="1" dirty="0" smtClean="0">
                  <a:solidFill>
                    <a:schemeClr val="bg1"/>
                  </a:solidFill>
                  <a:latin typeface="+mj-ea"/>
                  <a:ea typeface="+mj-ea"/>
                  <a:cs typeface="+mn-ea"/>
                  <a:sym typeface="+mn-lt"/>
                </a:endParaRPr>
              </a:p>
            </p:txBody>
          </p:sp>
        </p:grpSp>
      </p:grpSp>
      <p:grpSp>
        <p:nvGrpSpPr>
          <p:cNvPr id="70" name="组合 69"/>
          <p:cNvGrpSpPr/>
          <p:nvPr/>
        </p:nvGrpSpPr>
        <p:grpSpPr>
          <a:xfrm>
            <a:off x="712470" y="4548505"/>
            <a:ext cx="5106670" cy="2225040"/>
            <a:chOff x="1122" y="2123"/>
            <a:chExt cx="8042" cy="3504"/>
          </a:xfrm>
        </p:grpSpPr>
        <p:sp>
          <p:nvSpPr>
            <p:cNvPr id="71" name="圆角矩形 70"/>
            <p:cNvSpPr/>
            <p:nvPr/>
          </p:nvSpPr>
          <p:spPr>
            <a:xfrm>
              <a:off x="1122" y="2159"/>
              <a:ext cx="8043" cy="2281"/>
            </a:xfrm>
            <a:prstGeom prst="roundRect">
              <a:avLst>
                <a:gd name="adj" fmla="val 50000"/>
              </a:avLst>
            </a:pr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任意多边形 71"/>
            <p:cNvSpPr/>
            <p:nvPr/>
          </p:nvSpPr>
          <p:spPr>
            <a:xfrm rot="2700000" flipH="1">
              <a:off x="1123" y="2922"/>
              <a:ext cx="3505" cy="1907"/>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505" h="1907">
                  <a:moveTo>
                    <a:pt x="0" y="0"/>
                  </a:moveTo>
                  <a:lnTo>
                    <a:pt x="2551" y="0"/>
                  </a:lnTo>
                  <a:cubicBezTo>
                    <a:pt x="3078" y="0"/>
                    <a:pt x="3505" y="427"/>
                    <a:pt x="3505" y="954"/>
                  </a:cubicBezTo>
                  <a:cubicBezTo>
                    <a:pt x="3505" y="1480"/>
                    <a:pt x="3078" y="1907"/>
                    <a:pt x="2551" y="1907"/>
                  </a:cubicBezTo>
                  <a:lnTo>
                    <a:pt x="1929" y="1907"/>
                  </a:lnTo>
                  <a:lnTo>
                    <a:pt x="1918" y="1900"/>
                  </a:lnTo>
                  <a:cubicBezTo>
                    <a:pt x="1872" y="1866"/>
                    <a:pt x="1828" y="1828"/>
                    <a:pt x="1786" y="1786"/>
                  </a:cubicBezTo>
                  <a:lnTo>
                    <a:pt x="0" y="0"/>
                  </a:lnTo>
                  <a:close/>
                </a:path>
              </a:pathLst>
            </a:custGeom>
            <a:gradFill>
              <a:gsLst>
                <a:gs pos="0">
                  <a:srgbClr val="B3646D">
                    <a:alpha val="0"/>
                  </a:srgbClr>
                </a:gs>
                <a:gs pos="77000">
                  <a:schemeClr val="tx1">
                    <a:alpha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73" name="椭圆 72"/>
            <p:cNvSpPr/>
            <p:nvPr/>
          </p:nvSpPr>
          <p:spPr>
            <a:xfrm>
              <a:off x="1346" y="2350"/>
              <a:ext cx="1899" cy="18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4" name="组合 73"/>
            <p:cNvGrpSpPr/>
            <p:nvPr/>
          </p:nvGrpSpPr>
          <p:grpSpPr>
            <a:xfrm>
              <a:off x="3540" y="2648"/>
              <a:ext cx="4543" cy="1302"/>
              <a:chOff x="2900" y="3064"/>
              <a:chExt cx="4543" cy="1302"/>
            </a:xfrm>
          </p:grpSpPr>
          <p:sp>
            <p:nvSpPr>
              <p:cNvPr id="75" name="启智设计"/>
              <p:cNvSpPr txBox="1"/>
              <p:nvPr/>
            </p:nvSpPr>
            <p:spPr bwMode="auto">
              <a:xfrm>
                <a:off x="2900" y="3485"/>
                <a:ext cx="4543" cy="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solidFill>
                  <a:latin typeface="+mj-ea"/>
                  <a:ea typeface="+mj-ea"/>
                  <a:cs typeface="+mn-ea"/>
                  <a:sym typeface="+mn-lt"/>
                </a:endParaRPr>
              </a:p>
            </p:txBody>
          </p:sp>
          <p:sp>
            <p:nvSpPr>
              <p:cNvPr id="76" name="文本框 75"/>
              <p:cNvSpPr txBox="1"/>
              <p:nvPr/>
            </p:nvSpPr>
            <p:spPr>
              <a:xfrm>
                <a:off x="2900" y="3064"/>
                <a:ext cx="3284" cy="531"/>
              </a:xfrm>
              <a:prstGeom prst="rect">
                <a:avLst/>
              </a:prstGeom>
              <a:noFill/>
            </p:spPr>
            <p:txBody>
              <a:bodyPr wrap="square" rtlCol="0">
                <a:spAutoFit/>
              </a:bodyPr>
              <a:lstStyle/>
              <a:p>
                <a:pPr algn="l"/>
                <a:r>
                  <a:rPr lang="zh-CN" altLang="en-US" sz="1600" b="1" dirty="0" smtClean="0">
                    <a:solidFill>
                      <a:schemeClr val="bg1"/>
                    </a:solidFill>
                    <a:latin typeface="+mj-ea"/>
                    <a:ea typeface="+mj-ea"/>
                    <a:cs typeface="+mn-ea"/>
                    <a:sym typeface="+mn-lt"/>
                  </a:rPr>
                  <a:t>您的文字内容</a:t>
                </a:r>
                <a:endParaRPr lang="zh-CN" altLang="en-US" sz="1600" b="1" dirty="0" smtClean="0">
                  <a:solidFill>
                    <a:schemeClr val="bg1"/>
                  </a:solidFill>
                  <a:latin typeface="+mj-ea"/>
                  <a:ea typeface="+mj-ea"/>
                  <a:cs typeface="+mn-ea"/>
                  <a:sym typeface="+mn-lt"/>
                </a:endParaRPr>
              </a:p>
            </p:txBody>
          </p:sp>
        </p:grpSp>
      </p:grpSp>
      <p:grpSp>
        <p:nvGrpSpPr>
          <p:cNvPr id="77" name="组合 76"/>
          <p:cNvGrpSpPr/>
          <p:nvPr/>
        </p:nvGrpSpPr>
        <p:grpSpPr>
          <a:xfrm>
            <a:off x="6078220" y="4548505"/>
            <a:ext cx="5106670" cy="2225040"/>
            <a:chOff x="1122" y="2123"/>
            <a:chExt cx="8042" cy="3504"/>
          </a:xfrm>
        </p:grpSpPr>
        <p:sp>
          <p:nvSpPr>
            <p:cNvPr id="78" name="圆角矩形 77"/>
            <p:cNvSpPr/>
            <p:nvPr/>
          </p:nvSpPr>
          <p:spPr>
            <a:xfrm>
              <a:off x="1122" y="2159"/>
              <a:ext cx="8043" cy="2281"/>
            </a:xfrm>
            <a:prstGeom prst="roundRect">
              <a:avLst>
                <a:gd name="adj" fmla="val 50000"/>
              </a:avLst>
            </a:pr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9" name="任意多边形 78"/>
            <p:cNvSpPr/>
            <p:nvPr/>
          </p:nvSpPr>
          <p:spPr>
            <a:xfrm rot="2700000" flipH="1">
              <a:off x="1123" y="2922"/>
              <a:ext cx="3505" cy="1907"/>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505" h="1907">
                  <a:moveTo>
                    <a:pt x="0" y="0"/>
                  </a:moveTo>
                  <a:lnTo>
                    <a:pt x="2551" y="0"/>
                  </a:lnTo>
                  <a:cubicBezTo>
                    <a:pt x="3078" y="0"/>
                    <a:pt x="3505" y="427"/>
                    <a:pt x="3505" y="954"/>
                  </a:cubicBezTo>
                  <a:cubicBezTo>
                    <a:pt x="3505" y="1480"/>
                    <a:pt x="3078" y="1907"/>
                    <a:pt x="2551" y="1907"/>
                  </a:cubicBezTo>
                  <a:lnTo>
                    <a:pt x="1929" y="1907"/>
                  </a:lnTo>
                  <a:lnTo>
                    <a:pt x="1918" y="1900"/>
                  </a:lnTo>
                  <a:cubicBezTo>
                    <a:pt x="1872" y="1866"/>
                    <a:pt x="1828" y="1828"/>
                    <a:pt x="1786" y="1786"/>
                  </a:cubicBezTo>
                  <a:lnTo>
                    <a:pt x="0" y="0"/>
                  </a:lnTo>
                  <a:close/>
                </a:path>
              </a:pathLst>
            </a:custGeom>
            <a:gradFill>
              <a:gsLst>
                <a:gs pos="0">
                  <a:srgbClr val="B3646D">
                    <a:alpha val="0"/>
                  </a:srgbClr>
                </a:gs>
                <a:gs pos="53000">
                  <a:schemeClr val="tx1">
                    <a:alpha val="1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80" name="椭圆 79"/>
            <p:cNvSpPr/>
            <p:nvPr/>
          </p:nvSpPr>
          <p:spPr>
            <a:xfrm>
              <a:off x="1346" y="2350"/>
              <a:ext cx="1899" cy="18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1" name="组合 80"/>
            <p:cNvGrpSpPr/>
            <p:nvPr/>
          </p:nvGrpSpPr>
          <p:grpSpPr>
            <a:xfrm>
              <a:off x="3540" y="2648"/>
              <a:ext cx="4543" cy="1302"/>
              <a:chOff x="2900" y="3064"/>
              <a:chExt cx="4543" cy="1302"/>
            </a:xfrm>
          </p:grpSpPr>
          <p:sp>
            <p:nvSpPr>
              <p:cNvPr id="82" name="启智设计"/>
              <p:cNvSpPr txBox="1"/>
              <p:nvPr/>
            </p:nvSpPr>
            <p:spPr bwMode="auto">
              <a:xfrm>
                <a:off x="2900" y="3485"/>
                <a:ext cx="4543" cy="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solidFill>
                  <a:latin typeface="+mj-ea"/>
                  <a:ea typeface="+mj-ea"/>
                  <a:cs typeface="+mn-ea"/>
                  <a:sym typeface="+mn-lt"/>
                </a:endParaRPr>
              </a:p>
            </p:txBody>
          </p:sp>
          <p:sp>
            <p:nvSpPr>
              <p:cNvPr id="83" name="文本框 82"/>
              <p:cNvSpPr txBox="1"/>
              <p:nvPr/>
            </p:nvSpPr>
            <p:spPr>
              <a:xfrm>
                <a:off x="2900" y="3064"/>
                <a:ext cx="3284" cy="531"/>
              </a:xfrm>
              <a:prstGeom prst="rect">
                <a:avLst/>
              </a:prstGeom>
              <a:noFill/>
            </p:spPr>
            <p:txBody>
              <a:bodyPr wrap="square" rtlCol="0">
                <a:spAutoFit/>
              </a:bodyPr>
              <a:lstStyle/>
              <a:p>
                <a:pPr algn="l"/>
                <a:r>
                  <a:rPr lang="zh-CN" altLang="en-US" sz="1600" b="1" dirty="0" smtClean="0">
                    <a:solidFill>
                      <a:schemeClr val="bg1"/>
                    </a:solidFill>
                    <a:latin typeface="+mj-ea"/>
                    <a:ea typeface="+mj-ea"/>
                    <a:cs typeface="+mn-ea"/>
                    <a:sym typeface="+mn-lt"/>
                  </a:rPr>
                  <a:t>您的文字内容</a:t>
                </a:r>
                <a:endParaRPr lang="zh-CN" altLang="en-US" sz="1600" b="1" dirty="0" smtClean="0">
                  <a:solidFill>
                    <a:schemeClr val="bg1"/>
                  </a:solidFill>
                  <a:latin typeface="+mj-ea"/>
                  <a:ea typeface="+mj-ea"/>
                  <a:cs typeface="+mn-ea"/>
                  <a:sym typeface="+mn-lt"/>
                </a:endParaRPr>
              </a:p>
            </p:txBody>
          </p:sp>
        </p:grpSp>
      </p:grpSp>
      <p:pic>
        <p:nvPicPr>
          <p:cNvPr id="85" name="图片 15" descr="C:\Users\Administrator\Desktop\网址.svg网址"/>
          <p:cNvPicPr>
            <a:picLocks noChangeAspect="1"/>
          </p:cNvPicPr>
          <p:nvPr/>
        </p:nvPicPr>
        <p:blipFill>
          <a:blip r:embed="rId1">
            <a:extLst>
              <a:ext uri="{96DAC541-7B7A-43D3-8B79-37D633B846F1}">
                <asvg:svgBlip xmlns:asvg="http://schemas.microsoft.com/office/drawing/2016/SVG/main" r:embed="rId2"/>
              </a:ext>
            </a:extLst>
          </a:blip>
          <a:srcRect/>
          <a:stretch>
            <a:fillRect/>
          </a:stretch>
        </p:blipFill>
        <p:spPr>
          <a:xfrm>
            <a:off x="1262380" y="1822450"/>
            <a:ext cx="393065" cy="393065"/>
          </a:xfrm>
          <a:prstGeom prst="rect">
            <a:avLst/>
          </a:prstGeom>
        </p:spPr>
      </p:pic>
      <p:sp>
        <p:nvSpPr>
          <p:cNvPr id="86" name="任意多边形 85"/>
          <p:cNvSpPr/>
          <p:nvPr/>
        </p:nvSpPr>
        <p:spPr>
          <a:xfrm>
            <a:off x="6634480" y="1864360"/>
            <a:ext cx="344170" cy="309245"/>
          </a:xfrm>
          <a:custGeom>
            <a:avLst/>
            <a:gdLst/>
            <a:ahLst/>
            <a:cxnLst>
              <a:cxn ang="3">
                <a:pos x="hc" y="t"/>
              </a:cxn>
              <a:cxn ang="cd2">
                <a:pos x="l" y="vc"/>
              </a:cxn>
              <a:cxn ang="cd4">
                <a:pos x="hc" y="b"/>
              </a:cxn>
              <a:cxn ang="0">
                <a:pos x="r" y="vc"/>
              </a:cxn>
            </a:cxnLst>
            <a:rect l="l" t="t" r="r" b="b"/>
            <a:pathLst>
              <a:path w="6340" h="5680">
                <a:moveTo>
                  <a:pt x="1" y="910"/>
                </a:moveTo>
                <a:lnTo>
                  <a:pt x="6339" y="910"/>
                </a:lnTo>
                <a:lnTo>
                  <a:pt x="6339" y="2742"/>
                </a:lnTo>
                <a:lnTo>
                  <a:pt x="6339" y="2744"/>
                </a:lnTo>
                <a:lnTo>
                  <a:pt x="6339" y="2759"/>
                </a:lnTo>
                <a:lnTo>
                  <a:pt x="6340" y="2774"/>
                </a:lnTo>
                <a:lnTo>
                  <a:pt x="6340" y="5098"/>
                </a:lnTo>
                <a:lnTo>
                  <a:pt x="6340" y="5114"/>
                </a:lnTo>
                <a:lnTo>
                  <a:pt x="6340" y="5129"/>
                </a:lnTo>
                <a:cubicBezTo>
                  <a:pt x="6347" y="5441"/>
                  <a:pt x="6008" y="5687"/>
                  <a:pt x="5785" y="5680"/>
                </a:cubicBezTo>
                <a:lnTo>
                  <a:pt x="5772" y="5680"/>
                </a:lnTo>
                <a:lnTo>
                  <a:pt x="5758" y="5680"/>
                </a:lnTo>
                <a:lnTo>
                  <a:pt x="581" y="5680"/>
                </a:lnTo>
                <a:lnTo>
                  <a:pt x="566" y="5680"/>
                </a:lnTo>
                <a:lnTo>
                  <a:pt x="551" y="5680"/>
                </a:lnTo>
                <a:cubicBezTo>
                  <a:pt x="239" y="5687"/>
                  <a:pt x="-7" y="5348"/>
                  <a:pt x="0" y="5125"/>
                </a:cubicBezTo>
                <a:lnTo>
                  <a:pt x="0" y="5112"/>
                </a:lnTo>
                <a:lnTo>
                  <a:pt x="0" y="5098"/>
                </a:lnTo>
                <a:lnTo>
                  <a:pt x="0" y="2774"/>
                </a:lnTo>
                <a:lnTo>
                  <a:pt x="1" y="2759"/>
                </a:lnTo>
                <a:lnTo>
                  <a:pt x="1" y="2744"/>
                </a:lnTo>
                <a:lnTo>
                  <a:pt x="1" y="2742"/>
                </a:lnTo>
                <a:lnTo>
                  <a:pt x="1" y="910"/>
                </a:lnTo>
                <a:close/>
                <a:moveTo>
                  <a:pt x="637" y="1535"/>
                </a:moveTo>
                <a:lnTo>
                  <a:pt x="5702" y="1535"/>
                </a:lnTo>
                <a:lnTo>
                  <a:pt x="5702" y="5054"/>
                </a:lnTo>
                <a:lnTo>
                  <a:pt x="637" y="5054"/>
                </a:lnTo>
                <a:lnTo>
                  <a:pt x="637" y="1535"/>
                </a:lnTo>
                <a:close/>
                <a:moveTo>
                  <a:pt x="3157" y="3238"/>
                </a:moveTo>
                <a:lnTo>
                  <a:pt x="3158" y="3263"/>
                </a:lnTo>
                <a:cubicBezTo>
                  <a:pt x="3173" y="3781"/>
                  <a:pt x="2652" y="4193"/>
                  <a:pt x="2238" y="4181"/>
                </a:cubicBezTo>
                <a:lnTo>
                  <a:pt x="2215" y="4181"/>
                </a:lnTo>
                <a:lnTo>
                  <a:pt x="2190" y="4181"/>
                </a:lnTo>
                <a:cubicBezTo>
                  <a:pt x="1673" y="4196"/>
                  <a:pt x="1260" y="3675"/>
                  <a:pt x="1272" y="3261"/>
                </a:cubicBezTo>
                <a:lnTo>
                  <a:pt x="1273" y="3238"/>
                </a:lnTo>
                <a:lnTo>
                  <a:pt x="1272" y="3213"/>
                </a:lnTo>
                <a:cubicBezTo>
                  <a:pt x="1257" y="2696"/>
                  <a:pt x="1778" y="2284"/>
                  <a:pt x="2192" y="2296"/>
                </a:cubicBezTo>
                <a:lnTo>
                  <a:pt x="2215" y="2296"/>
                </a:lnTo>
                <a:lnTo>
                  <a:pt x="2215" y="3238"/>
                </a:lnTo>
                <a:lnTo>
                  <a:pt x="3157" y="3238"/>
                </a:lnTo>
                <a:close/>
                <a:moveTo>
                  <a:pt x="3481" y="2282"/>
                </a:moveTo>
                <a:lnTo>
                  <a:pt x="5067" y="2282"/>
                </a:lnTo>
                <a:lnTo>
                  <a:pt x="5067" y="2916"/>
                </a:lnTo>
                <a:lnTo>
                  <a:pt x="3481" y="2916"/>
                </a:lnTo>
                <a:lnTo>
                  <a:pt x="3481" y="2282"/>
                </a:lnTo>
                <a:close/>
                <a:moveTo>
                  <a:pt x="3481" y="3547"/>
                </a:moveTo>
                <a:lnTo>
                  <a:pt x="5067" y="3547"/>
                </a:lnTo>
                <a:lnTo>
                  <a:pt x="5067" y="4181"/>
                </a:lnTo>
                <a:lnTo>
                  <a:pt x="3481" y="4181"/>
                </a:lnTo>
                <a:lnTo>
                  <a:pt x="3481" y="3547"/>
                </a:lnTo>
                <a:close/>
                <a:moveTo>
                  <a:pt x="1" y="0"/>
                </a:moveTo>
                <a:lnTo>
                  <a:pt x="6339" y="0"/>
                </a:lnTo>
                <a:lnTo>
                  <a:pt x="6339" y="647"/>
                </a:lnTo>
                <a:lnTo>
                  <a:pt x="1" y="647"/>
                </a:lnTo>
                <a:lnTo>
                  <a:pt x="1" y="0"/>
                </a:lnTo>
                <a:close/>
              </a:path>
            </a:pathLst>
          </a:custGeom>
          <a:solidFill>
            <a:srgbClr val="7E8F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87" name="任意多边形 86"/>
          <p:cNvSpPr/>
          <p:nvPr/>
        </p:nvSpPr>
        <p:spPr>
          <a:xfrm>
            <a:off x="1262380" y="3485515"/>
            <a:ext cx="389890" cy="291465"/>
          </a:xfrm>
          <a:custGeom>
            <a:avLst/>
            <a:gdLst>
              <a:gd name="adj" fmla="val 2037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051" h="3771">
                <a:moveTo>
                  <a:pt x="0" y="768"/>
                </a:moveTo>
                <a:lnTo>
                  <a:pt x="0" y="748"/>
                </a:lnTo>
                <a:cubicBezTo>
                  <a:pt x="-12" y="326"/>
                  <a:pt x="412" y="-10"/>
                  <a:pt x="750" y="0"/>
                </a:cubicBezTo>
                <a:lnTo>
                  <a:pt x="768" y="0"/>
                </a:lnTo>
                <a:lnTo>
                  <a:pt x="4282" y="0"/>
                </a:lnTo>
                <a:lnTo>
                  <a:pt x="4302" y="0"/>
                </a:lnTo>
                <a:cubicBezTo>
                  <a:pt x="4724" y="-12"/>
                  <a:pt x="5060" y="412"/>
                  <a:pt x="5050" y="750"/>
                </a:cubicBezTo>
                <a:lnTo>
                  <a:pt x="5050" y="768"/>
                </a:lnTo>
                <a:lnTo>
                  <a:pt x="5050" y="3002"/>
                </a:lnTo>
                <a:lnTo>
                  <a:pt x="5050" y="3022"/>
                </a:lnTo>
                <a:cubicBezTo>
                  <a:pt x="5062" y="3444"/>
                  <a:pt x="4638" y="3780"/>
                  <a:pt x="4300" y="3770"/>
                </a:cubicBezTo>
                <a:lnTo>
                  <a:pt x="4282" y="3770"/>
                </a:lnTo>
                <a:lnTo>
                  <a:pt x="768" y="3770"/>
                </a:lnTo>
                <a:lnTo>
                  <a:pt x="748" y="3770"/>
                </a:lnTo>
                <a:cubicBezTo>
                  <a:pt x="326" y="3782"/>
                  <a:pt x="-10" y="3358"/>
                  <a:pt x="0" y="3020"/>
                </a:cubicBezTo>
                <a:lnTo>
                  <a:pt x="0" y="3002"/>
                </a:lnTo>
                <a:lnTo>
                  <a:pt x="0" y="768"/>
                </a:lnTo>
                <a:close/>
                <a:moveTo>
                  <a:pt x="602" y="475"/>
                </a:moveTo>
                <a:cubicBezTo>
                  <a:pt x="660" y="430"/>
                  <a:pt x="757" y="402"/>
                  <a:pt x="814" y="405"/>
                </a:cubicBezTo>
                <a:lnTo>
                  <a:pt x="823" y="405"/>
                </a:lnTo>
                <a:lnTo>
                  <a:pt x="4227" y="405"/>
                </a:lnTo>
                <a:lnTo>
                  <a:pt x="4237" y="405"/>
                </a:lnTo>
                <a:cubicBezTo>
                  <a:pt x="4310" y="400"/>
                  <a:pt x="4404" y="441"/>
                  <a:pt x="4439" y="468"/>
                </a:cubicBezTo>
                <a:lnTo>
                  <a:pt x="2515" y="1670"/>
                </a:lnTo>
                <a:lnTo>
                  <a:pt x="602" y="475"/>
                </a:lnTo>
                <a:close/>
                <a:moveTo>
                  <a:pt x="4617" y="830"/>
                </a:moveTo>
                <a:lnTo>
                  <a:pt x="4617" y="2975"/>
                </a:lnTo>
                <a:lnTo>
                  <a:pt x="4617" y="2985"/>
                </a:lnTo>
                <a:cubicBezTo>
                  <a:pt x="4624" y="3200"/>
                  <a:pt x="4408" y="3370"/>
                  <a:pt x="4236" y="3365"/>
                </a:cubicBezTo>
                <a:lnTo>
                  <a:pt x="4227" y="3365"/>
                </a:lnTo>
                <a:lnTo>
                  <a:pt x="823" y="3365"/>
                </a:lnTo>
                <a:lnTo>
                  <a:pt x="813" y="3365"/>
                </a:lnTo>
                <a:cubicBezTo>
                  <a:pt x="598" y="3372"/>
                  <a:pt x="428" y="3156"/>
                  <a:pt x="433" y="2984"/>
                </a:cubicBezTo>
                <a:lnTo>
                  <a:pt x="433" y="2975"/>
                </a:lnTo>
                <a:lnTo>
                  <a:pt x="433" y="843"/>
                </a:lnTo>
                <a:lnTo>
                  <a:pt x="2362" y="2049"/>
                </a:lnTo>
                <a:lnTo>
                  <a:pt x="2364" y="2046"/>
                </a:lnTo>
                <a:cubicBezTo>
                  <a:pt x="2364" y="2046"/>
                  <a:pt x="2389" y="2067"/>
                  <a:pt x="2397" y="2071"/>
                </a:cubicBezTo>
                <a:cubicBezTo>
                  <a:pt x="2423" y="2092"/>
                  <a:pt x="2472" y="2101"/>
                  <a:pt x="2504" y="2101"/>
                </a:cubicBezTo>
                <a:cubicBezTo>
                  <a:pt x="2535" y="2102"/>
                  <a:pt x="2572" y="2093"/>
                  <a:pt x="2589" y="2082"/>
                </a:cubicBezTo>
                <a:cubicBezTo>
                  <a:pt x="2604" y="2081"/>
                  <a:pt x="2651" y="2062"/>
                  <a:pt x="2665" y="2049"/>
                </a:cubicBezTo>
                <a:lnTo>
                  <a:pt x="2665" y="2050"/>
                </a:lnTo>
                <a:lnTo>
                  <a:pt x="4617" y="830"/>
                </a:lnTo>
                <a:close/>
                <a:moveTo>
                  <a:pt x="2364" y="2046"/>
                </a:moveTo>
                <a:lnTo>
                  <a:pt x="2364" y="2046"/>
                </a:lnTo>
                <a:lnTo>
                  <a:pt x="2364" y="2046"/>
                </a:lnTo>
                <a:lnTo>
                  <a:pt x="2365" y="2046"/>
                </a:lnTo>
                <a:lnTo>
                  <a:pt x="2364" y="2046"/>
                </a:lnTo>
                <a:close/>
              </a:path>
            </a:pathLst>
          </a:custGeom>
          <a:solidFill>
            <a:srgbClr val="5B6A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88" name="任意多边形 87"/>
          <p:cNvSpPr/>
          <p:nvPr/>
        </p:nvSpPr>
        <p:spPr>
          <a:xfrm>
            <a:off x="6634480" y="3425190"/>
            <a:ext cx="377825" cy="4133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6085" h="6642">
                <a:moveTo>
                  <a:pt x="1" y="2610"/>
                </a:moveTo>
                <a:lnTo>
                  <a:pt x="0" y="2540"/>
                </a:lnTo>
                <a:cubicBezTo>
                  <a:pt x="-42" y="1108"/>
                  <a:pt x="1400" y="-33"/>
                  <a:pt x="2547" y="0"/>
                </a:cubicBezTo>
                <a:lnTo>
                  <a:pt x="2610" y="1"/>
                </a:lnTo>
                <a:lnTo>
                  <a:pt x="2680" y="0"/>
                </a:lnTo>
                <a:cubicBezTo>
                  <a:pt x="4112" y="-42"/>
                  <a:pt x="5253" y="1400"/>
                  <a:pt x="5220" y="2547"/>
                </a:cubicBezTo>
                <a:lnTo>
                  <a:pt x="5219" y="2610"/>
                </a:lnTo>
                <a:lnTo>
                  <a:pt x="5220" y="2680"/>
                </a:lnTo>
                <a:cubicBezTo>
                  <a:pt x="5262" y="3330"/>
                  <a:pt x="4826" y="4085"/>
                  <a:pt x="4515" y="4385"/>
                </a:cubicBezTo>
                <a:lnTo>
                  <a:pt x="5978" y="6010"/>
                </a:lnTo>
                <a:lnTo>
                  <a:pt x="5981" y="6013"/>
                </a:lnTo>
                <a:lnTo>
                  <a:pt x="5988" y="6020"/>
                </a:lnTo>
                <a:lnTo>
                  <a:pt x="5994" y="6027"/>
                </a:lnTo>
                <a:lnTo>
                  <a:pt x="5997" y="6031"/>
                </a:lnTo>
                <a:lnTo>
                  <a:pt x="6022" y="6059"/>
                </a:lnTo>
                <a:lnTo>
                  <a:pt x="6020" y="6061"/>
                </a:lnTo>
                <a:cubicBezTo>
                  <a:pt x="6059" y="6113"/>
                  <a:pt x="6085" y="6212"/>
                  <a:pt x="6083" y="6265"/>
                </a:cubicBezTo>
                <a:cubicBezTo>
                  <a:pt x="6101" y="6460"/>
                  <a:pt x="5889" y="6654"/>
                  <a:pt x="5714" y="6641"/>
                </a:cubicBezTo>
                <a:cubicBezTo>
                  <a:pt x="5630" y="6647"/>
                  <a:pt x="5520" y="6598"/>
                  <a:pt x="5472" y="6554"/>
                </a:cubicBezTo>
                <a:lnTo>
                  <a:pt x="5469" y="6557"/>
                </a:lnTo>
                <a:lnTo>
                  <a:pt x="3955" y="4875"/>
                </a:lnTo>
                <a:lnTo>
                  <a:pt x="3956" y="4875"/>
                </a:lnTo>
                <a:lnTo>
                  <a:pt x="3953" y="4872"/>
                </a:lnTo>
                <a:lnTo>
                  <a:pt x="3946" y="4865"/>
                </a:lnTo>
                <a:lnTo>
                  <a:pt x="3940" y="4858"/>
                </a:lnTo>
                <a:lnTo>
                  <a:pt x="3934" y="4852"/>
                </a:lnTo>
                <a:cubicBezTo>
                  <a:pt x="3568" y="5095"/>
                  <a:pt x="2992" y="5231"/>
                  <a:pt x="2673" y="5220"/>
                </a:cubicBezTo>
                <a:lnTo>
                  <a:pt x="2610" y="5219"/>
                </a:lnTo>
                <a:lnTo>
                  <a:pt x="2540" y="5220"/>
                </a:lnTo>
                <a:cubicBezTo>
                  <a:pt x="1108" y="5262"/>
                  <a:pt x="-33" y="3820"/>
                  <a:pt x="0" y="2673"/>
                </a:cubicBezTo>
                <a:lnTo>
                  <a:pt x="1" y="2610"/>
                </a:lnTo>
                <a:close/>
                <a:moveTo>
                  <a:pt x="614" y="2610"/>
                </a:moveTo>
                <a:lnTo>
                  <a:pt x="613" y="2557"/>
                </a:lnTo>
                <a:cubicBezTo>
                  <a:pt x="581" y="1461"/>
                  <a:pt x="1684" y="588"/>
                  <a:pt x="2562" y="613"/>
                </a:cubicBezTo>
                <a:lnTo>
                  <a:pt x="2610" y="614"/>
                </a:lnTo>
                <a:lnTo>
                  <a:pt x="2663" y="613"/>
                </a:lnTo>
                <a:cubicBezTo>
                  <a:pt x="3759" y="581"/>
                  <a:pt x="4632" y="1684"/>
                  <a:pt x="4607" y="2562"/>
                </a:cubicBezTo>
                <a:lnTo>
                  <a:pt x="4606" y="2610"/>
                </a:lnTo>
                <a:lnTo>
                  <a:pt x="4607" y="2663"/>
                </a:lnTo>
                <a:cubicBezTo>
                  <a:pt x="4639" y="3759"/>
                  <a:pt x="3536" y="4632"/>
                  <a:pt x="2658" y="4607"/>
                </a:cubicBezTo>
                <a:lnTo>
                  <a:pt x="2610" y="4606"/>
                </a:lnTo>
                <a:lnTo>
                  <a:pt x="2557" y="4607"/>
                </a:lnTo>
                <a:cubicBezTo>
                  <a:pt x="1461" y="4639"/>
                  <a:pt x="588" y="3536"/>
                  <a:pt x="613" y="2658"/>
                </a:cubicBezTo>
                <a:lnTo>
                  <a:pt x="614" y="2610"/>
                </a:lnTo>
                <a:close/>
              </a:path>
            </a:pathLst>
          </a:custGeom>
          <a:solidFill>
            <a:srgbClr val="5B6A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89" name="任意多边形 88"/>
          <p:cNvSpPr/>
          <p:nvPr/>
        </p:nvSpPr>
        <p:spPr>
          <a:xfrm>
            <a:off x="1262063" y="5099050"/>
            <a:ext cx="325755" cy="392430"/>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4211" h="5066">
                <a:moveTo>
                  <a:pt x="0" y="256"/>
                </a:moveTo>
                <a:lnTo>
                  <a:pt x="0" y="249"/>
                </a:lnTo>
                <a:cubicBezTo>
                  <a:pt x="-4" y="109"/>
                  <a:pt x="137" y="-3"/>
                  <a:pt x="250" y="0"/>
                </a:cubicBezTo>
                <a:lnTo>
                  <a:pt x="256" y="0"/>
                </a:lnTo>
                <a:lnTo>
                  <a:pt x="3955" y="0"/>
                </a:lnTo>
                <a:lnTo>
                  <a:pt x="3962" y="0"/>
                </a:lnTo>
                <a:cubicBezTo>
                  <a:pt x="4102" y="-4"/>
                  <a:pt x="4214" y="137"/>
                  <a:pt x="4211" y="250"/>
                </a:cubicBezTo>
                <a:lnTo>
                  <a:pt x="4211" y="256"/>
                </a:lnTo>
                <a:lnTo>
                  <a:pt x="4211" y="1280"/>
                </a:lnTo>
                <a:lnTo>
                  <a:pt x="4211" y="1287"/>
                </a:lnTo>
                <a:cubicBezTo>
                  <a:pt x="4215" y="1427"/>
                  <a:pt x="4074" y="1539"/>
                  <a:pt x="3961" y="1536"/>
                </a:cubicBezTo>
                <a:lnTo>
                  <a:pt x="3955" y="1536"/>
                </a:lnTo>
                <a:lnTo>
                  <a:pt x="256" y="1536"/>
                </a:lnTo>
                <a:lnTo>
                  <a:pt x="249" y="1536"/>
                </a:lnTo>
                <a:cubicBezTo>
                  <a:pt x="109" y="1540"/>
                  <a:pt x="-3" y="1399"/>
                  <a:pt x="0" y="1286"/>
                </a:cubicBezTo>
                <a:lnTo>
                  <a:pt x="0" y="1280"/>
                </a:lnTo>
                <a:lnTo>
                  <a:pt x="0" y="256"/>
                </a:lnTo>
                <a:close/>
                <a:moveTo>
                  <a:pt x="372" y="366"/>
                </a:moveTo>
                <a:lnTo>
                  <a:pt x="3839" y="366"/>
                </a:lnTo>
                <a:lnTo>
                  <a:pt x="3839" y="1170"/>
                </a:lnTo>
                <a:lnTo>
                  <a:pt x="372" y="1170"/>
                </a:lnTo>
                <a:lnTo>
                  <a:pt x="372" y="366"/>
                </a:lnTo>
                <a:close/>
                <a:moveTo>
                  <a:pt x="0" y="2014"/>
                </a:moveTo>
                <a:lnTo>
                  <a:pt x="0" y="2007"/>
                </a:lnTo>
                <a:cubicBezTo>
                  <a:pt x="-4" y="1866"/>
                  <a:pt x="137" y="1754"/>
                  <a:pt x="250" y="1758"/>
                </a:cubicBezTo>
                <a:lnTo>
                  <a:pt x="256" y="1758"/>
                </a:lnTo>
                <a:lnTo>
                  <a:pt x="3955" y="1758"/>
                </a:lnTo>
                <a:lnTo>
                  <a:pt x="3962" y="1758"/>
                </a:lnTo>
                <a:cubicBezTo>
                  <a:pt x="4103" y="1754"/>
                  <a:pt x="4215" y="1895"/>
                  <a:pt x="4211" y="2008"/>
                </a:cubicBezTo>
                <a:lnTo>
                  <a:pt x="4211" y="2014"/>
                </a:lnTo>
                <a:lnTo>
                  <a:pt x="4211" y="3038"/>
                </a:lnTo>
                <a:lnTo>
                  <a:pt x="4211" y="3045"/>
                </a:lnTo>
                <a:cubicBezTo>
                  <a:pt x="4215" y="3186"/>
                  <a:pt x="4074" y="3298"/>
                  <a:pt x="3961" y="3294"/>
                </a:cubicBezTo>
                <a:lnTo>
                  <a:pt x="3955" y="3294"/>
                </a:lnTo>
                <a:lnTo>
                  <a:pt x="256" y="3294"/>
                </a:lnTo>
                <a:lnTo>
                  <a:pt x="249" y="3294"/>
                </a:lnTo>
                <a:cubicBezTo>
                  <a:pt x="108" y="3298"/>
                  <a:pt x="-4" y="3157"/>
                  <a:pt x="0" y="3044"/>
                </a:cubicBezTo>
                <a:lnTo>
                  <a:pt x="0" y="3038"/>
                </a:lnTo>
                <a:lnTo>
                  <a:pt x="0" y="2014"/>
                </a:lnTo>
                <a:close/>
                <a:moveTo>
                  <a:pt x="372" y="2124"/>
                </a:moveTo>
                <a:lnTo>
                  <a:pt x="3840" y="2124"/>
                </a:lnTo>
                <a:lnTo>
                  <a:pt x="3840" y="2928"/>
                </a:lnTo>
                <a:lnTo>
                  <a:pt x="372" y="2928"/>
                </a:lnTo>
                <a:lnTo>
                  <a:pt x="372" y="2124"/>
                </a:lnTo>
                <a:close/>
                <a:moveTo>
                  <a:pt x="0" y="3786"/>
                </a:moveTo>
                <a:lnTo>
                  <a:pt x="0" y="3779"/>
                </a:lnTo>
                <a:cubicBezTo>
                  <a:pt x="-4" y="3638"/>
                  <a:pt x="137" y="3526"/>
                  <a:pt x="250" y="3530"/>
                </a:cubicBezTo>
                <a:lnTo>
                  <a:pt x="256" y="3530"/>
                </a:lnTo>
                <a:lnTo>
                  <a:pt x="3955" y="3530"/>
                </a:lnTo>
                <a:lnTo>
                  <a:pt x="3962" y="3530"/>
                </a:lnTo>
                <a:cubicBezTo>
                  <a:pt x="4103" y="3526"/>
                  <a:pt x="4215" y="3667"/>
                  <a:pt x="4211" y="3780"/>
                </a:cubicBezTo>
                <a:lnTo>
                  <a:pt x="4211" y="3786"/>
                </a:lnTo>
                <a:lnTo>
                  <a:pt x="4211" y="4810"/>
                </a:lnTo>
                <a:lnTo>
                  <a:pt x="4211" y="4817"/>
                </a:lnTo>
                <a:cubicBezTo>
                  <a:pt x="4215" y="4958"/>
                  <a:pt x="4074" y="5070"/>
                  <a:pt x="3961" y="5066"/>
                </a:cubicBezTo>
                <a:lnTo>
                  <a:pt x="3955" y="5066"/>
                </a:lnTo>
                <a:lnTo>
                  <a:pt x="256" y="5066"/>
                </a:lnTo>
                <a:lnTo>
                  <a:pt x="249" y="5066"/>
                </a:lnTo>
                <a:cubicBezTo>
                  <a:pt x="108" y="5070"/>
                  <a:pt x="-4" y="4929"/>
                  <a:pt x="0" y="4816"/>
                </a:cubicBezTo>
                <a:lnTo>
                  <a:pt x="0" y="4810"/>
                </a:lnTo>
                <a:lnTo>
                  <a:pt x="0" y="3786"/>
                </a:lnTo>
                <a:close/>
                <a:moveTo>
                  <a:pt x="372" y="3896"/>
                </a:moveTo>
                <a:lnTo>
                  <a:pt x="3840" y="3896"/>
                </a:lnTo>
                <a:lnTo>
                  <a:pt x="3840" y="4700"/>
                </a:lnTo>
                <a:lnTo>
                  <a:pt x="372" y="4700"/>
                </a:lnTo>
                <a:lnTo>
                  <a:pt x="372" y="3896"/>
                </a:lnTo>
                <a:close/>
                <a:moveTo>
                  <a:pt x="564" y="2526"/>
                </a:moveTo>
                <a:cubicBezTo>
                  <a:pt x="561" y="2422"/>
                  <a:pt x="656" y="2338"/>
                  <a:pt x="750" y="2340"/>
                </a:cubicBezTo>
                <a:cubicBezTo>
                  <a:pt x="855" y="2337"/>
                  <a:pt x="939" y="2432"/>
                  <a:pt x="936" y="2526"/>
                </a:cubicBezTo>
                <a:cubicBezTo>
                  <a:pt x="939" y="2631"/>
                  <a:pt x="844" y="2715"/>
                  <a:pt x="750" y="2712"/>
                </a:cubicBezTo>
                <a:cubicBezTo>
                  <a:pt x="646" y="2715"/>
                  <a:pt x="562" y="2620"/>
                  <a:pt x="564" y="2526"/>
                </a:cubicBezTo>
                <a:close/>
                <a:moveTo>
                  <a:pt x="1124" y="2526"/>
                </a:moveTo>
                <a:cubicBezTo>
                  <a:pt x="1121" y="2422"/>
                  <a:pt x="1216" y="2338"/>
                  <a:pt x="1310" y="2340"/>
                </a:cubicBezTo>
                <a:cubicBezTo>
                  <a:pt x="1415" y="2337"/>
                  <a:pt x="1499" y="2432"/>
                  <a:pt x="1496" y="2526"/>
                </a:cubicBezTo>
                <a:cubicBezTo>
                  <a:pt x="1499" y="2631"/>
                  <a:pt x="1404" y="2715"/>
                  <a:pt x="1310" y="2712"/>
                </a:cubicBezTo>
                <a:cubicBezTo>
                  <a:pt x="1206" y="2715"/>
                  <a:pt x="1122" y="2620"/>
                  <a:pt x="1124" y="2526"/>
                </a:cubicBezTo>
                <a:close/>
                <a:moveTo>
                  <a:pt x="564" y="4298"/>
                </a:moveTo>
                <a:cubicBezTo>
                  <a:pt x="561" y="4194"/>
                  <a:pt x="656" y="4110"/>
                  <a:pt x="750" y="4112"/>
                </a:cubicBezTo>
                <a:cubicBezTo>
                  <a:pt x="855" y="4109"/>
                  <a:pt x="939" y="4204"/>
                  <a:pt x="936" y="4298"/>
                </a:cubicBezTo>
                <a:cubicBezTo>
                  <a:pt x="939" y="4403"/>
                  <a:pt x="844" y="4487"/>
                  <a:pt x="750" y="4484"/>
                </a:cubicBezTo>
                <a:cubicBezTo>
                  <a:pt x="646" y="4487"/>
                  <a:pt x="562" y="4392"/>
                  <a:pt x="564" y="4298"/>
                </a:cubicBezTo>
                <a:close/>
                <a:moveTo>
                  <a:pt x="1124" y="4298"/>
                </a:moveTo>
                <a:cubicBezTo>
                  <a:pt x="1121" y="4194"/>
                  <a:pt x="1216" y="4110"/>
                  <a:pt x="1310" y="4112"/>
                </a:cubicBezTo>
                <a:cubicBezTo>
                  <a:pt x="1415" y="4109"/>
                  <a:pt x="1499" y="4204"/>
                  <a:pt x="1496" y="4298"/>
                </a:cubicBezTo>
                <a:cubicBezTo>
                  <a:pt x="1499" y="4403"/>
                  <a:pt x="1404" y="4487"/>
                  <a:pt x="1310" y="4484"/>
                </a:cubicBezTo>
                <a:cubicBezTo>
                  <a:pt x="1206" y="4487"/>
                  <a:pt x="1122" y="4392"/>
                  <a:pt x="1124" y="4298"/>
                </a:cubicBezTo>
                <a:close/>
              </a:path>
            </a:pathLst>
          </a:custGeom>
          <a:solidFill>
            <a:srgbClr val="434D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j-ea"/>
              <a:ea typeface="+mj-ea"/>
            </a:endParaRPr>
          </a:p>
        </p:txBody>
      </p:sp>
      <p:sp>
        <p:nvSpPr>
          <p:cNvPr id="90" name="任意多边形 89"/>
          <p:cNvSpPr/>
          <p:nvPr/>
        </p:nvSpPr>
        <p:spPr>
          <a:xfrm>
            <a:off x="6658610" y="5149215"/>
            <a:ext cx="329565" cy="3905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4515" h="5330">
                <a:moveTo>
                  <a:pt x="0" y="1395"/>
                </a:moveTo>
                <a:lnTo>
                  <a:pt x="0" y="1379"/>
                </a:lnTo>
                <a:cubicBezTo>
                  <a:pt x="-10" y="1041"/>
                  <a:pt x="331" y="771"/>
                  <a:pt x="601" y="779"/>
                </a:cubicBezTo>
                <a:lnTo>
                  <a:pt x="616" y="780"/>
                </a:lnTo>
                <a:lnTo>
                  <a:pt x="819" y="780"/>
                </a:lnTo>
                <a:lnTo>
                  <a:pt x="819" y="616"/>
                </a:lnTo>
                <a:lnTo>
                  <a:pt x="819" y="600"/>
                </a:lnTo>
                <a:lnTo>
                  <a:pt x="819" y="584"/>
                </a:lnTo>
                <a:cubicBezTo>
                  <a:pt x="811" y="253"/>
                  <a:pt x="1171" y="-7"/>
                  <a:pt x="1407" y="0"/>
                </a:cubicBezTo>
                <a:lnTo>
                  <a:pt x="1420" y="0"/>
                </a:lnTo>
                <a:lnTo>
                  <a:pt x="1435" y="1"/>
                </a:lnTo>
                <a:lnTo>
                  <a:pt x="3898" y="1"/>
                </a:lnTo>
                <a:lnTo>
                  <a:pt x="3914" y="0"/>
                </a:lnTo>
                <a:lnTo>
                  <a:pt x="3931" y="0"/>
                </a:lnTo>
                <a:cubicBezTo>
                  <a:pt x="4261" y="-8"/>
                  <a:pt x="4521" y="352"/>
                  <a:pt x="4514" y="589"/>
                </a:cubicBezTo>
                <a:lnTo>
                  <a:pt x="4514" y="602"/>
                </a:lnTo>
                <a:lnTo>
                  <a:pt x="4514" y="616"/>
                </a:lnTo>
                <a:lnTo>
                  <a:pt x="4514" y="3933"/>
                </a:lnTo>
                <a:lnTo>
                  <a:pt x="4514" y="3950"/>
                </a:lnTo>
                <a:lnTo>
                  <a:pt x="4514" y="3966"/>
                </a:lnTo>
                <a:cubicBezTo>
                  <a:pt x="4522" y="4297"/>
                  <a:pt x="4162" y="4556"/>
                  <a:pt x="3926" y="4549"/>
                </a:cubicBezTo>
                <a:lnTo>
                  <a:pt x="3913" y="4549"/>
                </a:lnTo>
                <a:lnTo>
                  <a:pt x="3898" y="4549"/>
                </a:lnTo>
                <a:lnTo>
                  <a:pt x="3696" y="4549"/>
                </a:lnTo>
                <a:lnTo>
                  <a:pt x="3696" y="4713"/>
                </a:lnTo>
                <a:lnTo>
                  <a:pt x="3696" y="4729"/>
                </a:lnTo>
                <a:cubicBezTo>
                  <a:pt x="3706" y="5068"/>
                  <a:pt x="3365" y="5337"/>
                  <a:pt x="3095" y="5329"/>
                </a:cubicBezTo>
                <a:lnTo>
                  <a:pt x="3080" y="5329"/>
                </a:lnTo>
                <a:lnTo>
                  <a:pt x="616" y="5329"/>
                </a:lnTo>
                <a:lnTo>
                  <a:pt x="600" y="5329"/>
                </a:lnTo>
                <a:cubicBezTo>
                  <a:pt x="262" y="5339"/>
                  <a:pt x="-8" y="4999"/>
                  <a:pt x="0" y="4728"/>
                </a:cubicBezTo>
                <a:lnTo>
                  <a:pt x="0" y="4713"/>
                </a:lnTo>
                <a:lnTo>
                  <a:pt x="0" y="1395"/>
                </a:lnTo>
                <a:close/>
                <a:moveTo>
                  <a:pt x="1224" y="780"/>
                </a:moveTo>
                <a:lnTo>
                  <a:pt x="3080" y="780"/>
                </a:lnTo>
                <a:lnTo>
                  <a:pt x="3096" y="779"/>
                </a:lnTo>
                <a:cubicBezTo>
                  <a:pt x="3434" y="769"/>
                  <a:pt x="3704" y="1110"/>
                  <a:pt x="3696" y="1381"/>
                </a:cubicBezTo>
                <a:lnTo>
                  <a:pt x="3696" y="1395"/>
                </a:lnTo>
                <a:lnTo>
                  <a:pt x="3696" y="4137"/>
                </a:lnTo>
                <a:lnTo>
                  <a:pt x="4109" y="4137"/>
                </a:lnTo>
                <a:lnTo>
                  <a:pt x="4109" y="413"/>
                </a:lnTo>
                <a:lnTo>
                  <a:pt x="1224" y="413"/>
                </a:lnTo>
                <a:lnTo>
                  <a:pt x="1224" y="780"/>
                </a:lnTo>
                <a:close/>
                <a:moveTo>
                  <a:pt x="405" y="1192"/>
                </a:moveTo>
                <a:lnTo>
                  <a:pt x="3291" y="1192"/>
                </a:lnTo>
                <a:lnTo>
                  <a:pt x="3291" y="4917"/>
                </a:lnTo>
                <a:lnTo>
                  <a:pt x="405" y="4917"/>
                </a:lnTo>
                <a:lnTo>
                  <a:pt x="405" y="1192"/>
                </a:lnTo>
                <a:close/>
                <a:moveTo>
                  <a:pt x="981" y="2801"/>
                </a:moveTo>
                <a:lnTo>
                  <a:pt x="2647" y="2801"/>
                </a:lnTo>
                <a:lnTo>
                  <a:pt x="2647" y="2801"/>
                </a:lnTo>
                <a:lnTo>
                  <a:pt x="2648" y="2801"/>
                </a:lnTo>
                <a:lnTo>
                  <a:pt x="2653" y="2801"/>
                </a:lnTo>
                <a:lnTo>
                  <a:pt x="2659" y="2800"/>
                </a:lnTo>
                <a:cubicBezTo>
                  <a:pt x="2775" y="2797"/>
                  <a:pt x="2868" y="2914"/>
                  <a:pt x="2865" y="3007"/>
                </a:cubicBezTo>
                <a:lnTo>
                  <a:pt x="2865" y="3012"/>
                </a:lnTo>
                <a:lnTo>
                  <a:pt x="2865" y="3018"/>
                </a:lnTo>
                <a:cubicBezTo>
                  <a:pt x="2869" y="3134"/>
                  <a:pt x="2751" y="3227"/>
                  <a:pt x="2658" y="3224"/>
                </a:cubicBezTo>
                <a:lnTo>
                  <a:pt x="2653" y="3224"/>
                </a:lnTo>
                <a:lnTo>
                  <a:pt x="2648" y="3224"/>
                </a:lnTo>
                <a:lnTo>
                  <a:pt x="2647" y="3224"/>
                </a:lnTo>
                <a:lnTo>
                  <a:pt x="2647" y="3224"/>
                </a:lnTo>
                <a:lnTo>
                  <a:pt x="981" y="3224"/>
                </a:lnTo>
                <a:lnTo>
                  <a:pt x="981" y="3224"/>
                </a:lnTo>
                <a:lnTo>
                  <a:pt x="979" y="3224"/>
                </a:lnTo>
                <a:lnTo>
                  <a:pt x="974" y="3224"/>
                </a:lnTo>
                <a:lnTo>
                  <a:pt x="968" y="3224"/>
                </a:lnTo>
                <a:lnTo>
                  <a:pt x="963" y="3224"/>
                </a:lnTo>
                <a:cubicBezTo>
                  <a:pt x="846" y="3228"/>
                  <a:pt x="753" y="3111"/>
                  <a:pt x="756" y="3017"/>
                </a:cubicBezTo>
                <a:lnTo>
                  <a:pt x="756" y="3012"/>
                </a:lnTo>
                <a:lnTo>
                  <a:pt x="756" y="3007"/>
                </a:lnTo>
                <a:cubicBezTo>
                  <a:pt x="753" y="2890"/>
                  <a:pt x="870" y="2798"/>
                  <a:pt x="963" y="2800"/>
                </a:cubicBezTo>
                <a:lnTo>
                  <a:pt x="968" y="2801"/>
                </a:lnTo>
                <a:lnTo>
                  <a:pt x="974" y="2801"/>
                </a:lnTo>
                <a:lnTo>
                  <a:pt x="979" y="2801"/>
                </a:lnTo>
                <a:lnTo>
                  <a:pt x="981" y="2801"/>
                </a:lnTo>
                <a:lnTo>
                  <a:pt x="981" y="2801"/>
                </a:lnTo>
                <a:close/>
                <a:moveTo>
                  <a:pt x="995" y="1994"/>
                </a:moveTo>
                <a:lnTo>
                  <a:pt x="2013" y="1994"/>
                </a:lnTo>
                <a:lnTo>
                  <a:pt x="2013" y="1994"/>
                </a:lnTo>
                <a:lnTo>
                  <a:pt x="2016" y="1994"/>
                </a:lnTo>
                <a:lnTo>
                  <a:pt x="2021" y="1994"/>
                </a:lnTo>
                <a:lnTo>
                  <a:pt x="2027" y="1994"/>
                </a:lnTo>
                <a:lnTo>
                  <a:pt x="2032" y="1994"/>
                </a:lnTo>
                <a:lnTo>
                  <a:pt x="2038" y="1993"/>
                </a:lnTo>
                <a:cubicBezTo>
                  <a:pt x="2154" y="1990"/>
                  <a:pt x="2247" y="2107"/>
                  <a:pt x="2244" y="2200"/>
                </a:cubicBezTo>
                <a:lnTo>
                  <a:pt x="2244" y="2205"/>
                </a:lnTo>
                <a:lnTo>
                  <a:pt x="2244" y="2211"/>
                </a:lnTo>
                <a:cubicBezTo>
                  <a:pt x="2248" y="2327"/>
                  <a:pt x="2130" y="2420"/>
                  <a:pt x="2037" y="2417"/>
                </a:cubicBezTo>
                <a:lnTo>
                  <a:pt x="2032" y="2417"/>
                </a:lnTo>
                <a:lnTo>
                  <a:pt x="2027" y="2417"/>
                </a:lnTo>
                <a:lnTo>
                  <a:pt x="2021" y="2417"/>
                </a:lnTo>
                <a:lnTo>
                  <a:pt x="2016" y="2417"/>
                </a:lnTo>
                <a:lnTo>
                  <a:pt x="2013" y="2416"/>
                </a:lnTo>
                <a:lnTo>
                  <a:pt x="2013" y="2417"/>
                </a:lnTo>
                <a:lnTo>
                  <a:pt x="995" y="2417"/>
                </a:lnTo>
                <a:lnTo>
                  <a:pt x="995" y="2417"/>
                </a:lnTo>
                <a:lnTo>
                  <a:pt x="993" y="2417"/>
                </a:lnTo>
                <a:lnTo>
                  <a:pt x="988" y="2417"/>
                </a:lnTo>
                <a:lnTo>
                  <a:pt x="982" y="2417"/>
                </a:lnTo>
                <a:lnTo>
                  <a:pt x="977" y="2417"/>
                </a:lnTo>
                <a:cubicBezTo>
                  <a:pt x="860" y="2421"/>
                  <a:pt x="767" y="2304"/>
                  <a:pt x="770" y="2210"/>
                </a:cubicBezTo>
                <a:lnTo>
                  <a:pt x="770" y="2205"/>
                </a:lnTo>
                <a:lnTo>
                  <a:pt x="770" y="2200"/>
                </a:lnTo>
                <a:cubicBezTo>
                  <a:pt x="767" y="2083"/>
                  <a:pt x="884" y="1991"/>
                  <a:pt x="977" y="1993"/>
                </a:cubicBezTo>
                <a:lnTo>
                  <a:pt x="982" y="1994"/>
                </a:lnTo>
                <a:lnTo>
                  <a:pt x="988" y="1994"/>
                </a:lnTo>
                <a:lnTo>
                  <a:pt x="993" y="1994"/>
                </a:lnTo>
                <a:lnTo>
                  <a:pt x="995" y="1994"/>
                </a:lnTo>
                <a:lnTo>
                  <a:pt x="995" y="1994"/>
                </a:lnTo>
                <a:close/>
                <a:moveTo>
                  <a:pt x="995" y="3620"/>
                </a:moveTo>
                <a:lnTo>
                  <a:pt x="2661" y="3620"/>
                </a:lnTo>
                <a:lnTo>
                  <a:pt x="2661" y="3620"/>
                </a:lnTo>
                <a:lnTo>
                  <a:pt x="2662" y="3620"/>
                </a:lnTo>
                <a:lnTo>
                  <a:pt x="2667" y="3620"/>
                </a:lnTo>
                <a:lnTo>
                  <a:pt x="2673" y="3619"/>
                </a:lnTo>
                <a:cubicBezTo>
                  <a:pt x="2789" y="3616"/>
                  <a:pt x="2882" y="3733"/>
                  <a:pt x="2879" y="3826"/>
                </a:cubicBezTo>
                <a:lnTo>
                  <a:pt x="2879" y="3831"/>
                </a:lnTo>
                <a:lnTo>
                  <a:pt x="2879" y="3837"/>
                </a:lnTo>
                <a:cubicBezTo>
                  <a:pt x="2883" y="3953"/>
                  <a:pt x="2765" y="4046"/>
                  <a:pt x="2672" y="4043"/>
                </a:cubicBezTo>
                <a:lnTo>
                  <a:pt x="2667" y="4043"/>
                </a:lnTo>
                <a:lnTo>
                  <a:pt x="2662" y="4043"/>
                </a:lnTo>
                <a:lnTo>
                  <a:pt x="2661" y="4043"/>
                </a:lnTo>
                <a:lnTo>
                  <a:pt x="2661" y="4043"/>
                </a:lnTo>
                <a:lnTo>
                  <a:pt x="995" y="4043"/>
                </a:lnTo>
                <a:lnTo>
                  <a:pt x="995" y="4043"/>
                </a:lnTo>
                <a:lnTo>
                  <a:pt x="993" y="4043"/>
                </a:lnTo>
                <a:lnTo>
                  <a:pt x="988" y="4043"/>
                </a:lnTo>
                <a:lnTo>
                  <a:pt x="982" y="4043"/>
                </a:lnTo>
                <a:lnTo>
                  <a:pt x="977" y="4043"/>
                </a:lnTo>
                <a:cubicBezTo>
                  <a:pt x="860" y="4047"/>
                  <a:pt x="767" y="3930"/>
                  <a:pt x="770" y="3836"/>
                </a:cubicBezTo>
                <a:lnTo>
                  <a:pt x="770" y="3831"/>
                </a:lnTo>
                <a:lnTo>
                  <a:pt x="770" y="3826"/>
                </a:lnTo>
                <a:cubicBezTo>
                  <a:pt x="767" y="3709"/>
                  <a:pt x="884" y="3617"/>
                  <a:pt x="977" y="3619"/>
                </a:cubicBezTo>
                <a:lnTo>
                  <a:pt x="982" y="3620"/>
                </a:lnTo>
                <a:lnTo>
                  <a:pt x="988" y="3620"/>
                </a:lnTo>
                <a:lnTo>
                  <a:pt x="993" y="3620"/>
                </a:lnTo>
                <a:lnTo>
                  <a:pt x="995" y="3620"/>
                </a:lnTo>
                <a:lnTo>
                  <a:pt x="995" y="3620"/>
                </a:lnTo>
                <a:close/>
              </a:path>
            </a:pathLst>
          </a:custGeom>
          <a:solidFill>
            <a:srgbClr val="434D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j-ea"/>
              <a:ea typeface="+mj-ea"/>
            </a:endParaRPr>
          </a:p>
        </p:txBody>
      </p:sp>
      <p:sp>
        <p:nvSpPr>
          <p:cNvPr id="3" name="文本框 2"/>
          <p:cNvSpPr txBox="1"/>
          <p:nvPr/>
        </p:nvSpPr>
        <p:spPr>
          <a:xfrm>
            <a:off x="4607243" y="80899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j-ea"/>
                <a:ea typeface="+mj-ea"/>
              </a:rPr>
              <a:t>Next year's work plan</a:t>
            </a:r>
            <a:endParaRPr lang="zh-CN" altLang="en-US" sz="1200">
              <a:solidFill>
                <a:schemeClr val="bg1">
                  <a:lumMod val="50000"/>
                </a:schemeClr>
              </a:solidFill>
              <a:effectLst/>
              <a:latin typeface="+mj-ea"/>
              <a:ea typeface="+mj-ea"/>
            </a:endParaRPr>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文本框 105"/>
          <p:cNvSpPr txBox="1"/>
          <p:nvPr/>
        </p:nvSpPr>
        <p:spPr>
          <a:xfrm>
            <a:off x="-635" y="320040"/>
            <a:ext cx="12192635" cy="521970"/>
          </a:xfrm>
          <a:prstGeom prst="rect">
            <a:avLst/>
          </a:prstGeom>
          <a:noFill/>
        </p:spPr>
        <p:txBody>
          <a:bodyPr wrap="square" rtlCol="0">
            <a:spAutoFit/>
          </a:bodyPr>
          <a:p>
            <a:pPr algn="ctr"/>
            <a:r>
              <a:rPr lang="zh-CN" altLang="en-US" sz="2800" b="1" spc="100">
                <a:solidFill>
                  <a:srgbClr val="03255D"/>
                </a:solidFill>
                <a:effectLst/>
                <a:uFillTx/>
                <a:latin typeface="+mn-ea"/>
                <a:sym typeface="+mn-ea"/>
              </a:rPr>
              <a:t>明年工作计划</a:t>
            </a:r>
            <a:endParaRPr lang="zh-CN" altLang="en-US" sz="2800" b="1" spc="100">
              <a:solidFill>
                <a:srgbClr val="03255D"/>
              </a:solidFill>
              <a:effectLst/>
              <a:uFillTx/>
              <a:latin typeface="+mn-ea"/>
              <a:sym typeface="+mn-ea"/>
            </a:endParaRPr>
          </a:p>
        </p:txBody>
      </p:sp>
      <p:sp>
        <p:nvSpPr>
          <p:cNvPr id="60" name="文本框 81"/>
          <p:cNvSpPr txBox="1"/>
          <p:nvPr/>
        </p:nvSpPr>
        <p:spPr bwMode="auto">
          <a:xfrm>
            <a:off x="727075" y="4133215"/>
            <a:ext cx="1485900"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61" name="文本框 60"/>
          <p:cNvSpPr txBox="1"/>
          <p:nvPr/>
        </p:nvSpPr>
        <p:spPr>
          <a:xfrm>
            <a:off x="768985" y="3796030"/>
            <a:ext cx="1402080" cy="337185"/>
          </a:xfrm>
          <a:prstGeom prst="rect">
            <a:avLst/>
          </a:prstGeom>
          <a:noFill/>
        </p:spPr>
        <p:txBody>
          <a:bodyPr wrap="square" rtlCol="0">
            <a:spAutoFit/>
          </a:bodyPr>
          <a:lstStyle/>
          <a:p>
            <a:pPr algn="l"/>
            <a:r>
              <a:rPr lang="zh-CN" altLang="en-US" sz="1600" dirty="0" smtClean="0">
                <a:solidFill>
                  <a:srgbClr val="434D51"/>
                </a:solidFill>
                <a:latin typeface="+mj-ea"/>
                <a:ea typeface="+mj-ea"/>
                <a:cs typeface="+mn-ea"/>
                <a:sym typeface="+mn-lt"/>
              </a:rPr>
              <a:t>您的文字内容</a:t>
            </a:r>
            <a:endParaRPr lang="zh-CN" altLang="en-US" sz="1600" dirty="0" smtClean="0">
              <a:solidFill>
                <a:srgbClr val="434D51"/>
              </a:solidFill>
              <a:latin typeface="+mj-ea"/>
              <a:ea typeface="+mj-ea"/>
              <a:cs typeface="+mn-ea"/>
              <a:sym typeface="+mn-lt"/>
            </a:endParaRPr>
          </a:p>
        </p:txBody>
      </p:sp>
      <p:sp>
        <p:nvSpPr>
          <p:cNvPr id="36" name="任意多边形 35"/>
          <p:cNvSpPr/>
          <p:nvPr/>
        </p:nvSpPr>
        <p:spPr>
          <a:xfrm>
            <a:off x="528320" y="1835785"/>
            <a:ext cx="2079625" cy="1644650"/>
          </a:xfrm>
          <a:custGeom>
            <a:avLst/>
            <a:gdLst/>
            <a:ahLst/>
            <a:cxnLst>
              <a:cxn ang="3">
                <a:pos x="hc" y="t"/>
              </a:cxn>
              <a:cxn ang="cd2">
                <a:pos x="l" y="vc"/>
              </a:cxn>
              <a:cxn ang="cd4">
                <a:pos x="hc" y="b"/>
              </a:cxn>
              <a:cxn ang="0">
                <a:pos x="r" y="vc"/>
              </a:cxn>
            </a:cxnLst>
            <a:rect l="l" t="t" r="r" b="b"/>
            <a:pathLst>
              <a:path w="3027" h="2394">
                <a:moveTo>
                  <a:pt x="2284" y="0"/>
                </a:moveTo>
                <a:lnTo>
                  <a:pt x="3027" y="1197"/>
                </a:lnTo>
                <a:lnTo>
                  <a:pt x="2284" y="2394"/>
                </a:lnTo>
                <a:lnTo>
                  <a:pt x="2284" y="2157"/>
                </a:lnTo>
                <a:lnTo>
                  <a:pt x="0" y="2157"/>
                </a:lnTo>
                <a:lnTo>
                  <a:pt x="596" y="1197"/>
                </a:lnTo>
                <a:lnTo>
                  <a:pt x="0" y="237"/>
                </a:lnTo>
                <a:lnTo>
                  <a:pt x="2284" y="237"/>
                </a:lnTo>
                <a:lnTo>
                  <a:pt x="2284"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j-ea"/>
              <a:ea typeface="+mj-ea"/>
            </a:endParaRPr>
          </a:p>
        </p:txBody>
      </p:sp>
      <p:sp>
        <p:nvSpPr>
          <p:cNvPr id="38" name="任意多边形 37"/>
          <p:cNvSpPr/>
          <p:nvPr/>
        </p:nvSpPr>
        <p:spPr>
          <a:xfrm>
            <a:off x="2325370" y="1835785"/>
            <a:ext cx="2079625" cy="1644650"/>
          </a:xfrm>
          <a:custGeom>
            <a:avLst/>
            <a:gdLst/>
            <a:ahLst/>
            <a:cxnLst>
              <a:cxn ang="3">
                <a:pos x="hc" y="t"/>
              </a:cxn>
              <a:cxn ang="cd2">
                <a:pos x="l" y="vc"/>
              </a:cxn>
              <a:cxn ang="cd4">
                <a:pos x="hc" y="b"/>
              </a:cxn>
              <a:cxn ang="0">
                <a:pos x="r" y="vc"/>
              </a:cxn>
            </a:cxnLst>
            <a:rect l="l" t="t" r="r" b="b"/>
            <a:pathLst>
              <a:path w="3027" h="2394">
                <a:moveTo>
                  <a:pt x="2284" y="0"/>
                </a:moveTo>
                <a:lnTo>
                  <a:pt x="3027" y="1197"/>
                </a:lnTo>
                <a:lnTo>
                  <a:pt x="2284" y="2394"/>
                </a:lnTo>
                <a:lnTo>
                  <a:pt x="2284" y="2157"/>
                </a:lnTo>
                <a:lnTo>
                  <a:pt x="0" y="2157"/>
                </a:lnTo>
                <a:lnTo>
                  <a:pt x="596" y="1197"/>
                </a:lnTo>
                <a:lnTo>
                  <a:pt x="0" y="237"/>
                </a:lnTo>
                <a:lnTo>
                  <a:pt x="2284" y="237"/>
                </a:lnTo>
                <a:lnTo>
                  <a:pt x="2284"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j-ea"/>
              <a:ea typeface="+mj-ea"/>
            </a:endParaRPr>
          </a:p>
        </p:txBody>
      </p:sp>
      <p:sp>
        <p:nvSpPr>
          <p:cNvPr id="39" name="任意多边形 38"/>
          <p:cNvSpPr/>
          <p:nvPr/>
        </p:nvSpPr>
        <p:spPr>
          <a:xfrm>
            <a:off x="4122420" y="1835785"/>
            <a:ext cx="2079625" cy="1644650"/>
          </a:xfrm>
          <a:custGeom>
            <a:avLst/>
            <a:gdLst/>
            <a:ahLst/>
            <a:cxnLst>
              <a:cxn ang="3">
                <a:pos x="hc" y="t"/>
              </a:cxn>
              <a:cxn ang="cd2">
                <a:pos x="l" y="vc"/>
              </a:cxn>
              <a:cxn ang="cd4">
                <a:pos x="hc" y="b"/>
              </a:cxn>
              <a:cxn ang="0">
                <a:pos x="r" y="vc"/>
              </a:cxn>
            </a:cxnLst>
            <a:rect l="l" t="t" r="r" b="b"/>
            <a:pathLst>
              <a:path w="3027" h="2394">
                <a:moveTo>
                  <a:pt x="2284" y="0"/>
                </a:moveTo>
                <a:lnTo>
                  <a:pt x="3027" y="1197"/>
                </a:lnTo>
                <a:lnTo>
                  <a:pt x="2284" y="2394"/>
                </a:lnTo>
                <a:lnTo>
                  <a:pt x="2284" y="2157"/>
                </a:lnTo>
                <a:lnTo>
                  <a:pt x="0" y="2157"/>
                </a:lnTo>
                <a:lnTo>
                  <a:pt x="596" y="1197"/>
                </a:lnTo>
                <a:lnTo>
                  <a:pt x="0" y="237"/>
                </a:lnTo>
                <a:lnTo>
                  <a:pt x="2284" y="237"/>
                </a:lnTo>
                <a:lnTo>
                  <a:pt x="2284" y="0"/>
                </a:lnTo>
                <a:close/>
              </a:path>
            </a:pathLst>
          </a:cu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j-ea"/>
              <a:ea typeface="+mj-ea"/>
            </a:endParaRPr>
          </a:p>
        </p:txBody>
      </p:sp>
      <p:sp>
        <p:nvSpPr>
          <p:cNvPr id="42" name="任意多边形 41"/>
          <p:cNvSpPr/>
          <p:nvPr/>
        </p:nvSpPr>
        <p:spPr>
          <a:xfrm>
            <a:off x="5919470" y="1835785"/>
            <a:ext cx="2079625" cy="1644650"/>
          </a:xfrm>
          <a:custGeom>
            <a:avLst/>
            <a:gdLst/>
            <a:ahLst/>
            <a:cxnLst>
              <a:cxn ang="3">
                <a:pos x="hc" y="t"/>
              </a:cxn>
              <a:cxn ang="cd2">
                <a:pos x="l" y="vc"/>
              </a:cxn>
              <a:cxn ang="cd4">
                <a:pos x="hc" y="b"/>
              </a:cxn>
              <a:cxn ang="0">
                <a:pos x="r" y="vc"/>
              </a:cxn>
            </a:cxnLst>
            <a:rect l="l" t="t" r="r" b="b"/>
            <a:pathLst>
              <a:path w="3027" h="2394">
                <a:moveTo>
                  <a:pt x="2284" y="0"/>
                </a:moveTo>
                <a:lnTo>
                  <a:pt x="3027" y="1197"/>
                </a:lnTo>
                <a:lnTo>
                  <a:pt x="2284" y="2394"/>
                </a:lnTo>
                <a:lnTo>
                  <a:pt x="2284" y="2157"/>
                </a:lnTo>
                <a:lnTo>
                  <a:pt x="0" y="2157"/>
                </a:lnTo>
                <a:lnTo>
                  <a:pt x="596" y="1197"/>
                </a:lnTo>
                <a:lnTo>
                  <a:pt x="0" y="237"/>
                </a:lnTo>
                <a:lnTo>
                  <a:pt x="2284" y="237"/>
                </a:lnTo>
                <a:lnTo>
                  <a:pt x="2284"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j-ea"/>
              <a:ea typeface="+mj-ea"/>
            </a:endParaRPr>
          </a:p>
        </p:txBody>
      </p:sp>
      <p:sp>
        <p:nvSpPr>
          <p:cNvPr id="43" name="任意多边形 42"/>
          <p:cNvSpPr/>
          <p:nvPr/>
        </p:nvSpPr>
        <p:spPr>
          <a:xfrm>
            <a:off x="7716520" y="1835785"/>
            <a:ext cx="2079625" cy="1644650"/>
          </a:xfrm>
          <a:custGeom>
            <a:avLst/>
            <a:gdLst/>
            <a:ahLst/>
            <a:cxnLst>
              <a:cxn ang="3">
                <a:pos x="hc" y="t"/>
              </a:cxn>
              <a:cxn ang="cd2">
                <a:pos x="l" y="vc"/>
              </a:cxn>
              <a:cxn ang="cd4">
                <a:pos x="hc" y="b"/>
              </a:cxn>
              <a:cxn ang="0">
                <a:pos x="r" y="vc"/>
              </a:cxn>
            </a:cxnLst>
            <a:rect l="l" t="t" r="r" b="b"/>
            <a:pathLst>
              <a:path w="3027" h="2394">
                <a:moveTo>
                  <a:pt x="2284" y="0"/>
                </a:moveTo>
                <a:lnTo>
                  <a:pt x="3027" y="1197"/>
                </a:lnTo>
                <a:lnTo>
                  <a:pt x="2284" y="2394"/>
                </a:lnTo>
                <a:lnTo>
                  <a:pt x="2284" y="2157"/>
                </a:lnTo>
                <a:lnTo>
                  <a:pt x="0" y="2157"/>
                </a:lnTo>
                <a:lnTo>
                  <a:pt x="596" y="1197"/>
                </a:lnTo>
                <a:lnTo>
                  <a:pt x="0" y="237"/>
                </a:lnTo>
                <a:lnTo>
                  <a:pt x="2284" y="237"/>
                </a:lnTo>
                <a:lnTo>
                  <a:pt x="2284"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j-ea"/>
              <a:ea typeface="+mj-ea"/>
            </a:endParaRPr>
          </a:p>
        </p:txBody>
      </p:sp>
      <p:sp>
        <p:nvSpPr>
          <p:cNvPr id="44" name="任意多边形 43"/>
          <p:cNvSpPr/>
          <p:nvPr/>
        </p:nvSpPr>
        <p:spPr>
          <a:xfrm>
            <a:off x="9513570" y="1835785"/>
            <a:ext cx="2079625" cy="1644650"/>
          </a:xfrm>
          <a:custGeom>
            <a:avLst/>
            <a:gdLst/>
            <a:ahLst/>
            <a:cxnLst>
              <a:cxn ang="3">
                <a:pos x="hc" y="t"/>
              </a:cxn>
              <a:cxn ang="cd2">
                <a:pos x="l" y="vc"/>
              </a:cxn>
              <a:cxn ang="cd4">
                <a:pos x="hc" y="b"/>
              </a:cxn>
              <a:cxn ang="0">
                <a:pos x="r" y="vc"/>
              </a:cxn>
            </a:cxnLst>
            <a:rect l="l" t="t" r="r" b="b"/>
            <a:pathLst>
              <a:path w="3027" h="2394">
                <a:moveTo>
                  <a:pt x="2284" y="0"/>
                </a:moveTo>
                <a:lnTo>
                  <a:pt x="3027" y="1197"/>
                </a:lnTo>
                <a:lnTo>
                  <a:pt x="2284" y="2394"/>
                </a:lnTo>
                <a:lnTo>
                  <a:pt x="2284" y="2157"/>
                </a:lnTo>
                <a:lnTo>
                  <a:pt x="0" y="2157"/>
                </a:lnTo>
                <a:lnTo>
                  <a:pt x="596" y="1197"/>
                </a:lnTo>
                <a:lnTo>
                  <a:pt x="0" y="237"/>
                </a:lnTo>
                <a:lnTo>
                  <a:pt x="2284" y="237"/>
                </a:lnTo>
                <a:lnTo>
                  <a:pt x="2284" y="0"/>
                </a:lnTo>
                <a:close/>
              </a:path>
            </a:pathLst>
          </a:cu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j-ea"/>
              <a:ea typeface="+mj-ea"/>
            </a:endParaRPr>
          </a:p>
        </p:txBody>
      </p:sp>
      <p:sp>
        <p:nvSpPr>
          <p:cNvPr id="46" name="文本框 45"/>
          <p:cNvSpPr txBox="1"/>
          <p:nvPr/>
        </p:nvSpPr>
        <p:spPr>
          <a:xfrm>
            <a:off x="1323340" y="2304415"/>
            <a:ext cx="848360" cy="706755"/>
          </a:xfrm>
          <a:prstGeom prst="rect">
            <a:avLst/>
          </a:prstGeom>
          <a:noFill/>
        </p:spPr>
        <p:txBody>
          <a:bodyPr wrap="square" rtlCol="0">
            <a:spAutoFit/>
          </a:bodyPr>
          <a:p>
            <a:r>
              <a:rPr lang="en-US" altLang="zh-CN" sz="4000">
                <a:solidFill>
                  <a:schemeClr val="bg1"/>
                </a:solidFill>
                <a:latin typeface="DIN Black" charset="0"/>
                <a:ea typeface="+mj-ea"/>
                <a:cs typeface="DIN Black" charset="0"/>
              </a:rPr>
              <a:t>01</a:t>
            </a:r>
            <a:endParaRPr lang="en-US" altLang="zh-CN" sz="4000">
              <a:solidFill>
                <a:schemeClr val="bg1"/>
              </a:solidFill>
              <a:latin typeface="DIN Black" charset="0"/>
              <a:ea typeface="+mj-ea"/>
              <a:cs typeface="DIN Black" charset="0"/>
            </a:endParaRPr>
          </a:p>
        </p:txBody>
      </p:sp>
      <p:sp>
        <p:nvSpPr>
          <p:cNvPr id="49" name="文本框 58"/>
          <p:cNvSpPr txBox="1"/>
          <p:nvPr/>
        </p:nvSpPr>
        <p:spPr bwMode="auto">
          <a:xfrm>
            <a:off x="2470150" y="4133215"/>
            <a:ext cx="1485900"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50" name="文本框 49"/>
          <p:cNvSpPr txBox="1"/>
          <p:nvPr/>
        </p:nvSpPr>
        <p:spPr>
          <a:xfrm>
            <a:off x="2512060" y="3796030"/>
            <a:ext cx="1402080" cy="337185"/>
          </a:xfrm>
          <a:prstGeom prst="rect">
            <a:avLst/>
          </a:prstGeom>
          <a:noFill/>
        </p:spPr>
        <p:txBody>
          <a:bodyPr wrap="square" rtlCol="0">
            <a:spAutoFit/>
          </a:bodyPr>
          <a:lstStyle/>
          <a:p>
            <a:pPr algn="l"/>
            <a:r>
              <a:rPr lang="zh-CN" altLang="en-US" sz="1600" dirty="0" smtClean="0">
                <a:solidFill>
                  <a:srgbClr val="434D51"/>
                </a:solidFill>
                <a:latin typeface="+mj-ea"/>
                <a:ea typeface="+mj-ea"/>
                <a:cs typeface="+mn-ea"/>
                <a:sym typeface="+mn-lt"/>
              </a:rPr>
              <a:t>您的文字内容</a:t>
            </a:r>
            <a:endParaRPr lang="zh-CN" altLang="en-US" sz="1600" dirty="0" smtClean="0">
              <a:solidFill>
                <a:srgbClr val="434D51"/>
              </a:solidFill>
              <a:latin typeface="+mj-ea"/>
              <a:ea typeface="+mj-ea"/>
              <a:cs typeface="+mn-ea"/>
              <a:sym typeface="+mn-lt"/>
            </a:endParaRPr>
          </a:p>
        </p:txBody>
      </p:sp>
      <p:sp>
        <p:nvSpPr>
          <p:cNvPr id="52" name="文本框 58"/>
          <p:cNvSpPr txBox="1"/>
          <p:nvPr/>
        </p:nvSpPr>
        <p:spPr bwMode="auto">
          <a:xfrm>
            <a:off x="4213225" y="4133215"/>
            <a:ext cx="1485900"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53" name="文本框 52"/>
          <p:cNvSpPr txBox="1"/>
          <p:nvPr/>
        </p:nvSpPr>
        <p:spPr>
          <a:xfrm>
            <a:off x="4255135" y="3796030"/>
            <a:ext cx="1402080" cy="337185"/>
          </a:xfrm>
          <a:prstGeom prst="rect">
            <a:avLst/>
          </a:prstGeom>
          <a:noFill/>
        </p:spPr>
        <p:txBody>
          <a:bodyPr wrap="square" rtlCol="0">
            <a:spAutoFit/>
          </a:bodyPr>
          <a:lstStyle/>
          <a:p>
            <a:pPr algn="l"/>
            <a:r>
              <a:rPr lang="zh-CN" altLang="en-US" sz="1600" dirty="0" smtClean="0">
                <a:solidFill>
                  <a:srgbClr val="434D51"/>
                </a:solidFill>
                <a:latin typeface="+mj-ea"/>
                <a:ea typeface="+mj-ea"/>
                <a:cs typeface="+mn-ea"/>
                <a:sym typeface="+mn-lt"/>
              </a:rPr>
              <a:t>您的文字内容</a:t>
            </a:r>
            <a:endParaRPr lang="zh-CN" altLang="en-US" sz="1600" dirty="0" smtClean="0">
              <a:solidFill>
                <a:srgbClr val="434D51"/>
              </a:solidFill>
              <a:latin typeface="+mj-ea"/>
              <a:ea typeface="+mj-ea"/>
              <a:cs typeface="+mn-ea"/>
              <a:sym typeface="+mn-lt"/>
            </a:endParaRPr>
          </a:p>
        </p:txBody>
      </p:sp>
      <p:sp>
        <p:nvSpPr>
          <p:cNvPr id="55" name="文本框 58"/>
          <p:cNvSpPr txBox="1"/>
          <p:nvPr/>
        </p:nvSpPr>
        <p:spPr bwMode="auto">
          <a:xfrm>
            <a:off x="6027420" y="4133215"/>
            <a:ext cx="1485900"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56" name="文本框 55"/>
          <p:cNvSpPr txBox="1"/>
          <p:nvPr/>
        </p:nvSpPr>
        <p:spPr>
          <a:xfrm>
            <a:off x="6069330" y="3796030"/>
            <a:ext cx="1402080" cy="337185"/>
          </a:xfrm>
          <a:prstGeom prst="rect">
            <a:avLst/>
          </a:prstGeom>
          <a:noFill/>
        </p:spPr>
        <p:txBody>
          <a:bodyPr wrap="square" rtlCol="0">
            <a:spAutoFit/>
          </a:bodyPr>
          <a:lstStyle/>
          <a:p>
            <a:pPr algn="l"/>
            <a:r>
              <a:rPr lang="zh-CN" altLang="en-US" sz="1600" dirty="0" smtClean="0">
                <a:solidFill>
                  <a:srgbClr val="434D51"/>
                </a:solidFill>
                <a:latin typeface="+mj-ea"/>
                <a:ea typeface="+mj-ea"/>
                <a:cs typeface="+mn-ea"/>
                <a:sym typeface="+mn-lt"/>
              </a:rPr>
              <a:t>您的文字内容</a:t>
            </a:r>
            <a:endParaRPr lang="zh-CN" altLang="en-US" sz="1600" dirty="0" smtClean="0">
              <a:solidFill>
                <a:srgbClr val="434D51"/>
              </a:solidFill>
              <a:latin typeface="+mj-ea"/>
              <a:ea typeface="+mj-ea"/>
              <a:cs typeface="+mn-ea"/>
              <a:sym typeface="+mn-lt"/>
            </a:endParaRPr>
          </a:p>
        </p:txBody>
      </p:sp>
      <p:sp>
        <p:nvSpPr>
          <p:cNvPr id="58" name="文本框 58"/>
          <p:cNvSpPr txBox="1"/>
          <p:nvPr/>
        </p:nvSpPr>
        <p:spPr bwMode="auto">
          <a:xfrm>
            <a:off x="7770495" y="4133215"/>
            <a:ext cx="1485900"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59" name="文本框 58"/>
          <p:cNvSpPr txBox="1"/>
          <p:nvPr/>
        </p:nvSpPr>
        <p:spPr>
          <a:xfrm>
            <a:off x="7812405" y="3796030"/>
            <a:ext cx="1402080" cy="337185"/>
          </a:xfrm>
          <a:prstGeom prst="rect">
            <a:avLst/>
          </a:prstGeom>
          <a:noFill/>
        </p:spPr>
        <p:txBody>
          <a:bodyPr wrap="square" rtlCol="0">
            <a:spAutoFit/>
          </a:bodyPr>
          <a:lstStyle/>
          <a:p>
            <a:pPr algn="l"/>
            <a:r>
              <a:rPr lang="zh-CN" altLang="en-US" sz="1600" dirty="0" smtClean="0">
                <a:solidFill>
                  <a:srgbClr val="434D51"/>
                </a:solidFill>
                <a:latin typeface="+mj-ea"/>
                <a:ea typeface="+mj-ea"/>
                <a:cs typeface="+mn-ea"/>
                <a:sym typeface="+mn-lt"/>
              </a:rPr>
              <a:t>您的文字内容</a:t>
            </a:r>
            <a:endParaRPr lang="zh-CN" altLang="en-US" sz="1600" dirty="0" smtClean="0">
              <a:solidFill>
                <a:srgbClr val="434D51"/>
              </a:solidFill>
              <a:latin typeface="+mj-ea"/>
              <a:ea typeface="+mj-ea"/>
              <a:cs typeface="+mn-ea"/>
              <a:sym typeface="+mn-lt"/>
            </a:endParaRPr>
          </a:p>
        </p:txBody>
      </p:sp>
      <p:sp>
        <p:nvSpPr>
          <p:cNvPr id="63" name="文本框 58"/>
          <p:cNvSpPr txBox="1"/>
          <p:nvPr/>
        </p:nvSpPr>
        <p:spPr bwMode="auto">
          <a:xfrm>
            <a:off x="9513570" y="4133215"/>
            <a:ext cx="1485900"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64" name="文本框 63"/>
          <p:cNvSpPr txBox="1"/>
          <p:nvPr/>
        </p:nvSpPr>
        <p:spPr>
          <a:xfrm>
            <a:off x="9555480" y="3796030"/>
            <a:ext cx="1402080" cy="337185"/>
          </a:xfrm>
          <a:prstGeom prst="rect">
            <a:avLst/>
          </a:prstGeom>
          <a:noFill/>
        </p:spPr>
        <p:txBody>
          <a:bodyPr wrap="square" rtlCol="0">
            <a:spAutoFit/>
          </a:bodyPr>
          <a:lstStyle/>
          <a:p>
            <a:pPr algn="l"/>
            <a:r>
              <a:rPr lang="zh-CN" altLang="en-US" sz="1600" dirty="0" smtClean="0">
                <a:solidFill>
                  <a:srgbClr val="434D51"/>
                </a:solidFill>
                <a:latin typeface="+mj-ea"/>
                <a:ea typeface="+mj-ea"/>
                <a:cs typeface="+mn-ea"/>
                <a:sym typeface="+mn-lt"/>
              </a:rPr>
              <a:t>您的文字内容</a:t>
            </a:r>
            <a:endParaRPr lang="zh-CN" altLang="en-US" sz="1600" dirty="0" smtClean="0">
              <a:solidFill>
                <a:srgbClr val="434D51"/>
              </a:solidFill>
              <a:latin typeface="+mj-ea"/>
              <a:ea typeface="+mj-ea"/>
              <a:cs typeface="+mn-ea"/>
              <a:sym typeface="+mn-lt"/>
            </a:endParaRPr>
          </a:p>
        </p:txBody>
      </p:sp>
      <p:sp>
        <p:nvSpPr>
          <p:cNvPr id="65" name="文本框 64"/>
          <p:cNvSpPr txBox="1"/>
          <p:nvPr/>
        </p:nvSpPr>
        <p:spPr>
          <a:xfrm>
            <a:off x="3101340" y="2304415"/>
            <a:ext cx="911225" cy="706755"/>
          </a:xfrm>
          <a:prstGeom prst="rect">
            <a:avLst/>
          </a:prstGeom>
          <a:noFill/>
        </p:spPr>
        <p:txBody>
          <a:bodyPr wrap="square" rtlCol="0">
            <a:spAutoFit/>
          </a:bodyPr>
          <a:p>
            <a:r>
              <a:rPr lang="en-US" altLang="zh-CN" sz="4000">
                <a:solidFill>
                  <a:schemeClr val="bg1"/>
                </a:solidFill>
                <a:latin typeface="DIN Black" charset="0"/>
                <a:ea typeface="+mj-ea"/>
                <a:cs typeface="DIN Black" charset="0"/>
              </a:rPr>
              <a:t>02</a:t>
            </a:r>
            <a:endParaRPr lang="en-US" altLang="zh-CN" sz="4000">
              <a:solidFill>
                <a:schemeClr val="bg1"/>
              </a:solidFill>
              <a:latin typeface="DIN Black" charset="0"/>
              <a:ea typeface="+mj-ea"/>
              <a:cs typeface="DIN Black" charset="0"/>
            </a:endParaRPr>
          </a:p>
        </p:txBody>
      </p:sp>
      <p:sp>
        <p:nvSpPr>
          <p:cNvPr id="66" name="文本框 65"/>
          <p:cNvSpPr txBox="1"/>
          <p:nvPr/>
        </p:nvSpPr>
        <p:spPr>
          <a:xfrm>
            <a:off x="4879340" y="2304415"/>
            <a:ext cx="778510" cy="706755"/>
          </a:xfrm>
          <a:prstGeom prst="rect">
            <a:avLst/>
          </a:prstGeom>
          <a:noFill/>
        </p:spPr>
        <p:txBody>
          <a:bodyPr wrap="square" rtlCol="0">
            <a:spAutoFit/>
          </a:bodyPr>
          <a:p>
            <a:r>
              <a:rPr lang="en-US" altLang="zh-CN" sz="4000">
                <a:solidFill>
                  <a:schemeClr val="bg1"/>
                </a:solidFill>
                <a:latin typeface="DIN Black" charset="0"/>
                <a:ea typeface="+mj-ea"/>
                <a:cs typeface="DIN Black" charset="0"/>
              </a:rPr>
              <a:t>03</a:t>
            </a:r>
            <a:endParaRPr lang="en-US" altLang="zh-CN" sz="4000">
              <a:solidFill>
                <a:schemeClr val="bg1"/>
              </a:solidFill>
              <a:latin typeface="DIN Black" charset="0"/>
              <a:ea typeface="+mj-ea"/>
              <a:cs typeface="DIN Black" charset="0"/>
            </a:endParaRPr>
          </a:p>
        </p:txBody>
      </p:sp>
      <p:sp>
        <p:nvSpPr>
          <p:cNvPr id="67" name="文本框 66"/>
          <p:cNvSpPr txBox="1"/>
          <p:nvPr/>
        </p:nvSpPr>
        <p:spPr>
          <a:xfrm>
            <a:off x="6657340" y="2304415"/>
            <a:ext cx="813435" cy="706755"/>
          </a:xfrm>
          <a:prstGeom prst="rect">
            <a:avLst/>
          </a:prstGeom>
          <a:noFill/>
        </p:spPr>
        <p:txBody>
          <a:bodyPr wrap="square" rtlCol="0">
            <a:spAutoFit/>
          </a:bodyPr>
          <a:p>
            <a:r>
              <a:rPr lang="en-US" altLang="zh-CN" sz="4000">
                <a:solidFill>
                  <a:schemeClr val="bg1"/>
                </a:solidFill>
                <a:latin typeface="DIN Black" charset="0"/>
                <a:ea typeface="+mj-ea"/>
                <a:cs typeface="DIN Black" charset="0"/>
              </a:rPr>
              <a:t>04</a:t>
            </a:r>
            <a:endParaRPr lang="en-US" altLang="zh-CN" sz="4000">
              <a:solidFill>
                <a:schemeClr val="bg1"/>
              </a:solidFill>
              <a:latin typeface="DIN Black" charset="0"/>
              <a:ea typeface="+mj-ea"/>
              <a:cs typeface="DIN Black" charset="0"/>
            </a:endParaRPr>
          </a:p>
        </p:txBody>
      </p:sp>
      <p:sp>
        <p:nvSpPr>
          <p:cNvPr id="68" name="文本框 67"/>
          <p:cNvSpPr txBox="1"/>
          <p:nvPr/>
        </p:nvSpPr>
        <p:spPr>
          <a:xfrm>
            <a:off x="8435340" y="2304415"/>
            <a:ext cx="778510" cy="706755"/>
          </a:xfrm>
          <a:prstGeom prst="rect">
            <a:avLst/>
          </a:prstGeom>
          <a:noFill/>
        </p:spPr>
        <p:txBody>
          <a:bodyPr wrap="square" rtlCol="0">
            <a:spAutoFit/>
          </a:bodyPr>
          <a:p>
            <a:r>
              <a:rPr lang="en-US" altLang="zh-CN" sz="4000">
                <a:solidFill>
                  <a:schemeClr val="bg1"/>
                </a:solidFill>
                <a:latin typeface="DIN Black" charset="0"/>
                <a:ea typeface="+mj-ea"/>
                <a:cs typeface="DIN Black" charset="0"/>
              </a:rPr>
              <a:t>05</a:t>
            </a:r>
            <a:endParaRPr lang="en-US" altLang="zh-CN" sz="4000">
              <a:solidFill>
                <a:schemeClr val="bg1"/>
              </a:solidFill>
              <a:latin typeface="DIN Black" charset="0"/>
              <a:ea typeface="+mj-ea"/>
              <a:cs typeface="DIN Black" charset="0"/>
            </a:endParaRPr>
          </a:p>
        </p:txBody>
      </p:sp>
      <p:sp>
        <p:nvSpPr>
          <p:cNvPr id="69" name="文本框 68"/>
          <p:cNvSpPr txBox="1"/>
          <p:nvPr/>
        </p:nvSpPr>
        <p:spPr>
          <a:xfrm>
            <a:off x="10213340" y="2304415"/>
            <a:ext cx="786130" cy="706755"/>
          </a:xfrm>
          <a:prstGeom prst="rect">
            <a:avLst/>
          </a:prstGeom>
          <a:noFill/>
        </p:spPr>
        <p:txBody>
          <a:bodyPr wrap="square" rtlCol="0">
            <a:spAutoFit/>
          </a:bodyPr>
          <a:p>
            <a:r>
              <a:rPr lang="en-US" altLang="zh-CN" sz="4000">
                <a:solidFill>
                  <a:schemeClr val="bg1"/>
                </a:solidFill>
                <a:latin typeface="DIN Black" charset="0"/>
                <a:ea typeface="+mj-ea"/>
                <a:cs typeface="DIN Black" charset="0"/>
              </a:rPr>
              <a:t>06</a:t>
            </a:r>
            <a:endParaRPr lang="en-US" altLang="zh-CN" sz="4000">
              <a:solidFill>
                <a:schemeClr val="bg1"/>
              </a:solidFill>
              <a:latin typeface="DIN Black" charset="0"/>
              <a:ea typeface="+mj-ea"/>
              <a:cs typeface="DIN Black" charset="0"/>
            </a:endParaRPr>
          </a:p>
        </p:txBody>
      </p:sp>
      <p:sp>
        <p:nvSpPr>
          <p:cNvPr id="11" name="文本框 10"/>
          <p:cNvSpPr txBox="1"/>
          <p:nvPr/>
        </p:nvSpPr>
        <p:spPr>
          <a:xfrm>
            <a:off x="4607243" y="80899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j-ea"/>
                <a:ea typeface="+mj-ea"/>
              </a:rPr>
              <a:t>Next year's work plan</a:t>
            </a:r>
            <a:endParaRPr lang="zh-CN" altLang="en-US" sz="1200">
              <a:solidFill>
                <a:schemeClr val="bg1">
                  <a:lumMod val="50000"/>
                </a:schemeClr>
              </a:solidFill>
              <a:effectLst/>
              <a:latin typeface="+mj-ea"/>
              <a:ea typeface="+mj-ea"/>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文本框 105"/>
          <p:cNvSpPr txBox="1"/>
          <p:nvPr/>
        </p:nvSpPr>
        <p:spPr>
          <a:xfrm>
            <a:off x="-635" y="320040"/>
            <a:ext cx="12192635" cy="521970"/>
          </a:xfrm>
          <a:prstGeom prst="rect">
            <a:avLst/>
          </a:prstGeom>
          <a:noFill/>
        </p:spPr>
        <p:txBody>
          <a:bodyPr wrap="square" rtlCol="0">
            <a:spAutoFit/>
          </a:bodyPr>
          <a:p>
            <a:pPr algn="ctr"/>
            <a:r>
              <a:rPr lang="zh-CN" altLang="en-US" sz="2800" b="1" spc="100">
                <a:solidFill>
                  <a:srgbClr val="03255D"/>
                </a:solidFill>
                <a:effectLst/>
                <a:uFillTx/>
                <a:latin typeface="+mn-ea"/>
                <a:sym typeface="+mn-ea"/>
              </a:rPr>
              <a:t>明年工作计划</a:t>
            </a:r>
            <a:endParaRPr lang="zh-CN" altLang="en-US" sz="2800" b="1" spc="100">
              <a:solidFill>
                <a:srgbClr val="03255D"/>
              </a:solidFill>
              <a:effectLst/>
              <a:uFillTx/>
              <a:latin typeface="+mn-ea"/>
              <a:sym typeface="+mn-ea"/>
            </a:endParaRPr>
          </a:p>
        </p:txBody>
      </p:sp>
      <p:grpSp>
        <p:nvGrpSpPr>
          <p:cNvPr id="2" name="组合 1"/>
          <p:cNvGrpSpPr/>
          <p:nvPr/>
        </p:nvGrpSpPr>
        <p:grpSpPr>
          <a:xfrm>
            <a:off x="363855" y="1754505"/>
            <a:ext cx="11560119" cy="3460750"/>
            <a:chOff x="-107" y="2953"/>
            <a:chExt cx="19976" cy="5980"/>
          </a:xfrm>
        </p:grpSpPr>
        <p:sp>
          <p:nvSpPr>
            <p:cNvPr id="10" name="圆角矩形 9"/>
            <p:cNvSpPr/>
            <p:nvPr/>
          </p:nvSpPr>
          <p:spPr>
            <a:xfrm>
              <a:off x="813" y="2953"/>
              <a:ext cx="3763" cy="5980"/>
            </a:xfrm>
            <a:prstGeom prst="roundRect">
              <a:avLst>
                <a:gd name="adj" fmla="val 1053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任意多边形 11"/>
            <p:cNvSpPr/>
            <p:nvPr/>
          </p:nvSpPr>
          <p:spPr>
            <a:xfrm>
              <a:off x="-107" y="5154"/>
              <a:ext cx="5393" cy="857"/>
            </a:xfrm>
            <a:custGeom>
              <a:avLst/>
              <a:gdLst/>
              <a:ahLst/>
              <a:cxnLst>
                <a:cxn ang="3">
                  <a:pos x="hc" y="t"/>
                </a:cxn>
                <a:cxn ang="cd2">
                  <a:pos x="l" y="vc"/>
                </a:cxn>
                <a:cxn ang="cd4">
                  <a:pos x="hc" y="b"/>
                </a:cxn>
                <a:cxn ang="0">
                  <a:pos x="r" y="vc"/>
                </a:cxn>
              </a:cxnLst>
              <a:rect l="l" t="t" r="r" b="b"/>
              <a:pathLst>
                <a:path w="5393" h="857">
                  <a:moveTo>
                    <a:pt x="0" y="0"/>
                  </a:moveTo>
                  <a:lnTo>
                    <a:pt x="4969" y="0"/>
                  </a:lnTo>
                  <a:lnTo>
                    <a:pt x="5393" y="428"/>
                  </a:lnTo>
                  <a:lnTo>
                    <a:pt x="4969" y="856"/>
                  </a:lnTo>
                  <a:lnTo>
                    <a:pt x="4969" y="857"/>
                  </a:lnTo>
                  <a:lnTo>
                    <a:pt x="245" y="857"/>
                  </a:lnTo>
                  <a:lnTo>
                    <a:pt x="669" y="429"/>
                  </a:lnTo>
                  <a:lnTo>
                    <a:pt x="245" y="1"/>
                  </a:lnTo>
                  <a:lnTo>
                    <a:pt x="0" y="1"/>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4" name="圆角矩形 13"/>
            <p:cNvSpPr/>
            <p:nvPr/>
          </p:nvSpPr>
          <p:spPr>
            <a:xfrm>
              <a:off x="5673" y="2953"/>
              <a:ext cx="3763" cy="5980"/>
            </a:xfrm>
            <a:prstGeom prst="roundRect">
              <a:avLst>
                <a:gd name="adj" fmla="val 1053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任意多边形 14"/>
            <p:cNvSpPr/>
            <p:nvPr/>
          </p:nvSpPr>
          <p:spPr>
            <a:xfrm>
              <a:off x="4753" y="5154"/>
              <a:ext cx="5393" cy="857"/>
            </a:xfrm>
            <a:custGeom>
              <a:avLst/>
              <a:gdLst/>
              <a:ahLst/>
              <a:cxnLst>
                <a:cxn ang="3">
                  <a:pos x="hc" y="t"/>
                </a:cxn>
                <a:cxn ang="cd2">
                  <a:pos x="l" y="vc"/>
                </a:cxn>
                <a:cxn ang="cd4">
                  <a:pos x="hc" y="b"/>
                </a:cxn>
                <a:cxn ang="0">
                  <a:pos x="r" y="vc"/>
                </a:cxn>
              </a:cxnLst>
              <a:rect l="l" t="t" r="r" b="b"/>
              <a:pathLst>
                <a:path w="5393" h="857">
                  <a:moveTo>
                    <a:pt x="0" y="0"/>
                  </a:moveTo>
                  <a:lnTo>
                    <a:pt x="4969" y="0"/>
                  </a:lnTo>
                  <a:lnTo>
                    <a:pt x="5393" y="428"/>
                  </a:lnTo>
                  <a:lnTo>
                    <a:pt x="4969" y="856"/>
                  </a:lnTo>
                  <a:lnTo>
                    <a:pt x="4969" y="857"/>
                  </a:lnTo>
                  <a:lnTo>
                    <a:pt x="245" y="857"/>
                  </a:lnTo>
                  <a:lnTo>
                    <a:pt x="669" y="429"/>
                  </a:lnTo>
                  <a:lnTo>
                    <a:pt x="245" y="1"/>
                  </a:lnTo>
                  <a:lnTo>
                    <a:pt x="0" y="1"/>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6" name="圆角矩形 15"/>
            <p:cNvSpPr/>
            <p:nvPr/>
          </p:nvSpPr>
          <p:spPr>
            <a:xfrm>
              <a:off x="10536" y="2953"/>
              <a:ext cx="3763" cy="5980"/>
            </a:xfrm>
            <a:prstGeom prst="roundRect">
              <a:avLst>
                <a:gd name="adj" fmla="val 1053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任意多边形 16"/>
            <p:cNvSpPr/>
            <p:nvPr/>
          </p:nvSpPr>
          <p:spPr>
            <a:xfrm>
              <a:off x="9616" y="5154"/>
              <a:ext cx="5393" cy="857"/>
            </a:xfrm>
            <a:custGeom>
              <a:avLst/>
              <a:gdLst/>
              <a:ahLst/>
              <a:cxnLst>
                <a:cxn ang="3">
                  <a:pos x="hc" y="t"/>
                </a:cxn>
                <a:cxn ang="cd2">
                  <a:pos x="l" y="vc"/>
                </a:cxn>
                <a:cxn ang="cd4">
                  <a:pos x="hc" y="b"/>
                </a:cxn>
                <a:cxn ang="0">
                  <a:pos x="r" y="vc"/>
                </a:cxn>
              </a:cxnLst>
              <a:rect l="l" t="t" r="r" b="b"/>
              <a:pathLst>
                <a:path w="5393" h="857">
                  <a:moveTo>
                    <a:pt x="0" y="0"/>
                  </a:moveTo>
                  <a:lnTo>
                    <a:pt x="4969" y="0"/>
                  </a:lnTo>
                  <a:lnTo>
                    <a:pt x="5393" y="428"/>
                  </a:lnTo>
                  <a:lnTo>
                    <a:pt x="4969" y="856"/>
                  </a:lnTo>
                  <a:lnTo>
                    <a:pt x="4969" y="857"/>
                  </a:lnTo>
                  <a:lnTo>
                    <a:pt x="245" y="857"/>
                  </a:lnTo>
                  <a:lnTo>
                    <a:pt x="669" y="429"/>
                  </a:lnTo>
                  <a:lnTo>
                    <a:pt x="245" y="1"/>
                  </a:lnTo>
                  <a:lnTo>
                    <a:pt x="0" y="1"/>
                  </a:lnTo>
                  <a:lnTo>
                    <a:pt x="0" y="0"/>
                  </a:lnTo>
                  <a:close/>
                </a:path>
              </a:pathLst>
            </a:cu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8" name="圆角矩形 17"/>
            <p:cNvSpPr/>
            <p:nvPr/>
          </p:nvSpPr>
          <p:spPr>
            <a:xfrm>
              <a:off x="15395" y="2953"/>
              <a:ext cx="3763" cy="5980"/>
            </a:xfrm>
            <a:prstGeom prst="roundRect">
              <a:avLst>
                <a:gd name="adj" fmla="val 1053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任意多边形 18"/>
            <p:cNvSpPr/>
            <p:nvPr/>
          </p:nvSpPr>
          <p:spPr>
            <a:xfrm>
              <a:off x="14476" y="5154"/>
              <a:ext cx="5393" cy="857"/>
            </a:xfrm>
            <a:custGeom>
              <a:avLst/>
              <a:gdLst/>
              <a:ahLst/>
              <a:cxnLst>
                <a:cxn ang="3">
                  <a:pos x="hc" y="t"/>
                </a:cxn>
                <a:cxn ang="cd2">
                  <a:pos x="l" y="vc"/>
                </a:cxn>
                <a:cxn ang="cd4">
                  <a:pos x="hc" y="b"/>
                </a:cxn>
                <a:cxn ang="0">
                  <a:pos x="r" y="vc"/>
                </a:cxn>
              </a:cxnLst>
              <a:rect l="l" t="t" r="r" b="b"/>
              <a:pathLst>
                <a:path w="5393" h="857">
                  <a:moveTo>
                    <a:pt x="0" y="0"/>
                  </a:moveTo>
                  <a:lnTo>
                    <a:pt x="4969" y="0"/>
                  </a:lnTo>
                  <a:lnTo>
                    <a:pt x="5393" y="428"/>
                  </a:lnTo>
                  <a:lnTo>
                    <a:pt x="4969" y="856"/>
                  </a:lnTo>
                  <a:lnTo>
                    <a:pt x="4969" y="857"/>
                  </a:lnTo>
                  <a:lnTo>
                    <a:pt x="245" y="857"/>
                  </a:lnTo>
                  <a:lnTo>
                    <a:pt x="669" y="429"/>
                  </a:lnTo>
                  <a:lnTo>
                    <a:pt x="245" y="1"/>
                  </a:lnTo>
                  <a:lnTo>
                    <a:pt x="0" y="1"/>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grpSp>
      <p:sp>
        <p:nvSpPr>
          <p:cNvPr id="20" name="文本框 19"/>
          <p:cNvSpPr txBox="1"/>
          <p:nvPr/>
        </p:nvSpPr>
        <p:spPr>
          <a:xfrm>
            <a:off x="942340" y="3107690"/>
            <a:ext cx="2085340" cy="337185"/>
          </a:xfrm>
          <a:prstGeom prst="rect">
            <a:avLst/>
          </a:prstGeom>
          <a:noFill/>
        </p:spPr>
        <p:txBody>
          <a:bodyPr wrap="square" rtlCol="0">
            <a:spAutoFit/>
          </a:bodyPr>
          <a:p>
            <a:pPr algn="ctr"/>
            <a:r>
              <a:rPr lang="zh-CN" altLang="en-US" sz="1600" b="1" dirty="0" smtClean="0">
                <a:solidFill>
                  <a:schemeClr val="bg1"/>
                </a:solidFill>
                <a:latin typeface="+mj-ea"/>
                <a:ea typeface="+mj-ea"/>
                <a:cs typeface="+mn-ea"/>
                <a:sym typeface="+mn-lt"/>
              </a:rPr>
              <a:t>您的文字内容</a:t>
            </a:r>
            <a:endParaRPr lang="zh-CN" altLang="en-US" sz="1600" b="1" dirty="0" smtClean="0">
              <a:solidFill>
                <a:schemeClr val="bg1"/>
              </a:solidFill>
              <a:latin typeface="+mj-ea"/>
              <a:ea typeface="+mj-ea"/>
              <a:cs typeface="+mn-ea"/>
              <a:sym typeface="+mn-lt"/>
            </a:endParaRPr>
          </a:p>
        </p:txBody>
      </p:sp>
      <p:sp>
        <p:nvSpPr>
          <p:cNvPr id="23" name="文本框 19"/>
          <p:cNvSpPr txBox="1"/>
          <p:nvPr/>
        </p:nvSpPr>
        <p:spPr bwMode="auto">
          <a:xfrm>
            <a:off x="1136015" y="3590925"/>
            <a:ext cx="1784350" cy="108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22" name="文本框 21"/>
          <p:cNvSpPr txBox="1"/>
          <p:nvPr/>
        </p:nvSpPr>
        <p:spPr>
          <a:xfrm>
            <a:off x="3712210" y="3107690"/>
            <a:ext cx="2085340" cy="337185"/>
          </a:xfrm>
          <a:prstGeom prst="rect">
            <a:avLst/>
          </a:prstGeom>
          <a:noFill/>
        </p:spPr>
        <p:txBody>
          <a:bodyPr wrap="square" rtlCol="0">
            <a:spAutoFit/>
          </a:bodyPr>
          <a:p>
            <a:pPr algn="ctr"/>
            <a:r>
              <a:rPr lang="zh-CN" altLang="en-US" sz="1600" b="1" dirty="0" smtClean="0">
                <a:solidFill>
                  <a:schemeClr val="bg1"/>
                </a:solidFill>
                <a:latin typeface="+mj-ea"/>
                <a:ea typeface="+mj-ea"/>
                <a:cs typeface="+mn-ea"/>
                <a:sym typeface="+mn-lt"/>
              </a:rPr>
              <a:t>您的文字内容</a:t>
            </a:r>
            <a:endParaRPr lang="zh-CN" altLang="en-US" sz="1600" b="1" dirty="0" smtClean="0">
              <a:solidFill>
                <a:schemeClr val="bg1"/>
              </a:solidFill>
              <a:latin typeface="+mj-ea"/>
              <a:ea typeface="+mj-ea"/>
              <a:cs typeface="+mn-ea"/>
              <a:sym typeface="+mn-lt"/>
            </a:endParaRPr>
          </a:p>
        </p:txBody>
      </p:sp>
      <p:sp>
        <p:nvSpPr>
          <p:cNvPr id="24" name="文本框 19"/>
          <p:cNvSpPr txBox="1"/>
          <p:nvPr/>
        </p:nvSpPr>
        <p:spPr bwMode="auto">
          <a:xfrm>
            <a:off x="3905885" y="3590925"/>
            <a:ext cx="1784350" cy="108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25" name="文本框 24"/>
          <p:cNvSpPr txBox="1"/>
          <p:nvPr/>
        </p:nvSpPr>
        <p:spPr>
          <a:xfrm>
            <a:off x="6542405" y="3107690"/>
            <a:ext cx="2085340" cy="337185"/>
          </a:xfrm>
          <a:prstGeom prst="rect">
            <a:avLst/>
          </a:prstGeom>
          <a:noFill/>
        </p:spPr>
        <p:txBody>
          <a:bodyPr wrap="square" rtlCol="0">
            <a:spAutoFit/>
          </a:bodyPr>
          <a:p>
            <a:pPr algn="ctr"/>
            <a:r>
              <a:rPr lang="zh-CN" altLang="en-US" sz="1600" b="1" dirty="0" smtClean="0">
                <a:solidFill>
                  <a:schemeClr val="bg1"/>
                </a:solidFill>
                <a:latin typeface="+mj-ea"/>
                <a:ea typeface="+mj-ea"/>
                <a:cs typeface="+mn-ea"/>
                <a:sym typeface="+mn-lt"/>
              </a:rPr>
              <a:t>您的文字内容</a:t>
            </a:r>
            <a:endParaRPr lang="zh-CN" altLang="en-US" sz="1600" b="1" dirty="0" smtClean="0">
              <a:solidFill>
                <a:schemeClr val="bg1"/>
              </a:solidFill>
              <a:latin typeface="+mj-ea"/>
              <a:ea typeface="+mj-ea"/>
              <a:cs typeface="+mn-ea"/>
              <a:sym typeface="+mn-lt"/>
            </a:endParaRPr>
          </a:p>
        </p:txBody>
      </p:sp>
      <p:sp>
        <p:nvSpPr>
          <p:cNvPr id="26" name="文本框 19"/>
          <p:cNvSpPr txBox="1"/>
          <p:nvPr/>
        </p:nvSpPr>
        <p:spPr bwMode="auto">
          <a:xfrm>
            <a:off x="6736080" y="3590925"/>
            <a:ext cx="1784350" cy="108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27" name="文本框 26"/>
          <p:cNvSpPr txBox="1"/>
          <p:nvPr/>
        </p:nvSpPr>
        <p:spPr>
          <a:xfrm>
            <a:off x="9380855" y="3107690"/>
            <a:ext cx="2085340" cy="337185"/>
          </a:xfrm>
          <a:prstGeom prst="rect">
            <a:avLst/>
          </a:prstGeom>
          <a:noFill/>
        </p:spPr>
        <p:txBody>
          <a:bodyPr wrap="square" rtlCol="0">
            <a:spAutoFit/>
          </a:bodyPr>
          <a:p>
            <a:pPr algn="ctr"/>
            <a:r>
              <a:rPr lang="zh-CN" altLang="en-US" sz="1600" b="1" dirty="0" smtClean="0">
                <a:solidFill>
                  <a:schemeClr val="bg1"/>
                </a:solidFill>
                <a:latin typeface="+mj-ea"/>
                <a:ea typeface="+mj-ea"/>
                <a:cs typeface="+mn-ea"/>
                <a:sym typeface="+mn-lt"/>
              </a:rPr>
              <a:t>您的文字内容</a:t>
            </a:r>
            <a:endParaRPr lang="zh-CN" altLang="en-US" sz="1600" b="1" dirty="0" smtClean="0">
              <a:solidFill>
                <a:schemeClr val="bg1"/>
              </a:solidFill>
              <a:latin typeface="+mj-ea"/>
              <a:ea typeface="+mj-ea"/>
              <a:cs typeface="+mn-ea"/>
              <a:sym typeface="+mn-lt"/>
            </a:endParaRPr>
          </a:p>
        </p:txBody>
      </p:sp>
      <p:sp>
        <p:nvSpPr>
          <p:cNvPr id="28" name="文本框 19"/>
          <p:cNvSpPr txBox="1"/>
          <p:nvPr/>
        </p:nvSpPr>
        <p:spPr bwMode="auto">
          <a:xfrm>
            <a:off x="9574530" y="3590925"/>
            <a:ext cx="1784350" cy="108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29" name="Freeform 62"/>
          <p:cNvSpPr>
            <a:spLocks noEditPoints="1"/>
          </p:cNvSpPr>
          <p:nvPr/>
        </p:nvSpPr>
        <p:spPr bwMode="auto">
          <a:xfrm>
            <a:off x="1704340" y="2226945"/>
            <a:ext cx="440690" cy="497205"/>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rgbClr val="1372A6"/>
          </a:solidFill>
          <a:ln>
            <a:noFill/>
          </a:ln>
        </p:spPr>
        <p:txBody>
          <a:bodyPr vert="horz" wrap="square" lIns="96435" tIns="48218" rIns="96435" bIns="48218" numCol="1" anchor="t" anchorCtr="0" compatLnSpc="1"/>
          <a:p>
            <a:endParaRPr lang="en-US" dirty="0">
              <a:solidFill>
                <a:schemeClr val="bg1"/>
              </a:solidFill>
              <a:latin typeface="印品黑体" panose="00000500000000000000" pitchFamily="2" charset="-122"/>
              <a:ea typeface="印品黑体" panose="00000500000000000000" pitchFamily="2" charset="-122"/>
              <a:sym typeface="Times New Roman" panose="02020603050405020304" pitchFamily="18" charset="0"/>
            </a:endParaRPr>
          </a:p>
        </p:txBody>
      </p:sp>
      <p:sp>
        <p:nvSpPr>
          <p:cNvPr id="30" name="饼形 29"/>
          <p:cNvSpPr/>
          <p:nvPr/>
        </p:nvSpPr>
        <p:spPr>
          <a:xfrm>
            <a:off x="4636135" y="2313305"/>
            <a:ext cx="387985" cy="387985"/>
          </a:xfrm>
          <a:prstGeom prst="pie">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1" name="十字形 30"/>
          <p:cNvSpPr/>
          <p:nvPr/>
        </p:nvSpPr>
        <p:spPr>
          <a:xfrm>
            <a:off x="7315835" y="2272665"/>
            <a:ext cx="469900" cy="469900"/>
          </a:xfrm>
          <a:prstGeom prst="plus">
            <a:avLst>
              <a:gd name="adj" fmla="val 37832"/>
            </a:avLst>
          </a:pr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7" name="任意多边形 86"/>
          <p:cNvSpPr/>
          <p:nvPr/>
        </p:nvSpPr>
        <p:spPr>
          <a:xfrm>
            <a:off x="10140950" y="2227580"/>
            <a:ext cx="443865" cy="54800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696" h="4550">
                <a:moveTo>
                  <a:pt x="0" y="616"/>
                </a:moveTo>
                <a:lnTo>
                  <a:pt x="0" y="600"/>
                </a:lnTo>
                <a:cubicBezTo>
                  <a:pt x="-10" y="262"/>
                  <a:pt x="331" y="-8"/>
                  <a:pt x="601" y="0"/>
                </a:cubicBezTo>
                <a:lnTo>
                  <a:pt x="616" y="0"/>
                </a:lnTo>
                <a:lnTo>
                  <a:pt x="1010" y="0"/>
                </a:lnTo>
                <a:lnTo>
                  <a:pt x="1014" y="0"/>
                </a:lnTo>
                <a:lnTo>
                  <a:pt x="1019" y="0"/>
                </a:lnTo>
                <a:lnTo>
                  <a:pt x="2677" y="0"/>
                </a:lnTo>
                <a:lnTo>
                  <a:pt x="2683" y="0"/>
                </a:lnTo>
                <a:lnTo>
                  <a:pt x="2689" y="0"/>
                </a:lnTo>
                <a:lnTo>
                  <a:pt x="2689" y="0"/>
                </a:lnTo>
                <a:lnTo>
                  <a:pt x="3080" y="0"/>
                </a:lnTo>
                <a:lnTo>
                  <a:pt x="3096" y="0"/>
                </a:lnTo>
                <a:cubicBezTo>
                  <a:pt x="3434" y="-10"/>
                  <a:pt x="3704" y="331"/>
                  <a:pt x="3696" y="601"/>
                </a:cubicBezTo>
                <a:lnTo>
                  <a:pt x="3696" y="616"/>
                </a:lnTo>
                <a:lnTo>
                  <a:pt x="3696" y="3934"/>
                </a:lnTo>
                <a:lnTo>
                  <a:pt x="3696" y="3950"/>
                </a:lnTo>
                <a:cubicBezTo>
                  <a:pt x="3706" y="4288"/>
                  <a:pt x="3365" y="4558"/>
                  <a:pt x="3095" y="4550"/>
                </a:cubicBezTo>
                <a:lnTo>
                  <a:pt x="3080" y="4550"/>
                </a:lnTo>
                <a:lnTo>
                  <a:pt x="616" y="4550"/>
                </a:lnTo>
                <a:lnTo>
                  <a:pt x="600" y="4550"/>
                </a:lnTo>
                <a:cubicBezTo>
                  <a:pt x="262" y="4560"/>
                  <a:pt x="-8" y="4219"/>
                  <a:pt x="0" y="3949"/>
                </a:cubicBezTo>
                <a:lnTo>
                  <a:pt x="0" y="3934"/>
                </a:lnTo>
                <a:lnTo>
                  <a:pt x="0" y="616"/>
                </a:lnTo>
                <a:close/>
                <a:moveTo>
                  <a:pt x="405" y="413"/>
                </a:moveTo>
                <a:lnTo>
                  <a:pt x="810" y="413"/>
                </a:lnTo>
                <a:lnTo>
                  <a:pt x="810" y="1043"/>
                </a:lnTo>
                <a:lnTo>
                  <a:pt x="810" y="1048"/>
                </a:lnTo>
                <a:cubicBezTo>
                  <a:pt x="807" y="1152"/>
                  <a:pt x="911" y="1256"/>
                  <a:pt x="1013" y="1252"/>
                </a:cubicBezTo>
                <a:lnTo>
                  <a:pt x="1019" y="1252"/>
                </a:lnTo>
                <a:lnTo>
                  <a:pt x="2677" y="1252"/>
                </a:lnTo>
                <a:lnTo>
                  <a:pt x="2682" y="1252"/>
                </a:lnTo>
                <a:cubicBezTo>
                  <a:pt x="2786" y="1256"/>
                  <a:pt x="2890" y="1151"/>
                  <a:pt x="2886" y="1049"/>
                </a:cubicBezTo>
                <a:lnTo>
                  <a:pt x="2886" y="1043"/>
                </a:lnTo>
                <a:lnTo>
                  <a:pt x="2886" y="413"/>
                </a:lnTo>
                <a:lnTo>
                  <a:pt x="3291" y="413"/>
                </a:lnTo>
                <a:lnTo>
                  <a:pt x="3291" y="4137"/>
                </a:lnTo>
                <a:lnTo>
                  <a:pt x="405" y="4137"/>
                </a:lnTo>
                <a:lnTo>
                  <a:pt x="405" y="413"/>
                </a:lnTo>
                <a:close/>
                <a:moveTo>
                  <a:pt x="1149" y="413"/>
                </a:moveTo>
                <a:lnTo>
                  <a:pt x="2548" y="413"/>
                </a:lnTo>
                <a:lnTo>
                  <a:pt x="2548" y="979"/>
                </a:lnTo>
                <a:lnTo>
                  <a:pt x="1149" y="979"/>
                </a:lnTo>
                <a:lnTo>
                  <a:pt x="1149" y="413"/>
                </a:lnTo>
                <a:close/>
                <a:moveTo>
                  <a:pt x="876" y="1750"/>
                </a:moveTo>
                <a:lnTo>
                  <a:pt x="2887" y="1750"/>
                </a:lnTo>
                <a:lnTo>
                  <a:pt x="2887" y="1752"/>
                </a:lnTo>
                <a:cubicBezTo>
                  <a:pt x="2977" y="1760"/>
                  <a:pt x="3055" y="1854"/>
                  <a:pt x="3051" y="1942"/>
                </a:cubicBezTo>
                <a:cubicBezTo>
                  <a:pt x="3056" y="2040"/>
                  <a:pt x="2967" y="2123"/>
                  <a:pt x="2887" y="2131"/>
                </a:cubicBezTo>
                <a:lnTo>
                  <a:pt x="2887" y="2133"/>
                </a:lnTo>
                <a:lnTo>
                  <a:pt x="876" y="2133"/>
                </a:lnTo>
                <a:lnTo>
                  <a:pt x="876" y="2133"/>
                </a:lnTo>
                <a:lnTo>
                  <a:pt x="874" y="2133"/>
                </a:lnTo>
                <a:lnTo>
                  <a:pt x="869" y="2133"/>
                </a:lnTo>
                <a:lnTo>
                  <a:pt x="864" y="2133"/>
                </a:lnTo>
                <a:cubicBezTo>
                  <a:pt x="757" y="2137"/>
                  <a:pt x="671" y="2038"/>
                  <a:pt x="673" y="1942"/>
                </a:cubicBezTo>
                <a:cubicBezTo>
                  <a:pt x="670" y="1834"/>
                  <a:pt x="768" y="1748"/>
                  <a:pt x="864" y="1750"/>
                </a:cubicBezTo>
                <a:lnTo>
                  <a:pt x="869" y="1750"/>
                </a:lnTo>
                <a:lnTo>
                  <a:pt x="874" y="1751"/>
                </a:lnTo>
                <a:lnTo>
                  <a:pt x="876" y="1751"/>
                </a:lnTo>
                <a:lnTo>
                  <a:pt x="876" y="1750"/>
                </a:lnTo>
                <a:close/>
                <a:moveTo>
                  <a:pt x="876" y="2384"/>
                </a:moveTo>
                <a:lnTo>
                  <a:pt x="2887" y="2384"/>
                </a:lnTo>
                <a:lnTo>
                  <a:pt x="2887" y="2386"/>
                </a:lnTo>
                <a:cubicBezTo>
                  <a:pt x="2977" y="2394"/>
                  <a:pt x="3055" y="2488"/>
                  <a:pt x="3051" y="2576"/>
                </a:cubicBezTo>
                <a:cubicBezTo>
                  <a:pt x="3056" y="2674"/>
                  <a:pt x="2967" y="2757"/>
                  <a:pt x="2887" y="2765"/>
                </a:cubicBezTo>
                <a:lnTo>
                  <a:pt x="2887" y="2767"/>
                </a:lnTo>
                <a:lnTo>
                  <a:pt x="876" y="2767"/>
                </a:lnTo>
                <a:lnTo>
                  <a:pt x="876" y="2767"/>
                </a:lnTo>
                <a:lnTo>
                  <a:pt x="874" y="2767"/>
                </a:lnTo>
                <a:lnTo>
                  <a:pt x="869" y="2767"/>
                </a:lnTo>
                <a:lnTo>
                  <a:pt x="864" y="2767"/>
                </a:lnTo>
                <a:cubicBezTo>
                  <a:pt x="757" y="2771"/>
                  <a:pt x="671" y="2672"/>
                  <a:pt x="673" y="2576"/>
                </a:cubicBezTo>
                <a:cubicBezTo>
                  <a:pt x="670" y="2468"/>
                  <a:pt x="768" y="2382"/>
                  <a:pt x="864" y="2384"/>
                </a:cubicBezTo>
                <a:lnTo>
                  <a:pt x="869" y="2384"/>
                </a:lnTo>
                <a:lnTo>
                  <a:pt x="874" y="2385"/>
                </a:lnTo>
                <a:lnTo>
                  <a:pt x="876" y="2385"/>
                </a:lnTo>
                <a:lnTo>
                  <a:pt x="876" y="2384"/>
                </a:lnTo>
                <a:close/>
                <a:moveTo>
                  <a:pt x="877" y="3055"/>
                </a:moveTo>
                <a:lnTo>
                  <a:pt x="2039" y="3055"/>
                </a:lnTo>
                <a:lnTo>
                  <a:pt x="2039" y="3056"/>
                </a:lnTo>
                <a:lnTo>
                  <a:pt x="2043" y="3056"/>
                </a:lnTo>
                <a:lnTo>
                  <a:pt x="2048" y="3055"/>
                </a:lnTo>
                <a:lnTo>
                  <a:pt x="2053" y="3055"/>
                </a:lnTo>
                <a:lnTo>
                  <a:pt x="2058" y="3055"/>
                </a:lnTo>
                <a:cubicBezTo>
                  <a:pt x="2163" y="3052"/>
                  <a:pt x="2247" y="3158"/>
                  <a:pt x="2244" y="3242"/>
                </a:cubicBezTo>
                <a:lnTo>
                  <a:pt x="2244" y="3247"/>
                </a:lnTo>
                <a:lnTo>
                  <a:pt x="2244" y="3252"/>
                </a:lnTo>
                <a:cubicBezTo>
                  <a:pt x="2247" y="3357"/>
                  <a:pt x="2142" y="3441"/>
                  <a:pt x="2058" y="3438"/>
                </a:cubicBezTo>
                <a:lnTo>
                  <a:pt x="2053" y="3438"/>
                </a:lnTo>
                <a:lnTo>
                  <a:pt x="2048" y="3438"/>
                </a:lnTo>
                <a:lnTo>
                  <a:pt x="2043" y="3438"/>
                </a:lnTo>
                <a:lnTo>
                  <a:pt x="2039" y="3438"/>
                </a:lnTo>
                <a:lnTo>
                  <a:pt x="2039" y="3438"/>
                </a:lnTo>
                <a:lnTo>
                  <a:pt x="877" y="3438"/>
                </a:lnTo>
                <a:lnTo>
                  <a:pt x="877" y="3438"/>
                </a:lnTo>
                <a:lnTo>
                  <a:pt x="875" y="3438"/>
                </a:lnTo>
                <a:lnTo>
                  <a:pt x="870" y="3438"/>
                </a:lnTo>
                <a:lnTo>
                  <a:pt x="865" y="3438"/>
                </a:lnTo>
                <a:lnTo>
                  <a:pt x="860" y="3438"/>
                </a:lnTo>
                <a:cubicBezTo>
                  <a:pt x="755" y="3441"/>
                  <a:pt x="672" y="3335"/>
                  <a:pt x="674" y="3251"/>
                </a:cubicBezTo>
                <a:lnTo>
                  <a:pt x="674" y="3247"/>
                </a:lnTo>
                <a:lnTo>
                  <a:pt x="674" y="3242"/>
                </a:lnTo>
                <a:cubicBezTo>
                  <a:pt x="671" y="3136"/>
                  <a:pt x="777" y="3053"/>
                  <a:pt x="861" y="3055"/>
                </a:cubicBezTo>
                <a:lnTo>
                  <a:pt x="865" y="3055"/>
                </a:lnTo>
                <a:lnTo>
                  <a:pt x="870" y="3055"/>
                </a:lnTo>
                <a:lnTo>
                  <a:pt x="875" y="3056"/>
                </a:lnTo>
                <a:lnTo>
                  <a:pt x="877" y="3056"/>
                </a:lnTo>
                <a:lnTo>
                  <a:pt x="877" y="3055"/>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1" name="文本框 10"/>
          <p:cNvSpPr txBox="1"/>
          <p:nvPr/>
        </p:nvSpPr>
        <p:spPr>
          <a:xfrm>
            <a:off x="4607243" y="80899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j-ea"/>
                <a:ea typeface="+mj-ea"/>
              </a:rPr>
              <a:t>Next year's work plan</a:t>
            </a:r>
            <a:endParaRPr lang="zh-CN" altLang="en-US" sz="1200">
              <a:solidFill>
                <a:schemeClr val="bg1">
                  <a:lumMod val="50000"/>
                </a:schemeClr>
              </a:solidFill>
              <a:effectLst/>
              <a:latin typeface="+mj-ea"/>
              <a:ea typeface="+mj-ea"/>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190183" y="184150"/>
            <a:ext cx="11810365" cy="6471285"/>
          </a:xfrm>
          <a:prstGeom prst="rect">
            <a:avLst/>
          </a:prstGeom>
          <a:noFill/>
          <a:ln w="19050">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直角三角形 10"/>
          <p:cNvSpPr/>
          <p:nvPr/>
        </p:nvSpPr>
        <p:spPr>
          <a:xfrm rot="5400000">
            <a:off x="9758680" y="-6340475"/>
            <a:ext cx="1151890" cy="500443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直角三角形 11"/>
          <p:cNvSpPr/>
          <p:nvPr/>
        </p:nvSpPr>
        <p:spPr>
          <a:xfrm rot="5400000">
            <a:off x="7973695" y="-4553585"/>
            <a:ext cx="2201545" cy="248221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直角三角形 12"/>
          <p:cNvSpPr/>
          <p:nvPr/>
        </p:nvSpPr>
        <p:spPr>
          <a:xfrm rot="5400000">
            <a:off x="8689340" y="-5268595"/>
            <a:ext cx="2726690" cy="443801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9" name="组合 38"/>
          <p:cNvGrpSpPr/>
          <p:nvPr/>
        </p:nvGrpSpPr>
        <p:grpSpPr>
          <a:xfrm>
            <a:off x="-17780" y="-18415"/>
            <a:ext cx="7851140" cy="3014345"/>
            <a:chOff x="-28" y="-29"/>
            <a:chExt cx="12798" cy="4913"/>
          </a:xfrm>
        </p:grpSpPr>
        <p:sp>
          <p:nvSpPr>
            <p:cNvPr id="6" name="任意多边形 5"/>
            <p:cNvSpPr/>
            <p:nvPr/>
          </p:nvSpPr>
          <p:spPr>
            <a:xfrm rot="5400000">
              <a:off x="3915" y="-3971"/>
              <a:ext cx="4913" cy="1279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5218" h="13594">
                  <a:moveTo>
                    <a:pt x="0" y="0"/>
                  </a:moveTo>
                  <a:lnTo>
                    <a:pt x="5218" y="13594"/>
                  </a:lnTo>
                  <a:lnTo>
                    <a:pt x="0" y="13594"/>
                  </a:lnTo>
                  <a:lnTo>
                    <a:pt x="0" y="0"/>
                  </a:lnTo>
                  <a:close/>
                </a:path>
              </a:pathLst>
            </a:cu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8" name="任意多边形 7"/>
            <p:cNvSpPr/>
            <p:nvPr/>
          </p:nvSpPr>
          <p:spPr>
            <a:xfrm rot="5400000">
              <a:off x="3005" y="-3062"/>
              <a:ext cx="1814" cy="788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4" h="7881">
                  <a:moveTo>
                    <a:pt x="0" y="0"/>
                  </a:moveTo>
                  <a:lnTo>
                    <a:pt x="326" y="1418"/>
                  </a:lnTo>
                  <a:lnTo>
                    <a:pt x="2" y="890"/>
                  </a:lnTo>
                  <a:lnTo>
                    <a:pt x="2" y="3971"/>
                  </a:lnTo>
                  <a:lnTo>
                    <a:pt x="2" y="3971"/>
                  </a:lnTo>
                  <a:lnTo>
                    <a:pt x="2" y="7880"/>
                  </a:lnTo>
                  <a:lnTo>
                    <a:pt x="1814" y="7880"/>
                  </a:lnTo>
                  <a:lnTo>
                    <a:pt x="1814" y="7881"/>
                  </a:lnTo>
                  <a:lnTo>
                    <a:pt x="0" y="7881"/>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4" name="任意多边形 13"/>
            <p:cNvSpPr/>
            <p:nvPr/>
          </p:nvSpPr>
          <p:spPr>
            <a:xfrm rot="5400000">
              <a:off x="1219" y="-948"/>
              <a:ext cx="3970" cy="646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3970" h="6461">
                  <a:moveTo>
                    <a:pt x="0" y="0"/>
                  </a:moveTo>
                  <a:lnTo>
                    <a:pt x="3970" y="6461"/>
                  </a:lnTo>
                  <a:lnTo>
                    <a:pt x="3142" y="6461"/>
                  </a:lnTo>
                  <a:lnTo>
                    <a:pt x="907" y="3942"/>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任意多边形 14"/>
            <p:cNvSpPr/>
            <p:nvPr/>
          </p:nvSpPr>
          <p:spPr>
            <a:xfrm rot="5400000">
              <a:off x="116" y="1063"/>
              <a:ext cx="2234" cy="251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2234" h="2519">
                  <a:moveTo>
                    <a:pt x="0" y="0"/>
                  </a:moveTo>
                  <a:lnTo>
                    <a:pt x="2234" y="2519"/>
                  </a:lnTo>
                  <a:lnTo>
                    <a:pt x="580" y="2519"/>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任意多边形 15"/>
            <p:cNvSpPr/>
            <p:nvPr/>
          </p:nvSpPr>
          <p:spPr>
            <a:xfrm rot="5400000">
              <a:off x="-854" y="2612"/>
              <a:ext cx="1655" cy="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655" h="1">
                  <a:moveTo>
                    <a:pt x="0" y="0"/>
                  </a:moveTo>
                  <a:lnTo>
                    <a:pt x="1655" y="0"/>
                  </a:lnTo>
                  <a:lnTo>
                    <a:pt x="1655" y="1"/>
                  </a:lnTo>
                  <a:lnTo>
                    <a:pt x="0" y="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任意多边形 16"/>
            <p:cNvSpPr/>
            <p:nvPr/>
          </p:nvSpPr>
          <p:spPr>
            <a:xfrm rot="5400000">
              <a:off x="1022" y="-1075"/>
              <a:ext cx="1812" cy="3908"/>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2" h="3908">
                  <a:moveTo>
                    <a:pt x="0" y="0"/>
                  </a:moveTo>
                  <a:lnTo>
                    <a:pt x="1232" y="1389"/>
                  </a:lnTo>
                  <a:lnTo>
                    <a:pt x="1812" y="3908"/>
                  </a:lnTo>
                  <a:lnTo>
                    <a:pt x="0" y="3908"/>
                  </a:lnTo>
                  <a:lnTo>
                    <a:pt x="0" y="0"/>
                  </a:lnTo>
                  <a:close/>
                </a:path>
              </a:pathLst>
            </a:cu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任意多边形 17"/>
            <p:cNvSpPr/>
            <p:nvPr/>
          </p:nvSpPr>
          <p:spPr>
            <a:xfrm rot="5400000">
              <a:off x="1021" y="-1075"/>
              <a:ext cx="1812" cy="390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2" h="3909">
                  <a:moveTo>
                    <a:pt x="0" y="0"/>
                  </a:moveTo>
                  <a:lnTo>
                    <a:pt x="1" y="1"/>
                  </a:lnTo>
                  <a:lnTo>
                    <a:pt x="1" y="3909"/>
                  </a:lnTo>
                  <a:lnTo>
                    <a:pt x="1812" y="3909"/>
                  </a:lnTo>
                  <a:lnTo>
                    <a:pt x="1812" y="3909"/>
                  </a:lnTo>
                  <a:lnTo>
                    <a:pt x="0" y="390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任意多边形 18"/>
            <p:cNvSpPr/>
            <p:nvPr/>
          </p:nvSpPr>
          <p:spPr>
            <a:xfrm rot="5400000">
              <a:off x="4112" y="-1646"/>
              <a:ext cx="1232" cy="4470"/>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232" h="4470">
                  <a:moveTo>
                    <a:pt x="0" y="0"/>
                  </a:moveTo>
                  <a:lnTo>
                    <a:pt x="324" y="528"/>
                  </a:lnTo>
                  <a:lnTo>
                    <a:pt x="1232" y="4470"/>
                  </a:lnTo>
                  <a:lnTo>
                    <a:pt x="0" y="3081"/>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5" name="直角三角形 24"/>
          <p:cNvSpPr/>
          <p:nvPr/>
        </p:nvSpPr>
        <p:spPr>
          <a:xfrm flipH="1">
            <a:off x="13646150" y="-2650490"/>
            <a:ext cx="1320165" cy="132016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直角三角形 25"/>
          <p:cNvSpPr/>
          <p:nvPr/>
        </p:nvSpPr>
        <p:spPr>
          <a:xfrm flipH="1">
            <a:off x="11411585" y="-2130425"/>
            <a:ext cx="3554730" cy="8001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直角三角形 26"/>
          <p:cNvSpPr/>
          <p:nvPr/>
        </p:nvSpPr>
        <p:spPr>
          <a:xfrm flipH="1">
            <a:off x="11195685" y="-3615055"/>
            <a:ext cx="3770630" cy="228473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4763770" y="4006215"/>
            <a:ext cx="7428230" cy="2851785"/>
            <a:chOff x="8728" y="6780"/>
            <a:chExt cx="10472" cy="4020"/>
          </a:xfrm>
        </p:grpSpPr>
        <p:sp>
          <p:nvSpPr>
            <p:cNvPr id="24" name="任意多边形 23"/>
            <p:cNvSpPr/>
            <p:nvPr/>
          </p:nvSpPr>
          <p:spPr>
            <a:xfrm flipH="1">
              <a:off x="8728" y="6780"/>
              <a:ext cx="10472" cy="4020"/>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2299" h="4721">
                  <a:moveTo>
                    <a:pt x="0" y="0"/>
                  </a:moveTo>
                  <a:lnTo>
                    <a:pt x="12299" y="4721"/>
                  </a:lnTo>
                  <a:lnTo>
                    <a:pt x="0" y="4721"/>
                  </a:lnTo>
                  <a:lnTo>
                    <a:pt x="0" y="0"/>
                  </a:lnTo>
                  <a:close/>
                </a:path>
              </a:pathLst>
            </a:cu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1" name="任意多边形 20"/>
            <p:cNvSpPr/>
            <p:nvPr/>
          </p:nvSpPr>
          <p:spPr>
            <a:xfrm flipH="1">
              <a:off x="18143" y="8721"/>
              <a:ext cx="1057" cy="1057"/>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057" h="1057">
                  <a:moveTo>
                    <a:pt x="0" y="0"/>
                  </a:moveTo>
                  <a:lnTo>
                    <a:pt x="1057" y="1057"/>
                  </a:lnTo>
                  <a:lnTo>
                    <a:pt x="0" y="819"/>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8" name="任意多边形 27"/>
            <p:cNvSpPr/>
            <p:nvPr/>
          </p:nvSpPr>
          <p:spPr>
            <a:xfrm flipH="1">
              <a:off x="13262" y="7202"/>
              <a:ext cx="5938" cy="3598"/>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5938" h="3598">
                  <a:moveTo>
                    <a:pt x="0" y="0"/>
                  </a:moveTo>
                  <a:lnTo>
                    <a:pt x="5938" y="3598"/>
                  </a:lnTo>
                  <a:lnTo>
                    <a:pt x="5598" y="3598"/>
                  </a:lnTo>
                  <a:lnTo>
                    <a:pt x="1057" y="2576"/>
                  </a:lnTo>
                  <a:lnTo>
                    <a:pt x="0" y="1519"/>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任意多边形 28"/>
            <p:cNvSpPr/>
            <p:nvPr/>
          </p:nvSpPr>
          <p:spPr>
            <a:xfrm flipH="1">
              <a:off x="13602" y="9778"/>
              <a:ext cx="4541" cy="1022"/>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4541" h="1022">
                  <a:moveTo>
                    <a:pt x="0" y="0"/>
                  </a:moveTo>
                  <a:lnTo>
                    <a:pt x="4541" y="1022"/>
                  </a:lnTo>
                  <a:lnTo>
                    <a:pt x="1022" y="1022"/>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任意多边形 29"/>
            <p:cNvSpPr/>
            <p:nvPr/>
          </p:nvSpPr>
          <p:spPr>
            <a:xfrm flipH="1">
              <a:off x="17121" y="9540"/>
              <a:ext cx="2079" cy="1260"/>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2079" h="1260">
                  <a:moveTo>
                    <a:pt x="0" y="0"/>
                  </a:moveTo>
                  <a:lnTo>
                    <a:pt x="1057" y="238"/>
                  </a:lnTo>
                  <a:lnTo>
                    <a:pt x="2079" y="1260"/>
                  </a:lnTo>
                  <a:lnTo>
                    <a:pt x="0" y="1260"/>
                  </a:lnTo>
                  <a:lnTo>
                    <a:pt x="0" y="0"/>
                  </a:lnTo>
                  <a:close/>
                </a:path>
              </a:pathLst>
            </a:cu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1" name="文本框 30"/>
          <p:cNvSpPr txBox="1"/>
          <p:nvPr/>
        </p:nvSpPr>
        <p:spPr>
          <a:xfrm>
            <a:off x="3469958" y="3545840"/>
            <a:ext cx="5344160" cy="460375"/>
          </a:xfrm>
          <a:prstGeom prst="rect">
            <a:avLst/>
          </a:prstGeom>
          <a:noFill/>
        </p:spPr>
        <p:txBody>
          <a:bodyPr wrap="square" rtlCol="0">
            <a:spAutoFit/>
          </a:bodyPr>
          <a:p>
            <a:pPr algn="ctr"/>
            <a:r>
              <a:rPr lang="zh-CN" altLang="en-US" sz="1200">
                <a:solidFill>
                  <a:srgbClr val="ABA9AA"/>
                </a:solidFill>
                <a:latin typeface="+mj-ea"/>
                <a:ea typeface="+mj-ea"/>
                <a:cs typeface="+mj-lt"/>
              </a:rPr>
              <a:t>Suitable for company promotion, product introduction, development plan, business financing, etc.</a:t>
            </a:r>
            <a:endParaRPr lang="zh-CN" altLang="en-US" sz="1200">
              <a:solidFill>
                <a:srgbClr val="ABA9AA"/>
              </a:solidFill>
              <a:latin typeface="+mj-ea"/>
              <a:ea typeface="+mj-ea"/>
              <a:cs typeface="+mj-lt"/>
            </a:endParaRPr>
          </a:p>
        </p:txBody>
      </p:sp>
      <p:sp>
        <p:nvSpPr>
          <p:cNvPr id="46" name="圆角矩形 45"/>
          <p:cNvSpPr/>
          <p:nvPr/>
        </p:nvSpPr>
        <p:spPr>
          <a:xfrm>
            <a:off x="5206365" y="4636770"/>
            <a:ext cx="1778635" cy="307340"/>
          </a:xfrm>
          <a:prstGeom prst="roundRect">
            <a:avLst>
              <a:gd name="adj" fmla="val 50000"/>
            </a:avLst>
          </a:prstGeom>
          <a:noFill/>
          <a:ln>
            <a:solidFill>
              <a:srgbClr val="023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5394643" y="4651693"/>
            <a:ext cx="1402080" cy="275590"/>
          </a:xfrm>
          <a:prstGeom prst="rect">
            <a:avLst/>
          </a:prstGeom>
          <a:noFill/>
        </p:spPr>
        <p:txBody>
          <a:bodyPr wrap="none" rtlCol="0">
            <a:spAutoFit/>
          </a:bodyPr>
          <a:p>
            <a:pPr algn="ctr"/>
            <a:r>
              <a:rPr lang="zh-CN" altLang="en-US" sz="1200">
                <a:solidFill>
                  <a:srgbClr val="03255D"/>
                </a:solidFill>
                <a:latin typeface="+mj-ea"/>
                <a:ea typeface="+mj-ea"/>
              </a:rPr>
              <a:t>汇报人：启智设计</a:t>
            </a:r>
            <a:endParaRPr lang="zh-CN" altLang="en-US" sz="1200">
              <a:solidFill>
                <a:srgbClr val="03255D"/>
              </a:solidFill>
              <a:latin typeface="+mj-ea"/>
              <a:ea typeface="+mj-ea"/>
            </a:endParaRPr>
          </a:p>
        </p:txBody>
      </p:sp>
      <p:pic>
        <p:nvPicPr>
          <p:cNvPr id="34" name="图片 33" descr="logo"/>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06048" y="1581785"/>
            <a:ext cx="1620520" cy="405130"/>
          </a:xfrm>
          <a:prstGeom prst="rect">
            <a:avLst/>
          </a:prstGeom>
        </p:spPr>
      </p:pic>
      <p:sp>
        <p:nvSpPr>
          <p:cNvPr id="92" name="副标题 91"/>
          <p:cNvSpPr>
            <a:spLocks noGrp="1"/>
          </p:cNvSpPr>
          <p:nvPr>
            <p:custDataLst>
              <p:tags r:id="rId3"/>
            </p:custDataLst>
          </p:nvPr>
        </p:nvSpPr>
        <p:spPr>
          <a:xfrm>
            <a:off x="-952" y="2418715"/>
            <a:ext cx="12191365" cy="998855"/>
          </a:xfrm>
          <a:prstGeom prst="rect">
            <a:avLst/>
          </a:prstGeom>
        </p:spPr>
        <p:txBody>
          <a:bodyPr vert="horz" lIns="90000" tIns="46800" rIns="90000" bIns="46800" rtlCol="0">
            <a:noAutofit/>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zh-CN" altLang="en-US" sz="6500" b="1">
                <a:solidFill>
                  <a:srgbClr val="03255D"/>
                </a:solidFill>
                <a:latin typeface="+mj-ea"/>
                <a:ea typeface="+mj-ea"/>
                <a:cs typeface="汉仪雅酷黑 95W" panose="020B0A04020202020204" charset="-122"/>
              </a:rPr>
              <a:t>不忘初心  砥砺前行</a:t>
            </a:r>
            <a:endParaRPr lang="zh-CN" altLang="en-US" sz="6500" b="1">
              <a:solidFill>
                <a:srgbClr val="03255D"/>
              </a:solidFill>
              <a:latin typeface="+mj-ea"/>
              <a:ea typeface="+mj-ea"/>
              <a:cs typeface="汉仪雅酷黑 95W" panose="020B0A04020202020204" charset="-122"/>
            </a:endParaRPr>
          </a:p>
        </p:txBody>
      </p:sp>
      <p:cxnSp>
        <p:nvCxnSpPr>
          <p:cNvPr id="44" name="直接连接符 43"/>
          <p:cNvCxnSpPr/>
          <p:nvPr/>
        </p:nvCxnSpPr>
        <p:spPr>
          <a:xfrm>
            <a:off x="201295" y="184150"/>
            <a:ext cx="7092000" cy="0"/>
          </a:xfrm>
          <a:prstGeom prst="line">
            <a:avLst/>
          </a:prstGeom>
          <a:ln w="19050">
            <a:solidFill>
              <a:schemeClr val="tx1">
                <a:alpha val="18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191135" y="172720"/>
            <a:ext cx="0" cy="2772000"/>
          </a:xfrm>
          <a:prstGeom prst="line">
            <a:avLst/>
          </a:prstGeom>
          <a:ln w="19050">
            <a:solidFill>
              <a:schemeClr val="tx1">
                <a:alpha val="18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2005310" y="4086225"/>
            <a:ext cx="0" cy="2549525"/>
          </a:xfrm>
          <a:prstGeom prst="line">
            <a:avLst/>
          </a:prstGeom>
          <a:ln w="19050">
            <a:solidFill>
              <a:schemeClr val="tx1">
                <a:alpha val="18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289550" y="6654800"/>
            <a:ext cx="6734810" cy="0"/>
          </a:xfrm>
          <a:prstGeom prst="line">
            <a:avLst/>
          </a:prstGeom>
          <a:ln w="19050">
            <a:solidFill>
              <a:schemeClr val="tx1">
                <a:alpha val="18000"/>
              </a:schemeClr>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1296650" y="7707630"/>
            <a:ext cx="2349500" cy="2476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0" y="608400"/>
            <a:ext cx="10969200" cy="705600"/>
          </a:xfrm>
        </p:spPr>
        <p:txBody>
          <a:bodyPr/>
          <a:p>
            <a:r>
              <a:t>使用帮助</a:t>
            </a:r>
          </a:p>
        </p:txBody>
      </p:sp>
      <p:sp>
        <p:nvSpPr>
          <p:cNvPr id="4" name="文本框 3"/>
          <p:cNvSpPr txBox="1"/>
          <p:nvPr/>
        </p:nvSpPr>
        <p:spPr>
          <a:xfrm>
            <a:off x="608400" y="1431925"/>
            <a:ext cx="10304145" cy="922020"/>
          </a:xfrm>
          <a:prstGeom prst="rect">
            <a:avLst/>
          </a:prstGeom>
          <a:noFill/>
        </p:spPr>
        <p:txBody>
          <a:bodyPr wrap="square" rtlCol="0">
            <a:spAutoFit/>
          </a:bodyPr>
          <a:p>
            <a:pPr fontAlgn="auto">
              <a:lnSpc>
                <a:spcPct val="150000"/>
              </a:lnSpc>
            </a:pPr>
            <a:r>
              <a:rPr lang="zh-CN" altLang="en-US"/>
              <a:t>本模板封面标题以及内页标题使用字体为微软雅黑</a:t>
            </a:r>
            <a:r>
              <a:rPr lang="zh-CN" altLang="en-US"/>
              <a:t>，数字及英文使用字体为</a:t>
            </a:r>
            <a:r>
              <a:rPr lang="en-US" altLang="zh-CN"/>
              <a:t>DIN BLACK</a:t>
            </a:r>
            <a:r>
              <a:rPr lang="zh-CN" altLang="en-US"/>
              <a:t>。</a:t>
            </a:r>
            <a:r>
              <a:rPr lang="zh-CN" altLang="en-US"/>
              <a:t>请有需要得自行下载使用。</a:t>
            </a:r>
            <a:endParaRPr lang="zh-CN" altLang="en-US"/>
          </a:p>
        </p:txBody>
      </p:sp>
      <p:pic>
        <p:nvPicPr>
          <p:cNvPr id="3" name="44B7C0F4-79DB-4F8B-9303-0E098D69D8BE-1" descr="qt_temp"/>
          <p:cNvPicPr>
            <a:picLocks noChangeAspect="1"/>
          </p:cNvPicPr>
          <p:nvPr/>
        </p:nvPicPr>
        <p:blipFill>
          <a:blip r:embed="rId1"/>
          <a:stretch>
            <a:fillRect/>
          </a:stretch>
        </p:blipFill>
        <p:spPr>
          <a:xfrm>
            <a:off x="611505" y="3304540"/>
            <a:ext cx="2033270" cy="2033270"/>
          </a:xfrm>
          <a:prstGeom prst="rect">
            <a:avLst/>
          </a:prstGeom>
        </p:spPr>
      </p:pic>
      <p:sp>
        <p:nvSpPr>
          <p:cNvPr id="5" name="标题 1"/>
          <p:cNvSpPr>
            <a:spLocks noGrp="1"/>
          </p:cNvSpPr>
          <p:nvPr/>
        </p:nvSpPr>
        <p:spPr>
          <a:xfrm>
            <a:off x="611575" y="2522925"/>
            <a:ext cx="10969200" cy="705600"/>
          </a:xfrm>
          <a:prstGeom prst="rect">
            <a:avLst/>
          </a:prstGeom>
        </p:spPr>
        <p:txBody>
          <a:bodyPr vert="horz" lIns="90000" tIns="46800" rIns="90000" bIns="46800" rtlCol="0" anchor="ctr" anchorCtr="0">
            <a:norm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rPr sz="2000"/>
              <a:t>更多精彩模板下载请扫码进入或点击链接进入</a:t>
            </a:r>
            <a:endParaRPr sz="2000"/>
          </a:p>
        </p:txBody>
      </p:sp>
      <p:sp>
        <p:nvSpPr>
          <p:cNvPr id="7" name="文本框 6"/>
          <p:cNvSpPr txBox="1"/>
          <p:nvPr/>
        </p:nvSpPr>
        <p:spPr>
          <a:xfrm>
            <a:off x="3726180" y="3943350"/>
            <a:ext cx="5154930" cy="368300"/>
          </a:xfrm>
          <a:prstGeom prst="rect">
            <a:avLst/>
          </a:prstGeom>
          <a:noFill/>
        </p:spPr>
        <p:txBody>
          <a:bodyPr wrap="none" rtlCol="0">
            <a:spAutoFit/>
          </a:bodyPr>
          <a:p>
            <a:pPr algn="l"/>
            <a:r>
              <a:rPr lang="zh-CN" altLang="en-US">
                <a:hlinkClick r:id="rId2" action="ppaction://hlinkfile"/>
              </a:rPr>
              <a:t>https://www.docer.com/works?userid=537990954</a:t>
            </a:r>
            <a:endParaRPr lang="zh-CN" altLang="en-US"/>
          </a:p>
        </p:txBody>
      </p:sp>
      <p:cxnSp>
        <p:nvCxnSpPr>
          <p:cNvPr id="9" name="直接连接符 8"/>
          <p:cNvCxnSpPr/>
          <p:nvPr/>
        </p:nvCxnSpPr>
        <p:spPr>
          <a:xfrm>
            <a:off x="722630" y="1403350"/>
            <a:ext cx="100965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17780" y="0"/>
            <a:ext cx="122104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9" name="组合 38"/>
          <p:cNvGrpSpPr/>
          <p:nvPr/>
        </p:nvGrpSpPr>
        <p:grpSpPr>
          <a:xfrm>
            <a:off x="-17780" y="-18415"/>
            <a:ext cx="4462145" cy="1713230"/>
            <a:chOff x="-28" y="-29"/>
            <a:chExt cx="12798" cy="4913"/>
          </a:xfrm>
        </p:grpSpPr>
        <p:sp>
          <p:nvSpPr>
            <p:cNvPr id="6" name="任意多边形 5"/>
            <p:cNvSpPr/>
            <p:nvPr/>
          </p:nvSpPr>
          <p:spPr>
            <a:xfrm rot="5400000">
              <a:off x="3915" y="-3971"/>
              <a:ext cx="4913" cy="1279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5218" h="13594">
                  <a:moveTo>
                    <a:pt x="0" y="0"/>
                  </a:moveTo>
                  <a:lnTo>
                    <a:pt x="5218" y="13594"/>
                  </a:lnTo>
                  <a:lnTo>
                    <a:pt x="0" y="13594"/>
                  </a:lnTo>
                  <a:lnTo>
                    <a:pt x="0" y="0"/>
                  </a:lnTo>
                  <a:close/>
                </a:path>
              </a:pathLst>
            </a:cu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8" name="任意多边形 7"/>
            <p:cNvSpPr/>
            <p:nvPr/>
          </p:nvSpPr>
          <p:spPr>
            <a:xfrm rot="5400000">
              <a:off x="3005" y="-3062"/>
              <a:ext cx="1814" cy="788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4" h="7881">
                  <a:moveTo>
                    <a:pt x="0" y="0"/>
                  </a:moveTo>
                  <a:lnTo>
                    <a:pt x="326" y="1418"/>
                  </a:lnTo>
                  <a:lnTo>
                    <a:pt x="2" y="890"/>
                  </a:lnTo>
                  <a:lnTo>
                    <a:pt x="2" y="3971"/>
                  </a:lnTo>
                  <a:lnTo>
                    <a:pt x="2" y="3971"/>
                  </a:lnTo>
                  <a:lnTo>
                    <a:pt x="2" y="7880"/>
                  </a:lnTo>
                  <a:lnTo>
                    <a:pt x="1814" y="7880"/>
                  </a:lnTo>
                  <a:lnTo>
                    <a:pt x="1814" y="7881"/>
                  </a:lnTo>
                  <a:lnTo>
                    <a:pt x="0" y="7881"/>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4" name="任意多边形 13"/>
            <p:cNvSpPr/>
            <p:nvPr/>
          </p:nvSpPr>
          <p:spPr>
            <a:xfrm rot="5400000">
              <a:off x="1219" y="-948"/>
              <a:ext cx="3970" cy="646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3970" h="6461">
                  <a:moveTo>
                    <a:pt x="0" y="0"/>
                  </a:moveTo>
                  <a:lnTo>
                    <a:pt x="3970" y="6461"/>
                  </a:lnTo>
                  <a:lnTo>
                    <a:pt x="3142" y="6461"/>
                  </a:lnTo>
                  <a:lnTo>
                    <a:pt x="907" y="3942"/>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任意多边形 14"/>
            <p:cNvSpPr/>
            <p:nvPr/>
          </p:nvSpPr>
          <p:spPr>
            <a:xfrm rot="5400000">
              <a:off x="116" y="1063"/>
              <a:ext cx="2234" cy="251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2234" h="2519">
                  <a:moveTo>
                    <a:pt x="0" y="0"/>
                  </a:moveTo>
                  <a:lnTo>
                    <a:pt x="2234" y="2519"/>
                  </a:lnTo>
                  <a:lnTo>
                    <a:pt x="580" y="2519"/>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任意多边形 15"/>
            <p:cNvSpPr/>
            <p:nvPr/>
          </p:nvSpPr>
          <p:spPr>
            <a:xfrm rot="5400000">
              <a:off x="-854" y="2612"/>
              <a:ext cx="1655" cy="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655" h="1">
                  <a:moveTo>
                    <a:pt x="0" y="0"/>
                  </a:moveTo>
                  <a:lnTo>
                    <a:pt x="1655" y="0"/>
                  </a:lnTo>
                  <a:lnTo>
                    <a:pt x="1655" y="1"/>
                  </a:lnTo>
                  <a:lnTo>
                    <a:pt x="0" y="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任意多边形 16"/>
            <p:cNvSpPr/>
            <p:nvPr/>
          </p:nvSpPr>
          <p:spPr>
            <a:xfrm rot="5400000">
              <a:off x="1022" y="-1075"/>
              <a:ext cx="1812" cy="3908"/>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2" h="3908">
                  <a:moveTo>
                    <a:pt x="0" y="0"/>
                  </a:moveTo>
                  <a:lnTo>
                    <a:pt x="1232" y="1389"/>
                  </a:lnTo>
                  <a:lnTo>
                    <a:pt x="1812" y="3908"/>
                  </a:lnTo>
                  <a:lnTo>
                    <a:pt x="0" y="3908"/>
                  </a:lnTo>
                  <a:lnTo>
                    <a:pt x="0" y="0"/>
                  </a:lnTo>
                  <a:close/>
                </a:path>
              </a:pathLst>
            </a:cu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任意多边形 17"/>
            <p:cNvSpPr/>
            <p:nvPr/>
          </p:nvSpPr>
          <p:spPr>
            <a:xfrm rot="5400000">
              <a:off x="1021" y="-1075"/>
              <a:ext cx="1812" cy="3909"/>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812" h="3909">
                  <a:moveTo>
                    <a:pt x="0" y="0"/>
                  </a:moveTo>
                  <a:lnTo>
                    <a:pt x="1" y="1"/>
                  </a:lnTo>
                  <a:lnTo>
                    <a:pt x="1" y="3909"/>
                  </a:lnTo>
                  <a:lnTo>
                    <a:pt x="1812" y="3909"/>
                  </a:lnTo>
                  <a:lnTo>
                    <a:pt x="1812" y="3909"/>
                  </a:lnTo>
                  <a:lnTo>
                    <a:pt x="0" y="390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任意多边形 18"/>
            <p:cNvSpPr/>
            <p:nvPr/>
          </p:nvSpPr>
          <p:spPr>
            <a:xfrm rot="5400000">
              <a:off x="4112" y="-1646"/>
              <a:ext cx="1232" cy="4470"/>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232" h="4470">
                  <a:moveTo>
                    <a:pt x="0" y="0"/>
                  </a:moveTo>
                  <a:lnTo>
                    <a:pt x="324" y="528"/>
                  </a:lnTo>
                  <a:lnTo>
                    <a:pt x="1232" y="4470"/>
                  </a:lnTo>
                  <a:lnTo>
                    <a:pt x="0" y="3081"/>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0" name="组合 39"/>
          <p:cNvGrpSpPr/>
          <p:nvPr/>
        </p:nvGrpSpPr>
        <p:grpSpPr>
          <a:xfrm>
            <a:off x="7800975" y="5172075"/>
            <a:ext cx="4391025" cy="1685925"/>
            <a:chOff x="8728" y="6780"/>
            <a:chExt cx="10472" cy="4020"/>
          </a:xfrm>
        </p:grpSpPr>
        <p:sp>
          <p:nvSpPr>
            <p:cNvPr id="24" name="任意多边形 23"/>
            <p:cNvSpPr/>
            <p:nvPr/>
          </p:nvSpPr>
          <p:spPr>
            <a:xfrm flipH="1">
              <a:off x="8728" y="6780"/>
              <a:ext cx="10472" cy="4020"/>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2299" h="4721">
                  <a:moveTo>
                    <a:pt x="0" y="0"/>
                  </a:moveTo>
                  <a:lnTo>
                    <a:pt x="12299" y="4721"/>
                  </a:lnTo>
                  <a:lnTo>
                    <a:pt x="0" y="4721"/>
                  </a:lnTo>
                  <a:lnTo>
                    <a:pt x="0" y="0"/>
                  </a:lnTo>
                  <a:close/>
                </a:path>
              </a:pathLst>
            </a:cu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1" name="任意多边形 20"/>
            <p:cNvSpPr/>
            <p:nvPr/>
          </p:nvSpPr>
          <p:spPr>
            <a:xfrm flipH="1">
              <a:off x="18143" y="8721"/>
              <a:ext cx="1057" cy="1057"/>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057" h="1057">
                  <a:moveTo>
                    <a:pt x="0" y="0"/>
                  </a:moveTo>
                  <a:lnTo>
                    <a:pt x="1057" y="1057"/>
                  </a:lnTo>
                  <a:lnTo>
                    <a:pt x="0" y="819"/>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8" name="任意多边形 27"/>
            <p:cNvSpPr/>
            <p:nvPr/>
          </p:nvSpPr>
          <p:spPr>
            <a:xfrm flipH="1">
              <a:off x="13262" y="7202"/>
              <a:ext cx="5938" cy="3598"/>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5938" h="3598">
                  <a:moveTo>
                    <a:pt x="0" y="0"/>
                  </a:moveTo>
                  <a:lnTo>
                    <a:pt x="5938" y="3598"/>
                  </a:lnTo>
                  <a:lnTo>
                    <a:pt x="5598" y="3598"/>
                  </a:lnTo>
                  <a:lnTo>
                    <a:pt x="1057" y="2576"/>
                  </a:lnTo>
                  <a:lnTo>
                    <a:pt x="0" y="1519"/>
                  </a:lnTo>
                  <a:lnTo>
                    <a:pt x="0" y="0"/>
                  </a:lnTo>
                  <a:close/>
                </a:path>
              </a:pathLst>
            </a:cu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任意多边形 28"/>
            <p:cNvSpPr/>
            <p:nvPr/>
          </p:nvSpPr>
          <p:spPr>
            <a:xfrm flipH="1">
              <a:off x="13602" y="9778"/>
              <a:ext cx="4541" cy="1022"/>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4541" h="1022">
                  <a:moveTo>
                    <a:pt x="0" y="0"/>
                  </a:moveTo>
                  <a:lnTo>
                    <a:pt x="4541" y="1022"/>
                  </a:lnTo>
                  <a:lnTo>
                    <a:pt x="1022" y="1022"/>
                  </a:lnTo>
                  <a:lnTo>
                    <a:pt x="0" y="0"/>
                  </a:lnTo>
                  <a:close/>
                </a:path>
              </a:pathLst>
            </a:cu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任意多边形 29"/>
            <p:cNvSpPr/>
            <p:nvPr/>
          </p:nvSpPr>
          <p:spPr>
            <a:xfrm flipH="1">
              <a:off x="17121" y="9540"/>
              <a:ext cx="2079" cy="1260"/>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2079" h="1260">
                  <a:moveTo>
                    <a:pt x="0" y="0"/>
                  </a:moveTo>
                  <a:lnTo>
                    <a:pt x="1057" y="238"/>
                  </a:lnTo>
                  <a:lnTo>
                    <a:pt x="2079" y="1260"/>
                  </a:lnTo>
                  <a:lnTo>
                    <a:pt x="0" y="1260"/>
                  </a:lnTo>
                  <a:lnTo>
                    <a:pt x="0" y="0"/>
                  </a:lnTo>
                  <a:close/>
                </a:path>
              </a:pathLst>
            </a:cu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 name="椭圆 3"/>
          <p:cNvSpPr/>
          <p:nvPr/>
        </p:nvSpPr>
        <p:spPr>
          <a:xfrm>
            <a:off x="5549900" y="1641475"/>
            <a:ext cx="1201420" cy="1201420"/>
          </a:xfrm>
          <a:prstGeom prst="ellipse">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1" name="文本框 200"/>
          <p:cNvSpPr txBox="1"/>
          <p:nvPr/>
        </p:nvSpPr>
        <p:spPr>
          <a:xfrm>
            <a:off x="-12700" y="2983230"/>
            <a:ext cx="12192000" cy="860425"/>
          </a:xfrm>
          <a:prstGeom prst="rect">
            <a:avLst/>
          </a:prstGeom>
          <a:noFill/>
        </p:spPr>
        <p:txBody>
          <a:bodyPr wrap="square" rtlCol="0">
            <a:spAutoFit/>
          </a:bodyPr>
          <a:p>
            <a:pPr algn="ctr"/>
            <a:r>
              <a:rPr lang="zh-CN" altLang="en-US" sz="5000" b="1" spc="400">
                <a:solidFill>
                  <a:srgbClr val="03255D"/>
                </a:solidFill>
                <a:effectLst/>
                <a:uFillTx/>
                <a:latin typeface="+mj-ea"/>
                <a:ea typeface="+mj-ea"/>
                <a:sym typeface="+mn-ea"/>
              </a:rPr>
              <a:t>年度工作概述</a:t>
            </a:r>
            <a:endParaRPr lang="zh-CN" altLang="en-US" sz="5000" b="1" spc="400">
              <a:solidFill>
                <a:srgbClr val="03255D"/>
              </a:solidFill>
              <a:effectLst/>
              <a:uFillTx/>
              <a:latin typeface="+mj-ea"/>
              <a:ea typeface="+mj-ea"/>
              <a:sym typeface="+mn-ea"/>
            </a:endParaRPr>
          </a:p>
        </p:txBody>
      </p:sp>
      <p:sp>
        <p:nvSpPr>
          <p:cNvPr id="5" name="文本框 4"/>
          <p:cNvSpPr txBox="1"/>
          <p:nvPr/>
        </p:nvSpPr>
        <p:spPr>
          <a:xfrm>
            <a:off x="4044315" y="4001135"/>
            <a:ext cx="1762125" cy="306705"/>
          </a:xfrm>
          <a:prstGeom prst="rect">
            <a:avLst/>
          </a:prstGeom>
          <a:noFill/>
        </p:spPr>
        <p:txBody>
          <a:bodyPr wrap="none" rtlCol="0">
            <a:spAutoFit/>
          </a:bodyPr>
          <a:p>
            <a:pPr algn="l"/>
            <a:r>
              <a:rPr lang="zh-CN" altLang="en-US" sz="1400">
                <a:solidFill>
                  <a:schemeClr val="tx1">
                    <a:lumMod val="65000"/>
                    <a:lumOff val="35000"/>
                  </a:schemeClr>
                </a:solidFill>
              </a:rPr>
              <a:t>■ 添加相关标题文字</a:t>
            </a:r>
            <a:endParaRPr lang="zh-CN" altLang="en-US" sz="1400">
              <a:solidFill>
                <a:schemeClr val="tx1">
                  <a:lumMod val="65000"/>
                  <a:lumOff val="35000"/>
                </a:schemeClr>
              </a:solidFill>
            </a:endParaRPr>
          </a:p>
        </p:txBody>
      </p:sp>
      <p:sp>
        <p:nvSpPr>
          <p:cNvPr id="7" name="文本框 6"/>
          <p:cNvSpPr txBox="1"/>
          <p:nvPr/>
        </p:nvSpPr>
        <p:spPr>
          <a:xfrm>
            <a:off x="6224905" y="4001135"/>
            <a:ext cx="1762125" cy="306705"/>
          </a:xfrm>
          <a:prstGeom prst="rect">
            <a:avLst/>
          </a:prstGeom>
          <a:noFill/>
        </p:spPr>
        <p:txBody>
          <a:bodyPr wrap="none" rtlCol="0">
            <a:spAutoFit/>
          </a:bodyPr>
          <a:p>
            <a:pPr algn="l"/>
            <a:r>
              <a:rPr lang="zh-CN" altLang="en-US" sz="1400">
                <a:solidFill>
                  <a:schemeClr val="tx1">
                    <a:lumMod val="65000"/>
                    <a:lumOff val="35000"/>
                  </a:schemeClr>
                </a:solidFill>
              </a:rPr>
              <a:t>■ 添加相关标题文字</a:t>
            </a:r>
            <a:endParaRPr lang="zh-CN" altLang="en-US" sz="1400">
              <a:solidFill>
                <a:schemeClr val="tx1">
                  <a:lumMod val="65000"/>
                  <a:lumOff val="35000"/>
                </a:schemeClr>
              </a:solidFill>
            </a:endParaRPr>
          </a:p>
        </p:txBody>
      </p:sp>
      <p:sp>
        <p:nvSpPr>
          <p:cNvPr id="9" name="文本框 8"/>
          <p:cNvSpPr txBox="1"/>
          <p:nvPr/>
        </p:nvSpPr>
        <p:spPr>
          <a:xfrm>
            <a:off x="5647055" y="1801495"/>
            <a:ext cx="996315" cy="860425"/>
          </a:xfrm>
          <a:prstGeom prst="rect">
            <a:avLst/>
          </a:prstGeom>
          <a:noFill/>
        </p:spPr>
        <p:txBody>
          <a:bodyPr wrap="square" rtlCol="0">
            <a:spAutoFit/>
          </a:bodyPr>
          <a:p>
            <a:pPr algn="ctr"/>
            <a:r>
              <a:rPr lang="en-US" altLang="zh-CN" sz="5000">
                <a:solidFill>
                  <a:schemeClr val="bg1"/>
                </a:solidFill>
                <a:latin typeface="DIN Black" charset="0"/>
                <a:ea typeface="+mj-ea"/>
                <a:cs typeface="DIN Black" charset="0"/>
              </a:rPr>
              <a:t>01</a:t>
            </a:r>
            <a:endParaRPr lang="en-US" altLang="zh-CN" sz="5000">
              <a:solidFill>
                <a:schemeClr val="bg1"/>
              </a:solidFill>
              <a:latin typeface="DIN Black" charset="0"/>
              <a:ea typeface="+mj-ea"/>
              <a:cs typeface="DIN Black" charset="0"/>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文本框 105"/>
          <p:cNvSpPr txBox="1"/>
          <p:nvPr/>
        </p:nvSpPr>
        <p:spPr>
          <a:xfrm>
            <a:off x="-635" y="320040"/>
            <a:ext cx="12192635" cy="521970"/>
          </a:xfrm>
          <a:prstGeom prst="rect">
            <a:avLst/>
          </a:prstGeom>
          <a:noFill/>
        </p:spPr>
        <p:txBody>
          <a:bodyPr wrap="square" rtlCol="0">
            <a:spAutoFit/>
          </a:bodyPr>
          <a:p>
            <a:pPr algn="ctr"/>
            <a:r>
              <a:rPr lang="zh-CN" altLang="en-US" sz="2800" b="1" spc="100">
                <a:solidFill>
                  <a:srgbClr val="03255D"/>
                </a:solidFill>
                <a:effectLst/>
                <a:uFillTx/>
                <a:latin typeface="+mn-ea"/>
                <a:sym typeface="+mn-ea"/>
              </a:rPr>
              <a:t>年度工作概述</a:t>
            </a:r>
            <a:endParaRPr lang="zh-CN" altLang="en-US" sz="2800" b="1" spc="100">
              <a:solidFill>
                <a:srgbClr val="03255D"/>
              </a:solidFill>
              <a:effectLst/>
              <a:uFillTx/>
              <a:latin typeface="+mn-ea"/>
              <a:sym typeface="+mn-ea"/>
            </a:endParaRPr>
          </a:p>
        </p:txBody>
      </p:sp>
      <p:sp>
        <p:nvSpPr>
          <p:cNvPr id="2" name="矩形 1"/>
          <p:cNvSpPr/>
          <p:nvPr/>
        </p:nvSpPr>
        <p:spPr>
          <a:xfrm>
            <a:off x="462280" y="1471295"/>
            <a:ext cx="5647690" cy="254000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3" name="矩形 2"/>
          <p:cNvSpPr/>
          <p:nvPr/>
        </p:nvSpPr>
        <p:spPr>
          <a:xfrm>
            <a:off x="6109970" y="1471295"/>
            <a:ext cx="5532120" cy="2540000"/>
          </a:xfrm>
          <a:prstGeom prst="rect">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93" name="椭圆 92"/>
          <p:cNvSpPr/>
          <p:nvPr/>
        </p:nvSpPr>
        <p:spPr>
          <a:xfrm>
            <a:off x="1079500" y="4250055"/>
            <a:ext cx="791845" cy="791845"/>
          </a:xfrm>
          <a:prstGeom prst="ellipse">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94" name="文本框 75"/>
          <p:cNvSpPr txBox="1"/>
          <p:nvPr/>
        </p:nvSpPr>
        <p:spPr bwMode="auto">
          <a:xfrm>
            <a:off x="2012950" y="4519295"/>
            <a:ext cx="365823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114" name="文本框 113"/>
          <p:cNvSpPr txBox="1"/>
          <p:nvPr/>
        </p:nvSpPr>
        <p:spPr>
          <a:xfrm>
            <a:off x="2012950" y="4250055"/>
            <a:ext cx="2816225" cy="337185"/>
          </a:xfrm>
          <a:prstGeom prst="rect">
            <a:avLst/>
          </a:prstGeom>
          <a:noFill/>
        </p:spPr>
        <p:txBody>
          <a:bodyPr wrap="square" rtlCol="0">
            <a:spAutoFit/>
          </a:bodyPr>
          <a:lstStyle/>
          <a:p>
            <a:pPr algn="l"/>
            <a:r>
              <a:rPr lang="zh-CN" altLang="en-US" sz="1600" dirty="0" smtClean="0">
                <a:solidFill>
                  <a:schemeClr val="tx1">
                    <a:lumMod val="65000"/>
                    <a:lumOff val="35000"/>
                  </a:schemeClr>
                </a:solidFill>
                <a:latin typeface="+mj-ea"/>
                <a:ea typeface="+mj-ea"/>
                <a:cs typeface="+mn-ea"/>
                <a:sym typeface="+mn-lt"/>
              </a:rPr>
              <a:t>您的文字内容</a:t>
            </a:r>
            <a:endParaRPr lang="zh-CN" altLang="en-US" sz="1600" dirty="0" smtClean="0">
              <a:solidFill>
                <a:schemeClr val="tx1">
                  <a:lumMod val="65000"/>
                  <a:lumOff val="35000"/>
                </a:schemeClr>
              </a:solidFill>
              <a:latin typeface="+mj-ea"/>
              <a:ea typeface="+mj-ea"/>
              <a:cs typeface="+mn-ea"/>
              <a:sym typeface="+mn-lt"/>
            </a:endParaRPr>
          </a:p>
        </p:txBody>
      </p:sp>
      <p:sp>
        <p:nvSpPr>
          <p:cNvPr id="116" name="任意多边形 115"/>
          <p:cNvSpPr/>
          <p:nvPr/>
        </p:nvSpPr>
        <p:spPr>
          <a:xfrm>
            <a:off x="1307465" y="4519295"/>
            <a:ext cx="361315" cy="325120"/>
          </a:xfrm>
          <a:custGeom>
            <a:avLst/>
            <a:gdLst/>
            <a:ahLst/>
            <a:cxnLst>
              <a:cxn ang="3">
                <a:pos x="hc" y="t"/>
              </a:cxn>
              <a:cxn ang="cd2">
                <a:pos x="l" y="vc"/>
              </a:cxn>
              <a:cxn ang="cd4">
                <a:pos x="hc" y="b"/>
              </a:cxn>
              <a:cxn ang="0">
                <a:pos x="r" y="vc"/>
              </a:cxn>
            </a:cxnLst>
            <a:rect l="l" t="t" r="r" b="b"/>
            <a:pathLst>
              <a:path w="6340" h="5680">
                <a:moveTo>
                  <a:pt x="1" y="910"/>
                </a:moveTo>
                <a:lnTo>
                  <a:pt x="6339" y="910"/>
                </a:lnTo>
                <a:lnTo>
                  <a:pt x="6339" y="2742"/>
                </a:lnTo>
                <a:lnTo>
                  <a:pt x="6339" y="2744"/>
                </a:lnTo>
                <a:lnTo>
                  <a:pt x="6339" y="2759"/>
                </a:lnTo>
                <a:lnTo>
                  <a:pt x="6340" y="2774"/>
                </a:lnTo>
                <a:lnTo>
                  <a:pt x="6340" y="5098"/>
                </a:lnTo>
                <a:lnTo>
                  <a:pt x="6340" y="5114"/>
                </a:lnTo>
                <a:lnTo>
                  <a:pt x="6340" y="5129"/>
                </a:lnTo>
                <a:cubicBezTo>
                  <a:pt x="6347" y="5441"/>
                  <a:pt x="6008" y="5687"/>
                  <a:pt x="5785" y="5680"/>
                </a:cubicBezTo>
                <a:lnTo>
                  <a:pt x="5772" y="5680"/>
                </a:lnTo>
                <a:lnTo>
                  <a:pt x="5758" y="5680"/>
                </a:lnTo>
                <a:lnTo>
                  <a:pt x="581" y="5680"/>
                </a:lnTo>
                <a:lnTo>
                  <a:pt x="566" y="5680"/>
                </a:lnTo>
                <a:lnTo>
                  <a:pt x="551" y="5680"/>
                </a:lnTo>
                <a:cubicBezTo>
                  <a:pt x="239" y="5687"/>
                  <a:pt x="-7" y="5348"/>
                  <a:pt x="0" y="5125"/>
                </a:cubicBezTo>
                <a:lnTo>
                  <a:pt x="0" y="5112"/>
                </a:lnTo>
                <a:lnTo>
                  <a:pt x="0" y="5098"/>
                </a:lnTo>
                <a:lnTo>
                  <a:pt x="0" y="2774"/>
                </a:lnTo>
                <a:lnTo>
                  <a:pt x="1" y="2759"/>
                </a:lnTo>
                <a:lnTo>
                  <a:pt x="1" y="2744"/>
                </a:lnTo>
                <a:lnTo>
                  <a:pt x="1" y="2742"/>
                </a:lnTo>
                <a:lnTo>
                  <a:pt x="1" y="910"/>
                </a:lnTo>
                <a:close/>
                <a:moveTo>
                  <a:pt x="637" y="1535"/>
                </a:moveTo>
                <a:lnTo>
                  <a:pt x="5702" y="1535"/>
                </a:lnTo>
                <a:lnTo>
                  <a:pt x="5702" y="5054"/>
                </a:lnTo>
                <a:lnTo>
                  <a:pt x="637" y="5054"/>
                </a:lnTo>
                <a:lnTo>
                  <a:pt x="637" y="1535"/>
                </a:lnTo>
                <a:close/>
                <a:moveTo>
                  <a:pt x="3157" y="3238"/>
                </a:moveTo>
                <a:lnTo>
                  <a:pt x="3158" y="3263"/>
                </a:lnTo>
                <a:cubicBezTo>
                  <a:pt x="3173" y="3781"/>
                  <a:pt x="2652" y="4193"/>
                  <a:pt x="2238" y="4181"/>
                </a:cubicBezTo>
                <a:lnTo>
                  <a:pt x="2215" y="4181"/>
                </a:lnTo>
                <a:lnTo>
                  <a:pt x="2190" y="4181"/>
                </a:lnTo>
                <a:cubicBezTo>
                  <a:pt x="1673" y="4196"/>
                  <a:pt x="1260" y="3675"/>
                  <a:pt x="1272" y="3261"/>
                </a:cubicBezTo>
                <a:lnTo>
                  <a:pt x="1273" y="3238"/>
                </a:lnTo>
                <a:lnTo>
                  <a:pt x="1272" y="3213"/>
                </a:lnTo>
                <a:cubicBezTo>
                  <a:pt x="1257" y="2696"/>
                  <a:pt x="1778" y="2284"/>
                  <a:pt x="2192" y="2296"/>
                </a:cubicBezTo>
                <a:lnTo>
                  <a:pt x="2215" y="2296"/>
                </a:lnTo>
                <a:lnTo>
                  <a:pt x="2215" y="3238"/>
                </a:lnTo>
                <a:lnTo>
                  <a:pt x="3157" y="3238"/>
                </a:lnTo>
                <a:close/>
                <a:moveTo>
                  <a:pt x="3481" y="2282"/>
                </a:moveTo>
                <a:lnTo>
                  <a:pt x="5067" y="2282"/>
                </a:lnTo>
                <a:lnTo>
                  <a:pt x="5067" y="2916"/>
                </a:lnTo>
                <a:lnTo>
                  <a:pt x="3481" y="2916"/>
                </a:lnTo>
                <a:lnTo>
                  <a:pt x="3481" y="2282"/>
                </a:lnTo>
                <a:close/>
                <a:moveTo>
                  <a:pt x="3481" y="3547"/>
                </a:moveTo>
                <a:lnTo>
                  <a:pt x="5067" y="3547"/>
                </a:lnTo>
                <a:lnTo>
                  <a:pt x="5067" y="4181"/>
                </a:lnTo>
                <a:lnTo>
                  <a:pt x="3481" y="4181"/>
                </a:lnTo>
                <a:lnTo>
                  <a:pt x="3481" y="3547"/>
                </a:lnTo>
                <a:close/>
                <a:moveTo>
                  <a:pt x="1" y="0"/>
                </a:moveTo>
                <a:lnTo>
                  <a:pt x="6339" y="0"/>
                </a:lnTo>
                <a:lnTo>
                  <a:pt x="6339" y="647"/>
                </a:lnTo>
                <a:lnTo>
                  <a:pt x="1" y="647"/>
                </a:lnTo>
                <a:lnTo>
                  <a:pt x="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j-ea"/>
              <a:ea typeface="+mj-ea"/>
            </a:endParaRPr>
          </a:p>
        </p:txBody>
      </p:sp>
      <p:sp>
        <p:nvSpPr>
          <p:cNvPr id="117" name="椭圆 116"/>
          <p:cNvSpPr/>
          <p:nvPr/>
        </p:nvSpPr>
        <p:spPr>
          <a:xfrm>
            <a:off x="1092200" y="5415280"/>
            <a:ext cx="791845" cy="791845"/>
          </a:xfrm>
          <a:prstGeom prst="ellipse">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118" name="文本框 75"/>
          <p:cNvSpPr txBox="1"/>
          <p:nvPr/>
        </p:nvSpPr>
        <p:spPr bwMode="auto">
          <a:xfrm>
            <a:off x="2012950" y="5674360"/>
            <a:ext cx="365823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119" name="文本框 118"/>
          <p:cNvSpPr txBox="1"/>
          <p:nvPr/>
        </p:nvSpPr>
        <p:spPr>
          <a:xfrm>
            <a:off x="2012950" y="5405120"/>
            <a:ext cx="2816225" cy="337185"/>
          </a:xfrm>
          <a:prstGeom prst="rect">
            <a:avLst/>
          </a:prstGeom>
          <a:noFill/>
        </p:spPr>
        <p:txBody>
          <a:bodyPr wrap="square" rtlCol="0">
            <a:spAutoFit/>
          </a:bodyPr>
          <a:lstStyle/>
          <a:p>
            <a:pPr algn="l"/>
            <a:r>
              <a:rPr lang="zh-CN" altLang="en-US" sz="1600" dirty="0" smtClean="0">
                <a:solidFill>
                  <a:schemeClr val="tx1">
                    <a:lumMod val="65000"/>
                    <a:lumOff val="35000"/>
                  </a:schemeClr>
                </a:solidFill>
                <a:latin typeface="+mj-ea"/>
                <a:ea typeface="+mj-ea"/>
                <a:cs typeface="+mn-ea"/>
                <a:sym typeface="+mn-lt"/>
              </a:rPr>
              <a:t>您的文字内容</a:t>
            </a:r>
            <a:endParaRPr lang="zh-CN" altLang="en-US" sz="1600" dirty="0" smtClean="0">
              <a:solidFill>
                <a:schemeClr val="tx1">
                  <a:lumMod val="65000"/>
                  <a:lumOff val="35000"/>
                </a:schemeClr>
              </a:solidFill>
              <a:latin typeface="+mj-ea"/>
              <a:ea typeface="+mj-ea"/>
              <a:cs typeface="+mn-ea"/>
              <a:sym typeface="+mn-lt"/>
            </a:endParaRPr>
          </a:p>
        </p:txBody>
      </p:sp>
      <p:sp>
        <p:nvSpPr>
          <p:cNvPr id="120" name="椭圆 119"/>
          <p:cNvSpPr/>
          <p:nvPr/>
        </p:nvSpPr>
        <p:spPr>
          <a:xfrm>
            <a:off x="6404610" y="4189095"/>
            <a:ext cx="791845" cy="791845"/>
          </a:xfrm>
          <a:prstGeom prst="ellipse">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121" name="文本框 75"/>
          <p:cNvSpPr txBox="1"/>
          <p:nvPr/>
        </p:nvSpPr>
        <p:spPr bwMode="auto">
          <a:xfrm>
            <a:off x="7325360" y="4448175"/>
            <a:ext cx="365823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122" name="文本框 121"/>
          <p:cNvSpPr txBox="1"/>
          <p:nvPr/>
        </p:nvSpPr>
        <p:spPr>
          <a:xfrm>
            <a:off x="7325360" y="4178935"/>
            <a:ext cx="2816225" cy="337185"/>
          </a:xfrm>
          <a:prstGeom prst="rect">
            <a:avLst/>
          </a:prstGeom>
          <a:noFill/>
        </p:spPr>
        <p:txBody>
          <a:bodyPr wrap="square" rtlCol="0">
            <a:spAutoFit/>
          </a:bodyPr>
          <a:lstStyle/>
          <a:p>
            <a:pPr algn="l"/>
            <a:r>
              <a:rPr lang="zh-CN" altLang="en-US" sz="1600" dirty="0" smtClean="0">
                <a:solidFill>
                  <a:schemeClr val="tx1">
                    <a:lumMod val="65000"/>
                    <a:lumOff val="35000"/>
                  </a:schemeClr>
                </a:solidFill>
                <a:latin typeface="+mj-ea"/>
                <a:ea typeface="+mj-ea"/>
                <a:cs typeface="+mn-ea"/>
                <a:sym typeface="+mn-lt"/>
              </a:rPr>
              <a:t>您的文字内容</a:t>
            </a:r>
            <a:endParaRPr lang="zh-CN" altLang="en-US" sz="1600" dirty="0" smtClean="0">
              <a:solidFill>
                <a:schemeClr val="tx1">
                  <a:lumMod val="65000"/>
                  <a:lumOff val="35000"/>
                </a:schemeClr>
              </a:solidFill>
              <a:latin typeface="+mj-ea"/>
              <a:ea typeface="+mj-ea"/>
              <a:cs typeface="+mn-ea"/>
              <a:sym typeface="+mn-lt"/>
            </a:endParaRPr>
          </a:p>
        </p:txBody>
      </p:sp>
      <p:sp>
        <p:nvSpPr>
          <p:cNvPr id="123" name="椭圆 122"/>
          <p:cNvSpPr/>
          <p:nvPr/>
        </p:nvSpPr>
        <p:spPr>
          <a:xfrm>
            <a:off x="6404610" y="5344160"/>
            <a:ext cx="791845" cy="791845"/>
          </a:xfrm>
          <a:prstGeom prst="ellipse">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j-ea"/>
              <a:ea typeface="+mj-ea"/>
            </a:endParaRPr>
          </a:p>
        </p:txBody>
      </p:sp>
      <p:sp>
        <p:nvSpPr>
          <p:cNvPr id="124" name="文本框 75"/>
          <p:cNvSpPr txBox="1"/>
          <p:nvPr/>
        </p:nvSpPr>
        <p:spPr bwMode="auto">
          <a:xfrm>
            <a:off x="7325360" y="5603240"/>
            <a:ext cx="3658235"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lumMod val="50000"/>
                  </a:schemeClr>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lumMod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lumMod val="50000"/>
                </a:schemeClr>
              </a:solidFill>
              <a:latin typeface="+mj-ea"/>
              <a:ea typeface="+mj-ea"/>
              <a:cs typeface="+mn-ea"/>
              <a:sym typeface="+mn-lt"/>
            </a:endParaRPr>
          </a:p>
        </p:txBody>
      </p:sp>
      <p:sp>
        <p:nvSpPr>
          <p:cNvPr id="125" name="文本框 124"/>
          <p:cNvSpPr txBox="1"/>
          <p:nvPr/>
        </p:nvSpPr>
        <p:spPr>
          <a:xfrm>
            <a:off x="7325360" y="5334000"/>
            <a:ext cx="2816225" cy="337185"/>
          </a:xfrm>
          <a:prstGeom prst="rect">
            <a:avLst/>
          </a:prstGeom>
          <a:noFill/>
        </p:spPr>
        <p:txBody>
          <a:bodyPr wrap="square" rtlCol="0">
            <a:spAutoFit/>
          </a:bodyPr>
          <a:lstStyle/>
          <a:p>
            <a:pPr algn="l"/>
            <a:r>
              <a:rPr lang="zh-CN" altLang="en-US" sz="1600" dirty="0" smtClean="0">
                <a:solidFill>
                  <a:schemeClr val="tx1">
                    <a:lumMod val="65000"/>
                    <a:lumOff val="35000"/>
                  </a:schemeClr>
                </a:solidFill>
                <a:latin typeface="+mj-ea"/>
                <a:ea typeface="+mj-ea"/>
                <a:cs typeface="+mn-ea"/>
                <a:sym typeface="+mn-lt"/>
              </a:rPr>
              <a:t>您的文字内容</a:t>
            </a:r>
            <a:endParaRPr lang="zh-CN" altLang="en-US" sz="1600" dirty="0" smtClean="0">
              <a:solidFill>
                <a:schemeClr val="tx1">
                  <a:lumMod val="65000"/>
                  <a:lumOff val="35000"/>
                </a:schemeClr>
              </a:solidFill>
              <a:latin typeface="+mj-ea"/>
              <a:ea typeface="+mj-ea"/>
              <a:cs typeface="+mn-ea"/>
              <a:sym typeface="+mn-lt"/>
            </a:endParaRPr>
          </a:p>
        </p:txBody>
      </p:sp>
      <p:sp>
        <p:nvSpPr>
          <p:cNvPr id="126" name="文本框 125"/>
          <p:cNvSpPr txBox="1"/>
          <p:nvPr/>
        </p:nvSpPr>
        <p:spPr>
          <a:xfrm>
            <a:off x="6581775" y="1708150"/>
            <a:ext cx="2816382" cy="583565"/>
          </a:xfrm>
          <a:prstGeom prst="rect">
            <a:avLst/>
          </a:prstGeom>
          <a:noFill/>
        </p:spPr>
        <p:txBody>
          <a:bodyPr wrap="square" rtlCol="0">
            <a:spAutoFit/>
          </a:bodyPr>
          <a:p>
            <a:pPr algn="l"/>
            <a:r>
              <a:rPr lang="zh-CN" altLang="en-US" sz="3200" dirty="0" smtClean="0">
                <a:solidFill>
                  <a:schemeClr val="bg1"/>
                </a:solidFill>
                <a:latin typeface="+mj-ea"/>
                <a:ea typeface="+mj-ea"/>
                <a:cs typeface="+mn-ea"/>
                <a:sym typeface="+mn-lt"/>
              </a:rPr>
              <a:t>您的文字内容</a:t>
            </a:r>
            <a:endParaRPr lang="zh-CN" altLang="en-US" sz="3200" dirty="0" smtClean="0">
              <a:solidFill>
                <a:schemeClr val="bg1"/>
              </a:solidFill>
              <a:latin typeface="+mj-ea"/>
              <a:ea typeface="+mj-ea"/>
              <a:cs typeface="+mn-ea"/>
              <a:sym typeface="+mn-lt"/>
            </a:endParaRPr>
          </a:p>
        </p:txBody>
      </p:sp>
      <p:sp>
        <p:nvSpPr>
          <p:cNvPr id="127" name="文本框 200"/>
          <p:cNvSpPr txBox="1"/>
          <p:nvPr/>
        </p:nvSpPr>
        <p:spPr bwMode="auto">
          <a:xfrm>
            <a:off x="6581775" y="2291715"/>
            <a:ext cx="4563745" cy="158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solidFill>
                <a:latin typeface="+mj-ea"/>
                <a:ea typeface="+mj-ea"/>
                <a:cs typeface="+mn-ea"/>
                <a:sym typeface="+mn-lt"/>
              </a:rPr>
              <a:t>单击此处添加文本单击此处添加文本单击此处添加文本</a:t>
            </a:r>
            <a:endParaRPr lang="en-US" altLang="zh-CN" sz="1000">
              <a:solidFill>
                <a:schemeClr val="bg1"/>
              </a:solidFill>
              <a:latin typeface="+mj-ea"/>
              <a:ea typeface="+mj-ea"/>
              <a:cs typeface="+mn-ea"/>
              <a:sym typeface="+mn-lt"/>
            </a:endParaRPr>
          </a:p>
          <a:p>
            <a:pPr algn="l" defTabSz="1219200" fontAlgn="base">
              <a:lnSpc>
                <a:spcPct val="150000"/>
              </a:lnSpc>
              <a:spcBef>
                <a:spcPts val="1335"/>
              </a:spcBef>
              <a:spcAft>
                <a:spcPct val="0"/>
              </a:spcAft>
            </a:pPr>
            <a:r>
              <a:rPr lang="en-US" altLang="zh-CN" sz="1000">
                <a:solidFill>
                  <a:schemeClr val="bg1"/>
                </a:solidFill>
                <a:latin typeface="+mj-ea"/>
                <a:ea typeface="+mj-ea"/>
                <a:cs typeface="+mn-ea"/>
                <a:sym typeface="+mn-lt"/>
              </a:rPr>
              <a:t>单击此处添加文本单击此处添加文本单击此处添加文本单击此处添加文本单击此处添加文本单击此处添加文本</a:t>
            </a:r>
            <a:endParaRPr lang="en-US" altLang="zh-CN" sz="1000">
              <a:solidFill>
                <a:schemeClr val="bg1"/>
              </a:solidFill>
              <a:latin typeface="+mj-ea"/>
              <a:ea typeface="+mj-ea"/>
              <a:cs typeface="+mn-ea"/>
              <a:sym typeface="+mn-lt"/>
            </a:endParaRPr>
          </a:p>
          <a:p>
            <a:pPr algn="l" defTabSz="1219200" fontAlgn="base">
              <a:lnSpc>
                <a:spcPct val="150000"/>
              </a:lnSpc>
              <a:spcBef>
                <a:spcPts val="1335"/>
              </a:spcBef>
              <a:spcAft>
                <a:spcPct val="0"/>
              </a:spcAft>
            </a:pPr>
            <a:r>
              <a:rPr lang="en-US" altLang="zh-CN" sz="1000">
                <a:solidFill>
                  <a:schemeClr val="bg1"/>
                </a:solidFill>
                <a:latin typeface="+mj-ea"/>
                <a:ea typeface="+mj-ea"/>
                <a:cs typeface="+mn-ea"/>
                <a:sym typeface="+mn-lt"/>
              </a:rPr>
              <a:t>单击此处添加文本单击此处添加文本单击此处添加文本</a:t>
            </a:r>
            <a:endParaRPr lang="en-US" altLang="zh-CN" sz="1000">
              <a:solidFill>
                <a:schemeClr val="bg1"/>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solidFill>
              <a:latin typeface="+mj-ea"/>
              <a:ea typeface="+mj-ea"/>
              <a:cs typeface="+mn-ea"/>
              <a:sym typeface="+mn-lt"/>
            </a:endParaRPr>
          </a:p>
        </p:txBody>
      </p:sp>
      <p:sp>
        <p:nvSpPr>
          <p:cNvPr id="128" name="任意多边形 127"/>
          <p:cNvSpPr/>
          <p:nvPr/>
        </p:nvSpPr>
        <p:spPr>
          <a:xfrm>
            <a:off x="6605905" y="4390390"/>
            <a:ext cx="389255" cy="389255"/>
          </a:xfrm>
          <a:custGeom>
            <a:avLst/>
            <a:gdLst/>
            <a:ahLst/>
            <a:cxnLst>
              <a:cxn ang="3">
                <a:pos x="hc" y="t"/>
              </a:cxn>
              <a:cxn ang="cd2">
                <a:pos x="l" y="vc"/>
              </a:cxn>
              <a:cxn ang="cd4">
                <a:pos x="hc" y="b"/>
              </a:cxn>
              <a:cxn ang="0">
                <a:pos x="r" y="vc"/>
              </a:cxn>
            </a:cxnLst>
            <a:rect l="l" t="t" r="r" b="b"/>
            <a:pathLst>
              <a:path w="8710" h="8710">
                <a:moveTo>
                  <a:pt x="3825" y="0"/>
                </a:moveTo>
                <a:lnTo>
                  <a:pt x="4885" y="0"/>
                </a:lnTo>
                <a:lnTo>
                  <a:pt x="4885" y="964"/>
                </a:lnTo>
                <a:cubicBezTo>
                  <a:pt x="5262" y="973"/>
                  <a:pt x="6146" y="1372"/>
                  <a:pt x="6368" y="1592"/>
                </a:cubicBezTo>
                <a:lnTo>
                  <a:pt x="7060" y="901"/>
                </a:lnTo>
                <a:lnTo>
                  <a:pt x="7809" y="1650"/>
                </a:lnTo>
                <a:lnTo>
                  <a:pt x="7112" y="2347"/>
                </a:lnTo>
                <a:cubicBezTo>
                  <a:pt x="7437" y="2729"/>
                  <a:pt x="7716" y="3528"/>
                  <a:pt x="7740" y="3825"/>
                </a:cubicBezTo>
                <a:lnTo>
                  <a:pt x="8710" y="3825"/>
                </a:lnTo>
                <a:lnTo>
                  <a:pt x="8710" y="4885"/>
                </a:lnTo>
                <a:lnTo>
                  <a:pt x="7745" y="4885"/>
                </a:lnTo>
                <a:cubicBezTo>
                  <a:pt x="7736" y="5267"/>
                  <a:pt x="7335" y="6150"/>
                  <a:pt x="7118" y="6369"/>
                </a:cubicBezTo>
                <a:lnTo>
                  <a:pt x="7809" y="7060"/>
                </a:lnTo>
                <a:lnTo>
                  <a:pt x="7060" y="7809"/>
                </a:lnTo>
                <a:lnTo>
                  <a:pt x="6364" y="7114"/>
                </a:lnTo>
                <a:cubicBezTo>
                  <a:pt x="5977" y="7442"/>
                  <a:pt x="5182" y="7719"/>
                  <a:pt x="4885" y="7743"/>
                </a:cubicBezTo>
                <a:lnTo>
                  <a:pt x="4885" y="8710"/>
                </a:lnTo>
                <a:lnTo>
                  <a:pt x="3825" y="8710"/>
                </a:lnTo>
                <a:lnTo>
                  <a:pt x="3825" y="7748"/>
                </a:lnTo>
                <a:cubicBezTo>
                  <a:pt x="3440" y="7739"/>
                  <a:pt x="2561" y="7339"/>
                  <a:pt x="2339" y="7120"/>
                </a:cubicBezTo>
                <a:lnTo>
                  <a:pt x="1650" y="7809"/>
                </a:lnTo>
                <a:lnTo>
                  <a:pt x="901" y="7060"/>
                </a:lnTo>
                <a:lnTo>
                  <a:pt x="1594" y="6366"/>
                </a:lnTo>
                <a:cubicBezTo>
                  <a:pt x="1268" y="5980"/>
                  <a:pt x="991" y="5187"/>
                  <a:pt x="966" y="4885"/>
                </a:cubicBezTo>
                <a:lnTo>
                  <a:pt x="0" y="4885"/>
                </a:lnTo>
                <a:lnTo>
                  <a:pt x="0" y="3825"/>
                </a:lnTo>
                <a:lnTo>
                  <a:pt x="961" y="3825"/>
                </a:lnTo>
                <a:cubicBezTo>
                  <a:pt x="971" y="3446"/>
                  <a:pt x="1368" y="2565"/>
                  <a:pt x="1590" y="2340"/>
                </a:cubicBezTo>
                <a:lnTo>
                  <a:pt x="901" y="1650"/>
                </a:lnTo>
                <a:lnTo>
                  <a:pt x="1650" y="901"/>
                </a:lnTo>
                <a:lnTo>
                  <a:pt x="2345" y="1596"/>
                </a:lnTo>
                <a:cubicBezTo>
                  <a:pt x="2726" y="1273"/>
                  <a:pt x="3522" y="993"/>
                  <a:pt x="3825" y="969"/>
                </a:cubicBezTo>
                <a:lnTo>
                  <a:pt x="3825" y="0"/>
                </a:lnTo>
                <a:close/>
                <a:moveTo>
                  <a:pt x="1814" y="4356"/>
                </a:moveTo>
                <a:lnTo>
                  <a:pt x="1813" y="4288"/>
                </a:lnTo>
                <a:cubicBezTo>
                  <a:pt x="1772" y="2894"/>
                  <a:pt x="3175" y="1783"/>
                  <a:pt x="4292" y="1816"/>
                </a:cubicBezTo>
                <a:lnTo>
                  <a:pt x="4353" y="1817"/>
                </a:lnTo>
                <a:lnTo>
                  <a:pt x="4421" y="1816"/>
                </a:lnTo>
                <a:cubicBezTo>
                  <a:pt x="5815" y="1775"/>
                  <a:pt x="6926" y="3178"/>
                  <a:pt x="6893" y="4295"/>
                </a:cubicBezTo>
                <a:lnTo>
                  <a:pt x="6892" y="4356"/>
                </a:lnTo>
                <a:lnTo>
                  <a:pt x="6894" y="4424"/>
                </a:lnTo>
                <a:cubicBezTo>
                  <a:pt x="6935" y="5818"/>
                  <a:pt x="5531" y="6929"/>
                  <a:pt x="4414" y="6896"/>
                </a:cubicBezTo>
                <a:lnTo>
                  <a:pt x="4353" y="6895"/>
                </a:lnTo>
                <a:lnTo>
                  <a:pt x="4285" y="6897"/>
                </a:lnTo>
                <a:cubicBezTo>
                  <a:pt x="2891" y="6938"/>
                  <a:pt x="1780" y="5534"/>
                  <a:pt x="1813" y="4417"/>
                </a:cubicBezTo>
                <a:lnTo>
                  <a:pt x="1814" y="43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bg1"/>
              </a:solidFill>
              <a:latin typeface="+mj-ea"/>
              <a:ea typeface="+mj-ea"/>
            </a:endParaRPr>
          </a:p>
        </p:txBody>
      </p:sp>
      <p:sp>
        <p:nvSpPr>
          <p:cNvPr id="129" name="任意多边形 128"/>
          <p:cNvSpPr/>
          <p:nvPr/>
        </p:nvSpPr>
        <p:spPr>
          <a:xfrm>
            <a:off x="6632575" y="5587365"/>
            <a:ext cx="324485" cy="30543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299" h="3096">
                <a:moveTo>
                  <a:pt x="0" y="425"/>
                </a:moveTo>
                <a:lnTo>
                  <a:pt x="0" y="413"/>
                </a:lnTo>
                <a:lnTo>
                  <a:pt x="0" y="402"/>
                </a:lnTo>
                <a:cubicBezTo>
                  <a:pt x="-5" y="174"/>
                  <a:pt x="242" y="-5"/>
                  <a:pt x="405" y="0"/>
                </a:cubicBezTo>
                <a:lnTo>
                  <a:pt x="414" y="0"/>
                </a:lnTo>
                <a:lnTo>
                  <a:pt x="425" y="0"/>
                </a:lnTo>
                <a:lnTo>
                  <a:pt x="2874" y="0"/>
                </a:lnTo>
                <a:lnTo>
                  <a:pt x="2886" y="0"/>
                </a:lnTo>
                <a:lnTo>
                  <a:pt x="2897" y="0"/>
                </a:lnTo>
                <a:cubicBezTo>
                  <a:pt x="3125" y="-5"/>
                  <a:pt x="3304" y="242"/>
                  <a:pt x="3299" y="405"/>
                </a:cubicBezTo>
                <a:lnTo>
                  <a:pt x="3299" y="414"/>
                </a:lnTo>
                <a:lnTo>
                  <a:pt x="3299" y="425"/>
                </a:lnTo>
                <a:lnTo>
                  <a:pt x="3299" y="2121"/>
                </a:lnTo>
                <a:lnTo>
                  <a:pt x="3299" y="2133"/>
                </a:lnTo>
                <a:lnTo>
                  <a:pt x="3299" y="2144"/>
                </a:lnTo>
                <a:cubicBezTo>
                  <a:pt x="3304" y="2372"/>
                  <a:pt x="3056" y="2551"/>
                  <a:pt x="2894" y="2546"/>
                </a:cubicBezTo>
                <a:lnTo>
                  <a:pt x="2885" y="2546"/>
                </a:lnTo>
                <a:lnTo>
                  <a:pt x="2874" y="2546"/>
                </a:lnTo>
                <a:lnTo>
                  <a:pt x="2311" y="2546"/>
                </a:lnTo>
                <a:cubicBezTo>
                  <a:pt x="2312" y="2546"/>
                  <a:pt x="2293" y="2563"/>
                  <a:pt x="2298" y="2558"/>
                </a:cubicBezTo>
                <a:lnTo>
                  <a:pt x="1824" y="3032"/>
                </a:lnTo>
                <a:lnTo>
                  <a:pt x="1824" y="3032"/>
                </a:lnTo>
                <a:cubicBezTo>
                  <a:pt x="1795" y="3071"/>
                  <a:pt x="1727" y="3098"/>
                  <a:pt x="1681" y="3096"/>
                </a:cubicBezTo>
                <a:cubicBezTo>
                  <a:pt x="1670" y="3096"/>
                  <a:pt x="1644" y="3093"/>
                  <a:pt x="1647" y="3093"/>
                </a:cubicBezTo>
                <a:cubicBezTo>
                  <a:pt x="1640" y="3094"/>
                  <a:pt x="1620" y="3096"/>
                  <a:pt x="1617" y="3096"/>
                </a:cubicBezTo>
                <a:cubicBezTo>
                  <a:pt x="1583" y="3097"/>
                  <a:pt x="1544" y="3085"/>
                  <a:pt x="1524" y="3072"/>
                </a:cubicBezTo>
                <a:lnTo>
                  <a:pt x="1518" y="3078"/>
                </a:lnTo>
                <a:lnTo>
                  <a:pt x="999" y="2558"/>
                </a:lnTo>
                <a:lnTo>
                  <a:pt x="999" y="2558"/>
                </a:lnTo>
                <a:lnTo>
                  <a:pt x="997" y="2557"/>
                </a:lnTo>
                <a:lnTo>
                  <a:pt x="994" y="2554"/>
                </a:lnTo>
                <a:lnTo>
                  <a:pt x="990" y="2550"/>
                </a:lnTo>
                <a:lnTo>
                  <a:pt x="986" y="2547"/>
                </a:lnTo>
                <a:lnTo>
                  <a:pt x="985" y="2546"/>
                </a:lnTo>
                <a:lnTo>
                  <a:pt x="425" y="2546"/>
                </a:lnTo>
                <a:lnTo>
                  <a:pt x="413" y="2546"/>
                </a:lnTo>
                <a:lnTo>
                  <a:pt x="402" y="2546"/>
                </a:lnTo>
                <a:cubicBezTo>
                  <a:pt x="174" y="2551"/>
                  <a:pt x="-5" y="2304"/>
                  <a:pt x="0" y="2141"/>
                </a:cubicBezTo>
                <a:lnTo>
                  <a:pt x="0" y="2132"/>
                </a:lnTo>
                <a:lnTo>
                  <a:pt x="0" y="2121"/>
                </a:lnTo>
                <a:lnTo>
                  <a:pt x="0" y="425"/>
                </a:lnTo>
                <a:close/>
                <a:moveTo>
                  <a:pt x="2198" y="2226"/>
                </a:moveTo>
                <a:lnTo>
                  <a:pt x="2198" y="2222"/>
                </a:lnTo>
                <a:lnTo>
                  <a:pt x="2809" y="2222"/>
                </a:lnTo>
                <a:lnTo>
                  <a:pt x="2813" y="2222"/>
                </a:lnTo>
                <a:lnTo>
                  <a:pt x="2817" y="2222"/>
                </a:lnTo>
                <a:cubicBezTo>
                  <a:pt x="2901" y="2225"/>
                  <a:pt x="2984" y="2132"/>
                  <a:pt x="2981" y="2058"/>
                </a:cubicBezTo>
                <a:lnTo>
                  <a:pt x="2981" y="2054"/>
                </a:lnTo>
                <a:lnTo>
                  <a:pt x="2981" y="2050"/>
                </a:lnTo>
                <a:lnTo>
                  <a:pt x="2981" y="496"/>
                </a:lnTo>
                <a:lnTo>
                  <a:pt x="2981" y="492"/>
                </a:lnTo>
                <a:lnTo>
                  <a:pt x="2981" y="488"/>
                </a:lnTo>
                <a:cubicBezTo>
                  <a:pt x="2984" y="404"/>
                  <a:pt x="2892" y="322"/>
                  <a:pt x="2818" y="324"/>
                </a:cubicBezTo>
                <a:lnTo>
                  <a:pt x="2814" y="324"/>
                </a:lnTo>
                <a:lnTo>
                  <a:pt x="2809" y="324"/>
                </a:lnTo>
                <a:lnTo>
                  <a:pt x="490" y="324"/>
                </a:lnTo>
                <a:lnTo>
                  <a:pt x="486" y="324"/>
                </a:lnTo>
                <a:lnTo>
                  <a:pt x="482" y="324"/>
                </a:lnTo>
                <a:cubicBezTo>
                  <a:pt x="398" y="321"/>
                  <a:pt x="315" y="414"/>
                  <a:pt x="318" y="488"/>
                </a:cubicBezTo>
                <a:lnTo>
                  <a:pt x="318" y="492"/>
                </a:lnTo>
                <a:lnTo>
                  <a:pt x="318" y="496"/>
                </a:lnTo>
                <a:lnTo>
                  <a:pt x="318" y="2050"/>
                </a:lnTo>
                <a:lnTo>
                  <a:pt x="318" y="2054"/>
                </a:lnTo>
                <a:lnTo>
                  <a:pt x="318" y="2058"/>
                </a:lnTo>
                <a:cubicBezTo>
                  <a:pt x="315" y="2142"/>
                  <a:pt x="407" y="2224"/>
                  <a:pt x="481" y="2222"/>
                </a:cubicBezTo>
                <a:lnTo>
                  <a:pt x="485" y="2222"/>
                </a:lnTo>
                <a:lnTo>
                  <a:pt x="490" y="2222"/>
                </a:lnTo>
                <a:lnTo>
                  <a:pt x="1101" y="2222"/>
                </a:lnTo>
                <a:lnTo>
                  <a:pt x="1101" y="2225"/>
                </a:lnTo>
                <a:cubicBezTo>
                  <a:pt x="1102" y="2225"/>
                  <a:pt x="1126" y="2223"/>
                  <a:pt x="1126" y="2224"/>
                </a:cubicBezTo>
                <a:cubicBezTo>
                  <a:pt x="1181" y="2221"/>
                  <a:pt x="1245" y="2256"/>
                  <a:pt x="1269" y="2288"/>
                </a:cubicBezTo>
                <a:lnTo>
                  <a:pt x="1269" y="2288"/>
                </a:lnTo>
                <a:lnTo>
                  <a:pt x="1648" y="2667"/>
                </a:lnTo>
                <a:lnTo>
                  <a:pt x="2073" y="2242"/>
                </a:lnTo>
                <a:lnTo>
                  <a:pt x="2079" y="2247"/>
                </a:lnTo>
                <a:cubicBezTo>
                  <a:pt x="2104" y="2231"/>
                  <a:pt x="2145" y="2223"/>
                  <a:pt x="2172" y="2224"/>
                </a:cubicBezTo>
                <a:cubicBezTo>
                  <a:pt x="2181" y="2224"/>
                  <a:pt x="2198" y="2226"/>
                  <a:pt x="2198" y="2226"/>
                </a:cubicBezTo>
                <a:close/>
                <a:moveTo>
                  <a:pt x="1192" y="707"/>
                </a:moveTo>
                <a:lnTo>
                  <a:pt x="2114" y="707"/>
                </a:lnTo>
                <a:lnTo>
                  <a:pt x="2114" y="707"/>
                </a:lnTo>
                <a:lnTo>
                  <a:pt x="2119" y="707"/>
                </a:lnTo>
                <a:lnTo>
                  <a:pt x="2124" y="707"/>
                </a:lnTo>
                <a:cubicBezTo>
                  <a:pt x="2229" y="704"/>
                  <a:pt x="2313" y="810"/>
                  <a:pt x="2310" y="894"/>
                </a:cubicBezTo>
                <a:lnTo>
                  <a:pt x="2310" y="899"/>
                </a:lnTo>
                <a:lnTo>
                  <a:pt x="2310" y="904"/>
                </a:lnTo>
                <a:cubicBezTo>
                  <a:pt x="2313" y="1009"/>
                  <a:pt x="2208" y="1093"/>
                  <a:pt x="2124" y="1090"/>
                </a:cubicBezTo>
                <a:lnTo>
                  <a:pt x="2119" y="1090"/>
                </a:lnTo>
                <a:lnTo>
                  <a:pt x="2114" y="1090"/>
                </a:lnTo>
                <a:lnTo>
                  <a:pt x="2114" y="1090"/>
                </a:lnTo>
                <a:lnTo>
                  <a:pt x="1192" y="1090"/>
                </a:lnTo>
                <a:lnTo>
                  <a:pt x="1192" y="1090"/>
                </a:lnTo>
                <a:lnTo>
                  <a:pt x="1190" y="1090"/>
                </a:lnTo>
                <a:lnTo>
                  <a:pt x="1185" y="1090"/>
                </a:lnTo>
                <a:lnTo>
                  <a:pt x="1180" y="1090"/>
                </a:lnTo>
                <a:lnTo>
                  <a:pt x="1175" y="1090"/>
                </a:lnTo>
                <a:cubicBezTo>
                  <a:pt x="1070" y="1093"/>
                  <a:pt x="987" y="988"/>
                  <a:pt x="989" y="903"/>
                </a:cubicBezTo>
                <a:lnTo>
                  <a:pt x="989" y="899"/>
                </a:lnTo>
                <a:lnTo>
                  <a:pt x="989" y="894"/>
                </a:lnTo>
                <a:cubicBezTo>
                  <a:pt x="986" y="789"/>
                  <a:pt x="1092" y="705"/>
                  <a:pt x="1176" y="707"/>
                </a:cubicBezTo>
                <a:lnTo>
                  <a:pt x="1180" y="707"/>
                </a:lnTo>
                <a:lnTo>
                  <a:pt x="1185" y="707"/>
                </a:lnTo>
                <a:lnTo>
                  <a:pt x="1190" y="708"/>
                </a:lnTo>
                <a:lnTo>
                  <a:pt x="1192" y="708"/>
                </a:lnTo>
                <a:lnTo>
                  <a:pt x="1192" y="707"/>
                </a:lnTo>
                <a:close/>
                <a:moveTo>
                  <a:pt x="1188" y="1392"/>
                </a:moveTo>
                <a:lnTo>
                  <a:pt x="2110" y="1392"/>
                </a:lnTo>
                <a:lnTo>
                  <a:pt x="2110" y="1392"/>
                </a:lnTo>
                <a:lnTo>
                  <a:pt x="2115" y="1392"/>
                </a:lnTo>
                <a:lnTo>
                  <a:pt x="2120" y="1392"/>
                </a:lnTo>
                <a:cubicBezTo>
                  <a:pt x="2225" y="1389"/>
                  <a:pt x="2309" y="1495"/>
                  <a:pt x="2306" y="1579"/>
                </a:cubicBezTo>
                <a:lnTo>
                  <a:pt x="2306" y="1584"/>
                </a:lnTo>
                <a:lnTo>
                  <a:pt x="2306" y="1589"/>
                </a:lnTo>
                <a:cubicBezTo>
                  <a:pt x="2309" y="1694"/>
                  <a:pt x="2204" y="1778"/>
                  <a:pt x="2120" y="1775"/>
                </a:cubicBezTo>
                <a:lnTo>
                  <a:pt x="2115" y="1775"/>
                </a:lnTo>
                <a:lnTo>
                  <a:pt x="2110" y="1775"/>
                </a:lnTo>
                <a:lnTo>
                  <a:pt x="2110" y="1775"/>
                </a:lnTo>
                <a:lnTo>
                  <a:pt x="1188" y="1775"/>
                </a:lnTo>
                <a:lnTo>
                  <a:pt x="1188" y="1775"/>
                </a:lnTo>
                <a:lnTo>
                  <a:pt x="1186" y="1775"/>
                </a:lnTo>
                <a:lnTo>
                  <a:pt x="1181" y="1775"/>
                </a:lnTo>
                <a:lnTo>
                  <a:pt x="1176" y="1775"/>
                </a:lnTo>
                <a:lnTo>
                  <a:pt x="1171" y="1775"/>
                </a:lnTo>
                <a:cubicBezTo>
                  <a:pt x="1066" y="1778"/>
                  <a:pt x="983" y="1673"/>
                  <a:pt x="985" y="1588"/>
                </a:cubicBezTo>
                <a:lnTo>
                  <a:pt x="985" y="1584"/>
                </a:lnTo>
                <a:lnTo>
                  <a:pt x="985" y="1579"/>
                </a:lnTo>
                <a:cubicBezTo>
                  <a:pt x="982" y="1474"/>
                  <a:pt x="1088" y="1390"/>
                  <a:pt x="1172" y="1392"/>
                </a:cubicBezTo>
                <a:lnTo>
                  <a:pt x="1176" y="1392"/>
                </a:lnTo>
                <a:lnTo>
                  <a:pt x="1181" y="1392"/>
                </a:lnTo>
                <a:lnTo>
                  <a:pt x="1186" y="1393"/>
                </a:lnTo>
                <a:lnTo>
                  <a:pt x="1188" y="1393"/>
                </a:lnTo>
                <a:lnTo>
                  <a:pt x="1188" y="13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j-ea"/>
              <a:ea typeface="+mj-ea"/>
            </a:endParaRPr>
          </a:p>
        </p:txBody>
      </p:sp>
      <p:sp>
        <p:nvSpPr>
          <p:cNvPr id="130" name="任意多边形 129"/>
          <p:cNvSpPr/>
          <p:nvPr/>
        </p:nvSpPr>
        <p:spPr>
          <a:xfrm>
            <a:off x="1361440" y="5654675"/>
            <a:ext cx="252730" cy="31305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696" h="4550">
                <a:moveTo>
                  <a:pt x="0" y="616"/>
                </a:moveTo>
                <a:lnTo>
                  <a:pt x="0" y="600"/>
                </a:lnTo>
                <a:cubicBezTo>
                  <a:pt x="-10" y="262"/>
                  <a:pt x="331" y="-8"/>
                  <a:pt x="601" y="0"/>
                </a:cubicBezTo>
                <a:lnTo>
                  <a:pt x="616" y="0"/>
                </a:lnTo>
                <a:lnTo>
                  <a:pt x="1010" y="0"/>
                </a:lnTo>
                <a:lnTo>
                  <a:pt x="1014" y="0"/>
                </a:lnTo>
                <a:lnTo>
                  <a:pt x="1019" y="0"/>
                </a:lnTo>
                <a:lnTo>
                  <a:pt x="2677" y="0"/>
                </a:lnTo>
                <a:lnTo>
                  <a:pt x="2683" y="0"/>
                </a:lnTo>
                <a:lnTo>
                  <a:pt x="2689" y="0"/>
                </a:lnTo>
                <a:lnTo>
                  <a:pt x="2689" y="0"/>
                </a:lnTo>
                <a:lnTo>
                  <a:pt x="3080" y="0"/>
                </a:lnTo>
                <a:lnTo>
                  <a:pt x="3096" y="0"/>
                </a:lnTo>
                <a:cubicBezTo>
                  <a:pt x="3434" y="-10"/>
                  <a:pt x="3704" y="331"/>
                  <a:pt x="3696" y="601"/>
                </a:cubicBezTo>
                <a:lnTo>
                  <a:pt x="3696" y="616"/>
                </a:lnTo>
                <a:lnTo>
                  <a:pt x="3696" y="3934"/>
                </a:lnTo>
                <a:lnTo>
                  <a:pt x="3696" y="3950"/>
                </a:lnTo>
                <a:cubicBezTo>
                  <a:pt x="3706" y="4288"/>
                  <a:pt x="3365" y="4558"/>
                  <a:pt x="3095" y="4550"/>
                </a:cubicBezTo>
                <a:lnTo>
                  <a:pt x="3080" y="4550"/>
                </a:lnTo>
                <a:lnTo>
                  <a:pt x="616" y="4550"/>
                </a:lnTo>
                <a:lnTo>
                  <a:pt x="600" y="4550"/>
                </a:lnTo>
                <a:cubicBezTo>
                  <a:pt x="262" y="4560"/>
                  <a:pt x="-8" y="4219"/>
                  <a:pt x="0" y="3949"/>
                </a:cubicBezTo>
                <a:lnTo>
                  <a:pt x="0" y="3934"/>
                </a:lnTo>
                <a:lnTo>
                  <a:pt x="0" y="616"/>
                </a:lnTo>
                <a:close/>
                <a:moveTo>
                  <a:pt x="405" y="413"/>
                </a:moveTo>
                <a:lnTo>
                  <a:pt x="810" y="413"/>
                </a:lnTo>
                <a:lnTo>
                  <a:pt x="810" y="1043"/>
                </a:lnTo>
                <a:lnTo>
                  <a:pt x="810" y="1048"/>
                </a:lnTo>
                <a:cubicBezTo>
                  <a:pt x="807" y="1152"/>
                  <a:pt x="911" y="1256"/>
                  <a:pt x="1013" y="1252"/>
                </a:cubicBezTo>
                <a:lnTo>
                  <a:pt x="1019" y="1252"/>
                </a:lnTo>
                <a:lnTo>
                  <a:pt x="2677" y="1252"/>
                </a:lnTo>
                <a:lnTo>
                  <a:pt x="2682" y="1252"/>
                </a:lnTo>
                <a:cubicBezTo>
                  <a:pt x="2786" y="1256"/>
                  <a:pt x="2890" y="1151"/>
                  <a:pt x="2886" y="1049"/>
                </a:cubicBezTo>
                <a:lnTo>
                  <a:pt x="2886" y="1043"/>
                </a:lnTo>
                <a:lnTo>
                  <a:pt x="2886" y="413"/>
                </a:lnTo>
                <a:lnTo>
                  <a:pt x="3291" y="413"/>
                </a:lnTo>
                <a:lnTo>
                  <a:pt x="3291" y="4137"/>
                </a:lnTo>
                <a:lnTo>
                  <a:pt x="405" y="4137"/>
                </a:lnTo>
                <a:lnTo>
                  <a:pt x="405" y="413"/>
                </a:lnTo>
                <a:close/>
                <a:moveTo>
                  <a:pt x="1149" y="413"/>
                </a:moveTo>
                <a:lnTo>
                  <a:pt x="2548" y="413"/>
                </a:lnTo>
                <a:lnTo>
                  <a:pt x="2548" y="979"/>
                </a:lnTo>
                <a:lnTo>
                  <a:pt x="1149" y="979"/>
                </a:lnTo>
                <a:lnTo>
                  <a:pt x="1149" y="413"/>
                </a:lnTo>
                <a:close/>
                <a:moveTo>
                  <a:pt x="876" y="1750"/>
                </a:moveTo>
                <a:lnTo>
                  <a:pt x="2887" y="1750"/>
                </a:lnTo>
                <a:lnTo>
                  <a:pt x="2887" y="1752"/>
                </a:lnTo>
                <a:cubicBezTo>
                  <a:pt x="2977" y="1760"/>
                  <a:pt x="3055" y="1854"/>
                  <a:pt x="3051" y="1942"/>
                </a:cubicBezTo>
                <a:cubicBezTo>
                  <a:pt x="3056" y="2040"/>
                  <a:pt x="2967" y="2123"/>
                  <a:pt x="2887" y="2131"/>
                </a:cubicBezTo>
                <a:lnTo>
                  <a:pt x="2887" y="2133"/>
                </a:lnTo>
                <a:lnTo>
                  <a:pt x="876" y="2133"/>
                </a:lnTo>
                <a:lnTo>
                  <a:pt x="876" y="2133"/>
                </a:lnTo>
                <a:lnTo>
                  <a:pt x="874" y="2133"/>
                </a:lnTo>
                <a:lnTo>
                  <a:pt x="869" y="2133"/>
                </a:lnTo>
                <a:lnTo>
                  <a:pt x="864" y="2133"/>
                </a:lnTo>
                <a:cubicBezTo>
                  <a:pt x="757" y="2137"/>
                  <a:pt x="671" y="2038"/>
                  <a:pt x="673" y="1942"/>
                </a:cubicBezTo>
                <a:cubicBezTo>
                  <a:pt x="670" y="1834"/>
                  <a:pt x="768" y="1748"/>
                  <a:pt x="864" y="1750"/>
                </a:cubicBezTo>
                <a:lnTo>
                  <a:pt x="869" y="1750"/>
                </a:lnTo>
                <a:lnTo>
                  <a:pt x="874" y="1751"/>
                </a:lnTo>
                <a:lnTo>
                  <a:pt x="876" y="1751"/>
                </a:lnTo>
                <a:lnTo>
                  <a:pt x="876" y="1750"/>
                </a:lnTo>
                <a:close/>
                <a:moveTo>
                  <a:pt x="876" y="2384"/>
                </a:moveTo>
                <a:lnTo>
                  <a:pt x="2887" y="2384"/>
                </a:lnTo>
                <a:lnTo>
                  <a:pt x="2887" y="2386"/>
                </a:lnTo>
                <a:cubicBezTo>
                  <a:pt x="2977" y="2394"/>
                  <a:pt x="3055" y="2488"/>
                  <a:pt x="3051" y="2576"/>
                </a:cubicBezTo>
                <a:cubicBezTo>
                  <a:pt x="3056" y="2674"/>
                  <a:pt x="2967" y="2757"/>
                  <a:pt x="2887" y="2765"/>
                </a:cubicBezTo>
                <a:lnTo>
                  <a:pt x="2887" y="2767"/>
                </a:lnTo>
                <a:lnTo>
                  <a:pt x="876" y="2767"/>
                </a:lnTo>
                <a:lnTo>
                  <a:pt x="876" y="2767"/>
                </a:lnTo>
                <a:lnTo>
                  <a:pt x="874" y="2767"/>
                </a:lnTo>
                <a:lnTo>
                  <a:pt x="869" y="2767"/>
                </a:lnTo>
                <a:lnTo>
                  <a:pt x="864" y="2767"/>
                </a:lnTo>
                <a:cubicBezTo>
                  <a:pt x="757" y="2771"/>
                  <a:pt x="671" y="2672"/>
                  <a:pt x="673" y="2576"/>
                </a:cubicBezTo>
                <a:cubicBezTo>
                  <a:pt x="670" y="2468"/>
                  <a:pt x="768" y="2382"/>
                  <a:pt x="864" y="2384"/>
                </a:cubicBezTo>
                <a:lnTo>
                  <a:pt x="869" y="2384"/>
                </a:lnTo>
                <a:lnTo>
                  <a:pt x="874" y="2385"/>
                </a:lnTo>
                <a:lnTo>
                  <a:pt x="876" y="2385"/>
                </a:lnTo>
                <a:lnTo>
                  <a:pt x="876" y="2384"/>
                </a:lnTo>
                <a:close/>
                <a:moveTo>
                  <a:pt x="877" y="3055"/>
                </a:moveTo>
                <a:lnTo>
                  <a:pt x="2039" y="3055"/>
                </a:lnTo>
                <a:lnTo>
                  <a:pt x="2039" y="3056"/>
                </a:lnTo>
                <a:lnTo>
                  <a:pt x="2043" y="3056"/>
                </a:lnTo>
                <a:lnTo>
                  <a:pt x="2048" y="3055"/>
                </a:lnTo>
                <a:lnTo>
                  <a:pt x="2053" y="3055"/>
                </a:lnTo>
                <a:lnTo>
                  <a:pt x="2058" y="3055"/>
                </a:lnTo>
                <a:cubicBezTo>
                  <a:pt x="2163" y="3052"/>
                  <a:pt x="2247" y="3158"/>
                  <a:pt x="2244" y="3242"/>
                </a:cubicBezTo>
                <a:lnTo>
                  <a:pt x="2244" y="3247"/>
                </a:lnTo>
                <a:lnTo>
                  <a:pt x="2244" y="3252"/>
                </a:lnTo>
                <a:cubicBezTo>
                  <a:pt x="2247" y="3357"/>
                  <a:pt x="2142" y="3441"/>
                  <a:pt x="2058" y="3438"/>
                </a:cubicBezTo>
                <a:lnTo>
                  <a:pt x="2053" y="3438"/>
                </a:lnTo>
                <a:lnTo>
                  <a:pt x="2048" y="3438"/>
                </a:lnTo>
                <a:lnTo>
                  <a:pt x="2043" y="3438"/>
                </a:lnTo>
                <a:lnTo>
                  <a:pt x="2039" y="3438"/>
                </a:lnTo>
                <a:lnTo>
                  <a:pt x="2039" y="3438"/>
                </a:lnTo>
                <a:lnTo>
                  <a:pt x="877" y="3438"/>
                </a:lnTo>
                <a:lnTo>
                  <a:pt x="877" y="3438"/>
                </a:lnTo>
                <a:lnTo>
                  <a:pt x="875" y="3438"/>
                </a:lnTo>
                <a:lnTo>
                  <a:pt x="870" y="3438"/>
                </a:lnTo>
                <a:lnTo>
                  <a:pt x="865" y="3438"/>
                </a:lnTo>
                <a:lnTo>
                  <a:pt x="860" y="3438"/>
                </a:lnTo>
                <a:cubicBezTo>
                  <a:pt x="755" y="3441"/>
                  <a:pt x="672" y="3335"/>
                  <a:pt x="674" y="3251"/>
                </a:cubicBezTo>
                <a:lnTo>
                  <a:pt x="674" y="3247"/>
                </a:lnTo>
                <a:lnTo>
                  <a:pt x="674" y="3242"/>
                </a:lnTo>
                <a:cubicBezTo>
                  <a:pt x="671" y="3136"/>
                  <a:pt x="777" y="3053"/>
                  <a:pt x="861" y="3055"/>
                </a:cubicBezTo>
                <a:lnTo>
                  <a:pt x="865" y="3055"/>
                </a:lnTo>
                <a:lnTo>
                  <a:pt x="870" y="3055"/>
                </a:lnTo>
                <a:lnTo>
                  <a:pt x="875" y="3056"/>
                </a:lnTo>
                <a:lnTo>
                  <a:pt x="877" y="3056"/>
                </a:lnTo>
                <a:lnTo>
                  <a:pt x="877" y="30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j-ea"/>
              <a:ea typeface="+mj-ea"/>
            </a:endParaRPr>
          </a:p>
        </p:txBody>
      </p:sp>
      <p:sp>
        <p:nvSpPr>
          <p:cNvPr id="8" name="文本框 7"/>
          <p:cNvSpPr txBox="1"/>
          <p:nvPr/>
        </p:nvSpPr>
        <p:spPr>
          <a:xfrm>
            <a:off x="4607243" y="80899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j-ea"/>
                <a:ea typeface="+mj-ea"/>
              </a:rPr>
              <a:t>Annual work overview</a:t>
            </a:r>
            <a:endParaRPr lang="zh-CN" altLang="en-US" sz="1200">
              <a:solidFill>
                <a:schemeClr val="bg1">
                  <a:lumMod val="50000"/>
                </a:schemeClr>
              </a:solidFill>
              <a:effectLst/>
              <a:latin typeface="+mj-ea"/>
              <a:ea typeface="+mj-ea"/>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文本框 105"/>
          <p:cNvSpPr txBox="1"/>
          <p:nvPr/>
        </p:nvSpPr>
        <p:spPr>
          <a:xfrm>
            <a:off x="-635" y="320040"/>
            <a:ext cx="12192635" cy="521970"/>
          </a:xfrm>
          <a:prstGeom prst="rect">
            <a:avLst/>
          </a:prstGeom>
          <a:noFill/>
        </p:spPr>
        <p:txBody>
          <a:bodyPr wrap="square" rtlCol="0">
            <a:spAutoFit/>
          </a:bodyPr>
          <a:p>
            <a:pPr algn="ctr"/>
            <a:r>
              <a:rPr lang="zh-CN" altLang="en-US" sz="2800" b="1" spc="100">
                <a:solidFill>
                  <a:srgbClr val="03255D"/>
                </a:solidFill>
                <a:effectLst/>
                <a:uFillTx/>
                <a:latin typeface="+mn-ea"/>
                <a:sym typeface="+mn-ea"/>
              </a:rPr>
              <a:t>年度工作概述</a:t>
            </a:r>
            <a:endParaRPr lang="zh-CN" altLang="en-US" sz="2800" b="1" spc="100">
              <a:solidFill>
                <a:srgbClr val="03255D"/>
              </a:solidFill>
              <a:effectLst/>
              <a:uFillTx/>
              <a:latin typeface="+mn-ea"/>
              <a:sym typeface="+mn-ea"/>
            </a:endParaRPr>
          </a:p>
        </p:txBody>
      </p:sp>
      <p:sp>
        <p:nvSpPr>
          <p:cNvPr id="6" name="矩形 5"/>
          <p:cNvSpPr/>
          <p:nvPr/>
        </p:nvSpPr>
        <p:spPr>
          <a:xfrm>
            <a:off x="268505" y="1523260"/>
            <a:ext cx="2865432" cy="1448778"/>
          </a:xfrm>
          <a:prstGeom prst="rect">
            <a:avLst/>
          </a:prstGeom>
          <a:blipFill dpi="0" rotWithShape="1">
            <a:blip r:embed="rId1" cstate="screen"/>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lnSpc>
                <a:spcPct val="150000"/>
              </a:lnSpc>
            </a:pPr>
            <a:endParaRPr kumimoji="1" lang="zh-CN" altLang="en-US" sz="2670" dirty="0">
              <a:solidFill>
                <a:prstClr val="white"/>
              </a:solidFill>
              <a:latin typeface="+mj-ea"/>
              <a:ea typeface="+mj-ea"/>
              <a:sym typeface="Arial" panose="020B0604020202020204" pitchFamily="34" charset="0"/>
            </a:endParaRPr>
          </a:p>
        </p:txBody>
      </p:sp>
      <p:sp>
        <p:nvSpPr>
          <p:cNvPr id="5" name="矩形 4"/>
          <p:cNvSpPr/>
          <p:nvPr/>
        </p:nvSpPr>
        <p:spPr>
          <a:xfrm>
            <a:off x="3172322" y="1523260"/>
            <a:ext cx="2865432" cy="1448778"/>
          </a:xfrm>
          <a:prstGeom prst="rect">
            <a:avLst/>
          </a:prstGeom>
          <a:solidFill>
            <a:srgbClr val="023977"/>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lnSpc>
                <a:spcPct val="150000"/>
              </a:lnSpc>
            </a:pPr>
            <a:endParaRPr kumimoji="1" lang="zh-CN" altLang="en-US" sz="2670" dirty="0">
              <a:solidFill>
                <a:prstClr val="white"/>
              </a:solidFill>
              <a:latin typeface="+mj-ea"/>
              <a:ea typeface="+mj-ea"/>
              <a:sym typeface="Arial" panose="020B0604020202020204" pitchFamily="34" charset="0"/>
            </a:endParaRPr>
          </a:p>
        </p:txBody>
      </p:sp>
      <p:sp>
        <p:nvSpPr>
          <p:cNvPr id="14" name="矩形 13"/>
          <p:cNvSpPr/>
          <p:nvPr/>
        </p:nvSpPr>
        <p:spPr>
          <a:xfrm>
            <a:off x="6076139" y="1523260"/>
            <a:ext cx="2865432" cy="1448778"/>
          </a:xfrm>
          <a:prstGeom prst="rect">
            <a:avLst/>
          </a:prstGeom>
          <a:blipFill dpi="0" rotWithShape="1">
            <a:blip r:embed="rId2" cstate="screen"/>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lnSpc>
                <a:spcPct val="150000"/>
              </a:lnSpc>
            </a:pPr>
            <a:endParaRPr kumimoji="1" lang="zh-CN" altLang="en-US" sz="2670" dirty="0">
              <a:solidFill>
                <a:prstClr val="white"/>
              </a:solidFill>
              <a:latin typeface="+mj-ea"/>
              <a:ea typeface="+mj-ea"/>
              <a:sym typeface="Arial" panose="020B0604020202020204" pitchFamily="34" charset="0"/>
            </a:endParaRPr>
          </a:p>
        </p:txBody>
      </p:sp>
      <p:sp>
        <p:nvSpPr>
          <p:cNvPr id="15" name="矩形 14"/>
          <p:cNvSpPr/>
          <p:nvPr/>
        </p:nvSpPr>
        <p:spPr>
          <a:xfrm>
            <a:off x="8979957" y="1523260"/>
            <a:ext cx="2865432" cy="1448778"/>
          </a:xfrm>
          <a:prstGeom prst="rect">
            <a:avLst/>
          </a:prstGeom>
          <a:solidFill>
            <a:srgbClr val="023977"/>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lnSpc>
                <a:spcPct val="150000"/>
              </a:lnSpc>
            </a:pPr>
            <a:endParaRPr kumimoji="1" lang="zh-CN" altLang="en-US" sz="2670" dirty="0">
              <a:solidFill>
                <a:prstClr val="white"/>
              </a:solidFill>
              <a:latin typeface="+mj-ea"/>
              <a:ea typeface="+mj-ea"/>
              <a:sym typeface="Arial" panose="020B0604020202020204" pitchFamily="34" charset="0"/>
            </a:endParaRPr>
          </a:p>
        </p:txBody>
      </p:sp>
      <p:sp>
        <p:nvSpPr>
          <p:cNvPr id="7" name="矩形 6"/>
          <p:cNvSpPr/>
          <p:nvPr/>
        </p:nvSpPr>
        <p:spPr>
          <a:xfrm>
            <a:off x="268505" y="3011065"/>
            <a:ext cx="2865432" cy="1448778"/>
          </a:xfrm>
          <a:prstGeom prst="rect">
            <a:avLst/>
          </a:prstGeom>
          <a:solidFill>
            <a:srgbClr val="1372A6"/>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lnSpc>
                <a:spcPct val="150000"/>
              </a:lnSpc>
            </a:pPr>
            <a:endParaRPr kumimoji="1" lang="zh-CN" altLang="en-US" sz="2670" dirty="0">
              <a:solidFill>
                <a:prstClr val="white"/>
              </a:solidFill>
              <a:latin typeface="+mj-ea"/>
              <a:ea typeface="+mj-ea"/>
              <a:sym typeface="Arial" panose="020B0604020202020204" pitchFamily="34" charset="0"/>
            </a:endParaRPr>
          </a:p>
        </p:txBody>
      </p:sp>
      <p:sp>
        <p:nvSpPr>
          <p:cNvPr id="8" name="矩形 7"/>
          <p:cNvSpPr/>
          <p:nvPr/>
        </p:nvSpPr>
        <p:spPr>
          <a:xfrm>
            <a:off x="3172322" y="3011065"/>
            <a:ext cx="2865432" cy="1448778"/>
          </a:xfrm>
          <a:prstGeom prst="rect">
            <a:avLst/>
          </a:prstGeom>
          <a:blipFill dpi="0" rotWithShape="1">
            <a:blip r:embed="rId3" cstate="screen"/>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lnSpc>
                <a:spcPct val="150000"/>
              </a:lnSpc>
            </a:pPr>
            <a:endParaRPr kumimoji="1" lang="zh-CN" altLang="en-US" sz="2670" dirty="0">
              <a:solidFill>
                <a:prstClr val="white"/>
              </a:solidFill>
              <a:latin typeface="+mj-ea"/>
              <a:ea typeface="+mj-ea"/>
              <a:sym typeface="Arial" panose="020B0604020202020204" pitchFamily="34" charset="0"/>
            </a:endParaRPr>
          </a:p>
        </p:txBody>
      </p:sp>
      <p:sp>
        <p:nvSpPr>
          <p:cNvPr id="12" name="矩形 11"/>
          <p:cNvSpPr/>
          <p:nvPr/>
        </p:nvSpPr>
        <p:spPr>
          <a:xfrm>
            <a:off x="6076139" y="3011065"/>
            <a:ext cx="2865432" cy="1448778"/>
          </a:xfrm>
          <a:prstGeom prst="rect">
            <a:avLst/>
          </a:prstGeom>
          <a:solidFill>
            <a:srgbClr val="1372A6"/>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lnSpc>
                <a:spcPct val="150000"/>
              </a:lnSpc>
            </a:pPr>
            <a:endParaRPr kumimoji="1" lang="zh-CN" altLang="en-US" sz="2670" dirty="0">
              <a:solidFill>
                <a:prstClr val="white"/>
              </a:solidFill>
              <a:latin typeface="+mj-ea"/>
              <a:ea typeface="+mj-ea"/>
              <a:sym typeface="Arial" panose="020B0604020202020204" pitchFamily="34" charset="0"/>
            </a:endParaRPr>
          </a:p>
        </p:txBody>
      </p:sp>
      <p:sp>
        <p:nvSpPr>
          <p:cNvPr id="13" name="矩形 12"/>
          <p:cNvSpPr/>
          <p:nvPr/>
        </p:nvSpPr>
        <p:spPr>
          <a:xfrm>
            <a:off x="8979957" y="3011065"/>
            <a:ext cx="2865432" cy="1448778"/>
          </a:xfrm>
          <a:prstGeom prst="rect">
            <a:avLst/>
          </a:prstGeom>
          <a:blipFill dpi="0" rotWithShape="1">
            <a:blip r:embed="rId4" cstate="screen"/>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lnSpc>
                <a:spcPct val="150000"/>
              </a:lnSpc>
            </a:pPr>
            <a:endParaRPr kumimoji="1" lang="zh-CN" altLang="en-US" sz="2670" dirty="0">
              <a:solidFill>
                <a:prstClr val="white"/>
              </a:solidFill>
              <a:latin typeface="+mj-ea"/>
              <a:ea typeface="+mj-ea"/>
              <a:sym typeface="Arial" panose="020B0604020202020204" pitchFamily="34" charset="0"/>
            </a:endParaRPr>
          </a:p>
        </p:txBody>
      </p:sp>
      <p:sp>
        <p:nvSpPr>
          <p:cNvPr id="16" name="启智设计原创"/>
          <p:cNvSpPr txBox="1"/>
          <p:nvPr/>
        </p:nvSpPr>
        <p:spPr bwMode="auto">
          <a:xfrm>
            <a:off x="816610" y="5023485"/>
            <a:ext cx="1089279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fontAlgn="auto">
              <a:lnSpc>
                <a:spcPct val="150000"/>
              </a:lnSpc>
            </a:pPr>
            <a:r>
              <a:rPr lang="zh-CN" altLang="en-US" sz="1000" dirty="0">
                <a:solidFill>
                  <a:schemeClr val="tx1">
                    <a:lumMod val="50000"/>
                    <a:lumOff val="50000"/>
                  </a:schemeClr>
                </a:solidFill>
                <a:latin typeface="+mj-ea"/>
                <a:ea typeface="+mj-ea"/>
                <a:sym typeface="+mn-ea"/>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000" dirty="0">
              <a:solidFill>
                <a:schemeClr val="tx1">
                  <a:lumMod val="50000"/>
                  <a:lumOff val="50000"/>
                </a:schemeClr>
              </a:solidFill>
              <a:latin typeface="+mj-ea"/>
              <a:ea typeface="+mj-ea"/>
            </a:endParaRPr>
          </a:p>
          <a:p>
            <a:pPr fontAlgn="auto">
              <a:lnSpc>
                <a:spcPct val="150000"/>
              </a:lnSpc>
            </a:pPr>
            <a:endParaRPr lang="zh-CN" altLang="en-US" sz="1000" dirty="0">
              <a:solidFill>
                <a:schemeClr val="tx1">
                  <a:lumMod val="50000"/>
                  <a:lumOff val="50000"/>
                </a:schemeClr>
              </a:solidFill>
              <a:latin typeface="+mj-ea"/>
              <a:ea typeface="+mj-ea"/>
            </a:endParaRPr>
          </a:p>
          <a:p>
            <a:pPr fontAlgn="auto">
              <a:lnSpc>
                <a:spcPct val="100000"/>
              </a:lnSpc>
            </a:pPr>
            <a:endParaRPr lang="en-US" altLang="zh-CN" sz="1000">
              <a:solidFill>
                <a:schemeClr val="bg1">
                  <a:lumMod val="50000"/>
                </a:schemeClr>
              </a:solidFill>
              <a:latin typeface="+mj-ea"/>
              <a:ea typeface="+mj-ea"/>
              <a:cs typeface="+mn-ea"/>
              <a:sym typeface="+mn-lt"/>
            </a:endParaRPr>
          </a:p>
        </p:txBody>
      </p:sp>
      <p:sp>
        <p:nvSpPr>
          <p:cNvPr id="21" name="文本框 20"/>
          <p:cNvSpPr txBox="1"/>
          <p:nvPr/>
        </p:nvSpPr>
        <p:spPr>
          <a:xfrm>
            <a:off x="816610" y="4686300"/>
            <a:ext cx="1808480" cy="337185"/>
          </a:xfrm>
          <a:prstGeom prst="rect">
            <a:avLst/>
          </a:prstGeom>
          <a:noFill/>
        </p:spPr>
        <p:txBody>
          <a:bodyPr wrap="none" rtlCol="0">
            <a:spAutoFit/>
          </a:bodyPr>
          <a:lstStyle/>
          <a:p>
            <a:pPr algn="l"/>
            <a:r>
              <a:rPr lang="zh-CN" altLang="en-US" sz="1600" dirty="0" smtClean="0">
                <a:solidFill>
                  <a:srgbClr val="434D51"/>
                </a:solidFill>
                <a:latin typeface="+mj-ea"/>
                <a:ea typeface="+mj-ea"/>
                <a:cs typeface="+mn-ea"/>
                <a:sym typeface="+mn-lt"/>
              </a:rPr>
              <a:t>添加您的文字内容</a:t>
            </a:r>
            <a:endParaRPr lang="zh-CN" altLang="en-US" sz="1600" dirty="0" smtClean="0">
              <a:solidFill>
                <a:srgbClr val="434D51"/>
              </a:solidFill>
              <a:latin typeface="+mj-ea"/>
              <a:ea typeface="+mj-ea"/>
              <a:cs typeface="+mn-ea"/>
              <a:sym typeface="+mn-lt"/>
            </a:endParaRPr>
          </a:p>
        </p:txBody>
      </p:sp>
      <p:sp>
        <p:nvSpPr>
          <p:cNvPr id="28" name="启智设计原创"/>
          <p:cNvSpPr txBox="1"/>
          <p:nvPr/>
        </p:nvSpPr>
        <p:spPr bwMode="auto">
          <a:xfrm>
            <a:off x="3371850" y="2043430"/>
            <a:ext cx="2513330"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solidFill>
              <a:latin typeface="+mj-ea"/>
              <a:ea typeface="+mj-ea"/>
              <a:cs typeface="+mn-ea"/>
              <a:sym typeface="+mn-lt"/>
            </a:endParaRPr>
          </a:p>
        </p:txBody>
      </p:sp>
      <p:sp>
        <p:nvSpPr>
          <p:cNvPr id="29" name="文本框 28"/>
          <p:cNvSpPr txBox="1"/>
          <p:nvPr/>
        </p:nvSpPr>
        <p:spPr>
          <a:xfrm>
            <a:off x="3585845" y="1699895"/>
            <a:ext cx="2085340" cy="337185"/>
          </a:xfrm>
          <a:prstGeom prst="rect">
            <a:avLst/>
          </a:prstGeom>
          <a:noFill/>
        </p:spPr>
        <p:txBody>
          <a:bodyPr wrap="square" rtlCol="0">
            <a:spAutoFit/>
          </a:bodyPr>
          <a:lstStyle/>
          <a:p>
            <a:pPr algn="ctr"/>
            <a:r>
              <a:rPr lang="zh-CN" altLang="en-US" sz="1600" b="1" dirty="0" smtClean="0">
                <a:solidFill>
                  <a:schemeClr val="bg1"/>
                </a:solidFill>
                <a:latin typeface="+mj-ea"/>
                <a:ea typeface="+mj-ea"/>
                <a:cs typeface="+mn-ea"/>
                <a:sym typeface="+mn-lt"/>
              </a:rPr>
              <a:t>您的文字内容</a:t>
            </a:r>
            <a:endParaRPr lang="zh-CN" altLang="en-US" sz="1600" b="1" dirty="0" smtClean="0">
              <a:solidFill>
                <a:schemeClr val="bg1"/>
              </a:solidFill>
              <a:latin typeface="+mj-ea"/>
              <a:ea typeface="+mj-ea"/>
              <a:cs typeface="+mn-ea"/>
              <a:sym typeface="+mn-lt"/>
            </a:endParaRPr>
          </a:p>
        </p:txBody>
      </p:sp>
      <p:sp>
        <p:nvSpPr>
          <p:cNvPr id="30" name="启智设计原创"/>
          <p:cNvSpPr txBox="1"/>
          <p:nvPr/>
        </p:nvSpPr>
        <p:spPr bwMode="auto">
          <a:xfrm>
            <a:off x="444500" y="3564890"/>
            <a:ext cx="2513330"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solidFill>
              <a:latin typeface="+mj-ea"/>
              <a:ea typeface="+mj-ea"/>
              <a:cs typeface="+mn-ea"/>
              <a:sym typeface="+mn-lt"/>
            </a:endParaRPr>
          </a:p>
        </p:txBody>
      </p:sp>
      <p:sp>
        <p:nvSpPr>
          <p:cNvPr id="31" name="文本框 30"/>
          <p:cNvSpPr txBox="1"/>
          <p:nvPr/>
        </p:nvSpPr>
        <p:spPr>
          <a:xfrm>
            <a:off x="658495" y="3221355"/>
            <a:ext cx="2085340" cy="337185"/>
          </a:xfrm>
          <a:prstGeom prst="rect">
            <a:avLst/>
          </a:prstGeom>
          <a:noFill/>
        </p:spPr>
        <p:txBody>
          <a:bodyPr wrap="square" rtlCol="0">
            <a:spAutoFit/>
          </a:bodyPr>
          <a:lstStyle/>
          <a:p>
            <a:pPr algn="ctr"/>
            <a:r>
              <a:rPr lang="zh-CN" altLang="en-US" sz="1600" b="1" dirty="0" smtClean="0">
                <a:solidFill>
                  <a:schemeClr val="bg1"/>
                </a:solidFill>
                <a:latin typeface="+mj-ea"/>
                <a:ea typeface="+mj-ea"/>
                <a:cs typeface="+mn-ea"/>
                <a:sym typeface="+mn-lt"/>
              </a:rPr>
              <a:t>您的文字内容</a:t>
            </a:r>
            <a:endParaRPr lang="zh-CN" altLang="en-US" sz="1600" b="1" dirty="0" smtClean="0">
              <a:solidFill>
                <a:schemeClr val="bg1"/>
              </a:solidFill>
              <a:latin typeface="+mj-ea"/>
              <a:ea typeface="+mj-ea"/>
              <a:cs typeface="+mn-ea"/>
              <a:sym typeface="+mn-lt"/>
            </a:endParaRPr>
          </a:p>
        </p:txBody>
      </p:sp>
      <p:sp>
        <p:nvSpPr>
          <p:cNvPr id="32" name="启智设计原创"/>
          <p:cNvSpPr txBox="1"/>
          <p:nvPr/>
        </p:nvSpPr>
        <p:spPr bwMode="auto">
          <a:xfrm>
            <a:off x="6252210" y="3564890"/>
            <a:ext cx="2513330"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solidFill>
              <a:latin typeface="+mj-ea"/>
              <a:ea typeface="+mj-ea"/>
              <a:cs typeface="+mn-ea"/>
              <a:sym typeface="+mn-lt"/>
            </a:endParaRPr>
          </a:p>
        </p:txBody>
      </p:sp>
      <p:sp>
        <p:nvSpPr>
          <p:cNvPr id="74" name="文本框 73"/>
          <p:cNvSpPr txBox="1"/>
          <p:nvPr/>
        </p:nvSpPr>
        <p:spPr>
          <a:xfrm>
            <a:off x="6466205" y="3221355"/>
            <a:ext cx="2085340" cy="337185"/>
          </a:xfrm>
          <a:prstGeom prst="rect">
            <a:avLst/>
          </a:prstGeom>
          <a:noFill/>
        </p:spPr>
        <p:txBody>
          <a:bodyPr wrap="square" rtlCol="0">
            <a:spAutoFit/>
          </a:bodyPr>
          <a:lstStyle/>
          <a:p>
            <a:pPr algn="ctr"/>
            <a:r>
              <a:rPr lang="zh-CN" altLang="en-US" sz="1600" b="1" dirty="0" smtClean="0">
                <a:solidFill>
                  <a:schemeClr val="bg1"/>
                </a:solidFill>
                <a:latin typeface="+mj-ea"/>
                <a:ea typeface="+mj-ea"/>
                <a:cs typeface="+mn-ea"/>
                <a:sym typeface="+mn-lt"/>
              </a:rPr>
              <a:t>您的文字内容</a:t>
            </a:r>
            <a:endParaRPr lang="zh-CN" altLang="en-US" sz="1600" b="1" dirty="0" smtClean="0">
              <a:solidFill>
                <a:schemeClr val="bg1"/>
              </a:solidFill>
              <a:latin typeface="+mj-ea"/>
              <a:ea typeface="+mj-ea"/>
              <a:cs typeface="+mn-ea"/>
              <a:sym typeface="+mn-lt"/>
            </a:endParaRPr>
          </a:p>
        </p:txBody>
      </p:sp>
      <p:sp>
        <p:nvSpPr>
          <p:cNvPr id="75" name="启智设计原创"/>
          <p:cNvSpPr txBox="1"/>
          <p:nvPr/>
        </p:nvSpPr>
        <p:spPr bwMode="auto">
          <a:xfrm>
            <a:off x="9092565" y="2077085"/>
            <a:ext cx="2513330" cy="6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bg1"/>
                </a:solidFill>
                <a:latin typeface="+mj-ea"/>
                <a:ea typeface="+mj-ea"/>
                <a:cs typeface="+mn-ea"/>
                <a:sym typeface="+mn-lt"/>
              </a:rPr>
              <a:t>单击此处添加文本单击此处添加文本单击此处添加文本单击此处添加文本单击此处添加文本</a:t>
            </a:r>
            <a:endParaRPr lang="en-US" altLang="zh-CN" sz="1000">
              <a:solidFill>
                <a:schemeClr val="bg1"/>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bg1"/>
              </a:solidFill>
              <a:latin typeface="+mj-ea"/>
              <a:ea typeface="+mj-ea"/>
              <a:cs typeface="+mn-ea"/>
              <a:sym typeface="+mn-lt"/>
            </a:endParaRPr>
          </a:p>
        </p:txBody>
      </p:sp>
      <p:sp>
        <p:nvSpPr>
          <p:cNvPr id="92" name="文本框 91"/>
          <p:cNvSpPr txBox="1"/>
          <p:nvPr/>
        </p:nvSpPr>
        <p:spPr>
          <a:xfrm>
            <a:off x="9306560" y="1733550"/>
            <a:ext cx="2085340" cy="337185"/>
          </a:xfrm>
          <a:prstGeom prst="rect">
            <a:avLst/>
          </a:prstGeom>
          <a:noFill/>
        </p:spPr>
        <p:txBody>
          <a:bodyPr wrap="square" rtlCol="0">
            <a:spAutoFit/>
          </a:bodyPr>
          <a:lstStyle/>
          <a:p>
            <a:pPr algn="ctr"/>
            <a:r>
              <a:rPr lang="zh-CN" altLang="en-US" sz="1600" b="1" dirty="0" smtClean="0">
                <a:solidFill>
                  <a:schemeClr val="bg1"/>
                </a:solidFill>
                <a:latin typeface="+mj-ea"/>
                <a:ea typeface="+mj-ea"/>
                <a:cs typeface="+mn-ea"/>
                <a:sym typeface="+mn-lt"/>
              </a:rPr>
              <a:t>您的文字内容</a:t>
            </a:r>
            <a:endParaRPr lang="zh-CN" altLang="en-US" sz="1600" b="1" dirty="0" smtClean="0">
              <a:solidFill>
                <a:schemeClr val="bg1"/>
              </a:solidFill>
              <a:latin typeface="+mj-ea"/>
              <a:ea typeface="+mj-ea"/>
              <a:cs typeface="+mn-ea"/>
              <a:sym typeface="+mn-lt"/>
            </a:endParaRPr>
          </a:p>
        </p:txBody>
      </p:sp>
      <p:sp>
        <p:nvSpPr>
          <p:cNvPr id="2" name="文本框 1"/>
          <p:cNvSpPr txBox="1"/>
          <p:nvPr/>
        </p:nvSpPr>
        <p:spPr>
          <a:xfrm>
            <a:off x="4607243" y="80899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j-ea"/>
                <a:ea typeface="+mj-ea"/>
              </a:rPr>
              <a:t>Annual work overview</a:t>
            </a:r>
            <a:endParaRPr lang="zh-CN" altLang="en-US" sz="1200">
              <a:solidFill>
                <a:schemeClr val="bg1">
                  <a:lumMod val="50000"/>
                </a:schemeClr>
              </a:solidFill>
              <a:effectLst/>
              <a:latin typeface="+mj-ea"/>
              <a:ea typeface="+mj-ea"/>
            </a:endParaRPr>
          </a:p>
        </p:txBody>
      </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文本框 105"/>
          <p:cNvSpPr txBox="1"/>
          <p:nvPr/>
        </p:nvSpPr>
        <p:spPr>
          <a:xfrm>
            <a:off x="-635" y="320040"/>
            <a:ext cx="12192635" cy="521970"/>
          </a:xfrm>
          <a:prstGeom prst="rect">
            <a:avLst/>
          </a:prstGeom>
          <a:noFill/>
        </p:spPr>
        <p:txBody>
          <a:bodyPr wrap="square" rtlCol="0">
            <a:spAutoFit/>
          </a:bodyPr>
          <a:p>
            <a:pPr algn="ctr"/>
            <a:r>
              <a:rPr lang="zh-CN" altLang="en-US" sz="2800" b="1" spc="100">
                <a:solidFill>
                  <a:srgbClr val="03255D"/>
                </a:solidFill>
                <a:effectLst/>
                <a:uFillTx/>
                <a:latin typeface="+mn-ea"/>
                <a:sym typeface="+mn-ea"/>
              </a:rPr>
              <a:t>年度工作概述</a:t>
            </a:r>
            <a:endParaRPr lang="zh-CN" altLang="en-US" sz="2800" b="1" spc="100">
              <a:solidFill>
                <a:srgbClr val="03255D"/>
              </a:solidFill>
              <a:effectLst/>
              <a:uFillTx/>
              <a:latin typeface="+mn-ea"/>
              <a:sym typeface="+mn-ea"/>
            </a:endParaRPr>
          </a:p>
        </p:txBody>
      </p:sp>
      <p:sp>
        <p:nvSpPr>
          <p:cNvPr id="3" name="椭圆 2"/>
          <p:cNvSpPr/>
          <p:nvPr/>
        </p:nvSpPr>
        <p:spPr>
          <a:xfrm>
            <a:off x="4306570" y="1834515"/>
            <a:ext cx="3578225" cy="3578225"/>
          </a:xfrm>
          <a:prstGeom prst="ellips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4723130" y="1857375"/>
            <a:ext cx="647700" cy="647700"/>
          </a:xfrm>
          <a:prstGeom prst="ellipse">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椭圆 1"/>
          <p:cNvSpPr/>
          <p:nvPr/>
        </p:nvSpPr>
        <p:spPr>
          <a:xfrm>
            <a:off x="4015740" y="3300095"/>
            <a:ext cx="647700" cy="647700"/>
          </a:xfrm>
          <a:prstGeom prst="ellipse">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4723130" y="4742815"/>
            <a:ext cx="647700" cy="647700"/>
          </a:xfrm>
          <a:prstGeom prst="ellipse">
            <a:avLst/>
          </a:pr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1" name="组合 20"/>
          <p:cNvGrpSpPr/>
          <p:nvPr/>
        </p:nvGrpSpPr>
        <p:grpSpPr>
          <a:xfrm>
            <a:off x="8516620" y="1586230"/>
            <a:ext cx="2702560" cy="883920"/>
            <a:chOff x="13600" y="2498"/>
            <a:chExt cx="4256" cy="1392"/>
          </a:xfrm>
        </p:grpSpPr>
        <p:sp>
          <p:nvSpPr>
            <p:cNvPr id="5" name="文本框 5"/>
            <p:cNvSpPr txBox="1"/>
            <p:nvPr/>
          </p:nvSpPr>
          <p:spPr bwMode="auto">
            <a:xfrm>
              <a:off x="13600" y="2978"/>
              <a:ext cx="425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tx1">
                      <a:lumMod val="50000"/>
                      <a:lumOff val="50000"/>
                    </a:schemeClr>
                  </a:solidFill>
                  <a:latin typeface="+mj-ea"/>
                  <a:ea typeface="+mj-ea"/>
                  <a:cs typeface="+mn-ea"/>
                  <a:sym typeface="+mn-lt"/>
                </a:rPr>
                <a:t>单击此处添加文本单击此处添加文本单击此处添加文本单击此处添加文本</a:t>
              </a:r>
              <a:endParaRPr lang="en-US" altLang="zh-CN" sz="1000">
                <a:solidFill>
                  <a:schemeClr val="tx1">
                    <a:lumMod val="50000"/>
                    <a:lumOff val="50000"/>
                  </a:schemeClr>
                </a:solidFill>
                <a:latin typeface="+mj-ea"/>
                <a:ea typeface="+mj-ea"/>
                <a:cs typeface="+mn-ea"/>
                <a:sym typeface="+mn-lt"/>
              </a:endParaRPr>
            </a:p>
          </p:txBody>
        </p:sp>
        <p:sp>
          <p:nvSpPr>
            <p:cNvPr id="7" name="文本框 6"/>
            <p:cNvSpPr txBox="1"/>
            <p:nvPr/>
          </p:nvSpPr>
          <p:spPr>
            <a:xfrm>
              <a:off x="13600" y="2498"/>
              <a:ext cx="3284" cy="580"/>
            </a:xfrm>
            <a:prstGeom prst="rect">
              <a:avLst/>
            </a:prstGeom>
            <a:noFill/>
          </p:spPr>
          <p:txBody>
            <a:bodyPr wrap="square" rtlCol="0">
              <a:spAutoFit/>
            </a:bodyPr>
            <a:p>
              <a:pPr algn="l"/>
              <a:r>
                <a:rPr lang="zh-CN" altLang="en-US" dirty="0" smtClean="0">
                  <a:solidFill>
                    <a:schemeClr val="tx1">
                      <a:lumMod val="65000"/>
                      <a:lumOff val="35000"/>
                    </a:schemeClr>
                  </a:solidFill>
                  <a:latin typeface="+mj-ea"/>
                  <a:ea typeface="+mj-ea"/>
                  <a:cs typeface="+mn-ea"/>
                  <a:sym typeface="+mn-lt"/>
                </a:rPr>
                <a:t>您的文字内容</a:t>
              </a:r>
              <a:endParaRPr lang="zh-CN" altLang="en-US" dirty="0" smtClean="0">
                <a:solidFill>
                  <a:schemeClr val="tx1">
                    <a:lumMod val="65000"/>
                    <a:lumOff val="35000"/>
                  </a:schemeClr>
                </a:solidFill>
                <a:latin typeface="+mj-ea"/>
                <a:ea typeface="+mj-ea"/>
                <a:cs typeface="+mn-ea"/>
                <a:sym typeface="+mn-lt"/>
              </a:endParaRPr>
            </a:p>
          </p:txBody>
        </p:sp>
      </p:grpSp>
      <p:grpSp>
        <p:nvGrpSpPr>
          <p:cNvPr id="8" name="组合 7"/>
          <p:cNvGrpSpPr/>
          <p:nvPr/>
        </p:nvGrpSpPr>
        <p:grpSpPr>
          <a:xfrm>
            <a:off x="8893810" y="3234055"/>
            <a:ext cx="2702560" cy="883920"/>
            <a:chOff x="13600" y="2498"/>
            <a:chExt cx="4256" cy="1392"/>
          </a:xfrm>
        </p:grpSpPr>
        <p:sp>
          <p:nvSpPr>
            <p:cNvPr id="12" name="文本框 5"/>
            <p:cNvSpPr txBox="1"/>
            <p:nvPr/>
          </p:nvSpPr>
          <p:spPr bwMode="auto">
            <a:xfrm>
              <a:off x="13600" y="2978"/>
              <a:ext cx="425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tx1">
                      <a:lumMod val="50000"/>
                      <a:lumOff val="50000"/>
                    </a:schemeClr>
                  </a:solidFill>
                  <a:latin typeface="+mj-ea"/>
                  <a:ea typeface="+mj-ea"/>
                  <a:cs typeface="+mn-ea"/>
                  <a:sym typeface="+mn-lt"/>
                </a:rPr>
                <a:t>单击此处添加文本单击此处添加文本单击此处添加文本单击此处添加文本</a:t>
              </a:r>
              <a:endParaRPr lang="en-US" altLang="zh-CN" sz="1000">
                <a:solidFill>
                  <a:schemeClr val="tx1">
                    <a:lumMod val="50000"/>
                    <a:lumOff val="50000"/>
                  </a:schemeClr>
                </a:solidFill>
                <a:latin typeface="+mj-ea"/>
                <a:ea typeface="+mj-ea"/>
                <a:cs typeface="+mn-ea"/>
                <a:sym typeface="+mn-lt"/>
              </a:endParaRPr>
            </a:p>
          </p:txBody>
        </p:sp>
        <p:sp>
          <p:nvSpPr>
            <p:cNvPr id="14" name="文本框 13"/>
            <p:cNvSpPr txBox="1"/>
            <p:nvPr/>
          </p:nvSpPr>
          <p:spPr>
            <a:xfrm>
              <a:off x="13600" y="2498"/>
              <a:ext cx="3284" cy="580"/>
            </a:xfrm>
            <a:prstGeom prst="rect">
              <a:avLst/>
            </a:prstGeom>
            <a:noFill/>
          </p:spPr>
          <p:txBody>
            <a:bodyPr wrap="square" rtlCol="0">
              <a:spAutoFit/>
            </a:bodyPr>
            <a:p>
              <a:pPr algn="l"/>
              <a:r>
                <a:rPr lang="zh-CN" altLang="en-US" dirty="0" smtClean="0">
                  <a:solidFill>
                    <a:schemeClr val="tx1">
                      <a:lumMod val="65000"/>
                      <a:lumOff val="35000"/>
                    </a:schemeClr>
                  </a:solidFill>
                  <a:latin typeface="+mj-ea"/>
                  <a:ea typeface="+mj-ea"/>
                  <a:cs typeface="+mn-ea"/>
                  <a:sym typeface="+mn-lt"/>
                </a:rPr>
                <a:t>您的文字内容</a:t>
              </a:r>
              <a:endParaRPr lang="zh-CN" altLang="en-US" dirty="0" smtClean="0">
                <a:solidFill>
                  <a:schemeClr val="tx1">
                    <a:lumMod val="65000"/>
                    <a:lumOff val="35000"/>
                  </a:schemeClr>
                </a:solidFill>
                <a:latin typeface="+mj-ea"/>
                <a:ea typeface="+mj-ea"/>
                <a:cs typeface="+mn-ea"/>
                <a:sym typeface="+mn-lt"/>
              </a:endParaRPr>
            </a:p>
          </p:txBody>
        </p:sp>
      </p:grpSp>
      <p:grpSp>
        <p:nvGrpSpPr>
          <p:cNvPr id="15" name="组合 14"/>
          <p:cNvGrpSpPr/>
          <p:nvPr/>
        </p:nvGrpSpPr>
        <p:grpSpPr>
          <a:xfrm>
            <a:off x="8516620" y="4650105"/>
            <a:ext cx="2702560" cy="883920"/>
            <a:chOff x="13600" y="2498"/>
            <a:chExt cx="4256" cy="1392"/>
          </a:xfrm>
        </p:grpSpPr>
        <p:sp>
          <p:nvSpPr>
            <p:cNvPr id="28" name="文本框 5"/>
            <p:cNvSpPr txBox="1"/>
            <p:nvPr/>
          </p:nvSpPr>
          <p:spPr bwMode="auto">
            <a:xfrm>
              <a:off x="13600" y="2978"/>
              <a:ext cx="425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tx1">
                      <a:lumMod val="50000"/>
                      <a:lumOff val="50000"/>
                    </a:schemeClr>
                  </a:solidFill>
                  <a:latin typeface="+mj-ea"/>
                  <a:ea typeface="+mj-ea"/>
                  <a:cs typeface="+mn-ea"/>
                  <a:sym typeface="+mn-lt"/>
                </a:rPr>
                <a:t>单击此处添加文本单击此处添加文本单击此处添加文本单击此处添加文本</a:t>
              </a:r>
              <a:endParaRPr lang="en-US" altLang="zh-CN" sz="1000">
                <a:solidFill>
                  <a:schemeClr val="tx1">
                    <a:lumMod val="50000"/>
                    <a:lumOff val="50000"/>
                  </a:schemeClr>
                </a:solidFill>
                <a:latin typeface="+mj-ea"/>
                <a:ea typeface="+mj-ea"/>
                <a:cs typeface="+mn-ea"/>
                <a:sym typeface="+mn-lt"/>
              </a:endParaRPr>
            </a:p>
          </p:txBody>
        </p:sp>
        <p:sp>
          <p:nvSpPr>
            <p:cNvPr id="29" name="文本框 28"/>
            <p:cNvSpPr txBox="1"/>
            <p:nvPr/>
          </p:nvSpPr>
          <p:spPr>
            <a:xfrm>
              <a:off x="13600" y="2498"/>
              <a:ext cx="3284" cy="580"/>
            </a:xfrm>
            <a:prstGeom prst="rect">
              <a:avLst/>
            </a:prstGeom>
            <a:noFill/>
          </p:spPr>
          <p:txBody>
            <a:bodyPr wrap="square" rtlCol="0">
              <a:spAutoFit/>
            </a:bodyPr>
            <a:p>
              <a:pPr algn="l"/>
              <a:r>
                <a:rPr lang="zh-CN" altLang="en-US" dirty="0" smtClean="0">
                  <a:solidFill>
                    <a:schemeClr val="tx1">
                      <a:lumMod val="65000"/>
                      <a:lumOff val="35000"/>
                    </a:schemeClr>
                  </a:solidFill>
                  <a:latin typeface="+mj-ea"/>
                  <a:ea typeface="+mj-ea"/>
                  <a:cs typeface="+mn-ea"/>
                  <a:sym typeface="+mn-lt"/>
                </a:rPr>
                <a:t>您的文字内容</a:t>
              </a:r>
              <a:endParaRPr lang="zh-CN" altLang="en-US" dirty="0" smtClean="0">
                <a:solidFill>
                  <a:schemeClr val="tx1">
                    <a:lumMod val="65000"/>
                    <a:lumOff val="35000"/>
                  </a:schemeClr>
                </a:solidFill>
                <a:latin typeface="+mj-ea"/>
                <a:ea typeface="+mj-ea"/>
                <a:cs typeface="+mn-ea"/>
                <a:sym typeface="+mn-lt"/>
              </a:endParaRPr>
            </a:p>
          </p:txBody>
        </p:sp>
      </p:grpSp>
      <p:sp>
        <p:nvSpPr>
          <p:cNvPr id="16" name="椭圆 15"/>
          <p:cNvSpPr/>
          <p:nvPr/>
        </p:nvSpPr>
        <p:spPr>
          <a:xfrm flipH="1">
            <a:off x="6651625" y="1857375"/>
            <a:ext cx="647700" cy="647700"/>
          </a:xfrm>
          <a:prstGeom prst="ellipse">
            <a:avLst/>
          </a:pr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椭圆 29"/>
          <p:cNvSpPr/>
          <p:nvPr/>
        </p:nvSpPr>
        <p:spPr>
          <a:xfrm flipH="1">
            <a:off x="7564755" y="3300095"/>
            <a:ext cx="647700" cy="647700"/>
          </a:xfrm>
          <a:prstGeom prst="ellipse">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椭圆 30"/>
          <p:cNvSpPr/>
          <p:nvPr/>
        </p:nvSpPr>
        <p:spPr>
          <a:xfrm flipH="1">
            <a:off x="6651625" y="4742815"/>
            <a:ext cx="647700" cy="647700"/>
          </a:xfrm>
          <a:prstGeom prst="ellipse">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2" name="组合 31"/>
          <p:cNvGrpSpPr/>
          <p:nvPr/>
        </p:nvGrpSpPr>
        <p:grpSpPr>
          <a:xfrm>
            <a:off x="902970" y="1532255"/>
            <a:ext cx="2702560" cy="883920"/>
            <a:chOff x="451" y="2925"/>
            <a:chExt cx="4256" cy="1392"/>
          </a:xfrm>
        </p:grpSpPr>
        <p:sp>
          <p:nvSpPr>
            <p:cNvPr id="74" name="文本框 5"/>
            <p:cNvSpPr txBox="1"/>
            <p:nvPr/>
          </p:nvSpPr>
          <p:spPr bwMode="auto">
            <a:xfrm>
              <a:off x="451" y="3405"/>
              <a:ext cx="425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r" defTabSz="1219200" fontAlgn="base">
                <a:lnSpc>
                  <a:spcPct val="150000"/>
                </a:lnSpc>
                <a:spcBef>
                  <a:spcPts val="1335"/>
                </a:spcBef>
                <a:spcAft>
                  <a:spcPct val="0"/>
                </a:spcAft>
              </a:pPr>
              <a:r>
                <a:rPr lang="en-US" altLang="zh-CN" sz="1000">
                  <a:solidFill>
                    <a:schemeClr val="tx1">
                      <a:lumMod val="50000"/>
                      <a:lumOff val="50000"/>
                    </a:schemeClr>
                  </a:solidFill>
                  <a:latin typeface="+mj-ea"/>
                  <a:ea typeface="+mj-ea"/>
                  <a:cs typeface="+mn-ea"/>
                  <a:sym typeface="+mn-lt"/>
                </a:rPr>
                <a:t>单击此处添加文本单击此处添加文本单击此处添加文本单击此处添加文本</a:t>
              </a:r>
              <a:endParaRPr lang="en-US" altLang="zh-CN" sz="1000">
                <a:solidFill>
                  <a:schemeClr val="tx1">
                    <a:lumMod val="50000"/>
                    <a:lumOff val="50000"/>
                  </a:schemeClr>
                </a:solidFill>
                <a:latin typeface="+mj-ea"/>
                <a:ea typeface="+mj-ea"/>
                <a:cs typeface="+mn-ea"/>
                <a:sym typeface="+mn-lt"/>
              </a:endParaRPr>
            </a:p>
          </p:txBody>
        </p:sp>
        <p:sp>
          <p:nvSpPr>
            <p:cNvPr id="75" name="文本框 74"/>
            <p:cNvSpPr txBox="1"/>
            <p:nvPr/>
          </p:nvSpPr>
          <p:spPr>
            <a:xfrm>
              <a:off x="1423" y="2925"/>
              <a:ext cx="3284" cy="580"/>
            </a:xfrm>
            <a:prstGeom prst="rect">
              <a:avLst/>
            </a:prstGeom>
            <a:noFill/>
          </p:spPr>
          <p:txBody>
            <a:bodyPr wrap="square" rtlCol="0">
              <a:spAutoFit/>
            </a:bodyPr>
            <a:p>
              <a:pPr algn="r"/>
              <a:r>
                <a:rPr lang="zh-CN" altLang="en-US" dirty="0" smtClean="0">
                  <a:solidFill>
                    <a:schemeClr val="tx1">
                      <a:lumMod val="65000"/>
                      <a:lumOff val="35000"/>
                    </a:schemeClr>
                  </a:solidFill>
                  <a:latin typeface="+mj-ea"/>
                  <a:ea typeface="+mj-ea"/>
                  <a:cs typeface="+mn-ea"/>
                  <a:sym typeface="+mn-lt"/>
                </a:rPr>
                <a:t>您的文字内容</a:t>
              </a:r>
              <a:endParaRPr lang="zh-CN" altLang="en-US" dirty="0" smtClean="0">
                <a:solidFill>
                  <a:schemeClr val="tx1">
                    <a:lumMod val="65000"/>
                    <a:lumOff val="35000"/>
                  </a:schemeClr>
                </a:solidFill>
                <a:latin typeface="+mj-ea"/>
                <a:ea typeface="+mj-ea"/>
                <a:cs typeface="+mn-ea"/>
                <a:sym typeface="+mn-lt"/>
              </a:endParaRPr>
            </a:p>
          </p:txBody>
        </p:sp>
      </p:grpSp>
      <p:grpSp>
        <p:nvGrpSpPr>
          <p:cNvPr id="92" name="组合 91"/>
          <p:cNvGrpSpPr/>
          <p:nvPr/>
        </p:nvGrpSpPr>
        <p:grpSpPr>
          <a:xfrm>
            <a:off x="629285" y="3234055"/>
            <a:ext cx="2702560" cy="883920"/>
            <a:chOff x="451" y="2925"/>
            <a:chExt cx="4256" cy="1392"/>
          </a:xfrm>
        </p:grpSpPr>
        <p:sp>
          <p:nvSpPr>
            <p:cNvPr id="93" name="文本框 5"/>
            <p:cNvSpPr txBox="1"/>
            <p:nvPr/>
          </p:nvSpPr>
          <p:spPr bwMode="auto">
            <a:xfrm>
              <a:off x="451" y="3405"/>
              <a:ext cx="425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r" defTabSz="1219200" fontAlgn="base">
                <a:lnSpc>
                  <a:spcPct val="150000"/>
                </a:lnSpc>
                <a:spcBef>
                  <a:spcPts val="1335"/>
                </a:spcBef>
                <a:spcAft>
                  <a:spcPct val="0"/>
                </a:spcAft>
              </a:pPr>
              <a:r>
                <a:rPr lang="en-US" altLang="zh-CN" sz="1000">
                  <a:solidFill>
                    <a:schemeClr val="tx1">
                      <a:lumMod val="50000"/>
                      <a:lumOff val="50000"/>
                    </a:schemeClr>
                  </a:solidFill>
                  <a:latin typeface="+mj-ea"/>
                  <a:ea typeface="+mj-ea"/>
                  <a:cs typeface="+mn-ea"/>
                  <a:sym typeface="+mn-lt"/>
                </a:rPr>
                <a:t>单击此处添加文本单击此处添加文本单击此处添加文本单击此处添加文本</a:t>
              </a:r>
              <a:endParaRPr lang="en-US" altLang="zh-CN" sz="1000">
                <a:solidFill>
                  <a:schemeClr val="tx1">
                    <a:lumMod val="50000"/>
                    <a:lumOff val="50000"/>
                  </a:schemeClr>
                </a:solidFill>
                <a:latin typeface="+mj-ea"/>
                <a:ea typeface="+mj-ea"/>
                <a:cs typeface="+mn-ea"/>
                <a:sym typeface="+mn-lt"/>
              </a:endParaRPr>
            </a:p>
          </p:txBody>
        </p:sp>
        <p:sp>
          <p:nvSpPr>
            <p:cNvPr id="94" name="文本框 93"/>
            <p:cNvSpPr txBox="1"/>
            <p:nvPr/>
          </p:nvSpPr>
          <p:spPr>
            <a:xfrm>
              <a:off x="1423" y="2925"/>
              <a:ext cx="3284" cy="580"/>
            </a:xfrm>
            <a:prstGeom prst="rect">
              <a:avLst/>
            </a:prstGeom>
            <a:noFill/>
          </p:spPr>
          <p:txBody>
            <a:bodyPr wrap="square" rtlCol="0">
              <a:spAutoFit/>
            </a:bodyPr>
            <a:p>
              <a:pPr algn="r"/>
              <a:r>
                <a:rPr lang="zh-CN" altLang="en-US" dirty="0" smtClean="0">
                  <a:solidFill>
                    <a:schemeClr val="tx1">
                      <a:lumMod val="65000"/>
                      <a:lumOff val="35000"/>
                    </a:schemeClr>
                  </a:solidFill>
                  <a:latin typeface="+mj-ea"/>
                  <a:ea typeface="+mj-ea"/>
                  <a:cs typeface="+mn-ea"/>
                  <a:sym typeface="+mn-lt"/>
                </a:rPr>
                <a:t>您的文字内容</a:t>
              </a:r>
              <a:endParaRPr lang="zh-CN" altLang="en-US" dirty="0" smtClean="0">
                <a:solidFill>
                  <a:schemeClr val="tx1">
                    <a:lumMod val="65000"/>
                    <a:lumOff val="35000"/>
                  </a:schemeClr>
                </a:solidFill>
                <a:latin typeface="+mj-ea"/>
                <a:ea typeface="+mj-ea"/>
                <a:cs typeface="+mn-ea"/>
                <a:sym typeface="+mn-lt"/>
              </a:endParaRPr>
            </a:p>
          </p:txBody>
        </p:sp>
      </p:grpSp>
      <p:grpSp>
        <p:nvGrpSpPr>
          <p:cNvPr id="114" name="组合 113"/>
          <p:cNvGrpSpPr/>
          <p:nvPr/>
        </p:nvGrpSpPr>
        <p:grpSpPr>
          <a:xfrm>
            <a:off x="902970" y="4650105"/>
            <a:ext cx="2702560" cy="883920"/>
            <a:chOff x="451" y="2925"/>
            <a:chExt cx="4256" cy="1392"/>
          </a:xfrm>
        </p:grpSpPr>
        <p:sp>
          <p:nvSpPr>
            <p:cNvPr id="116" name="文本框 5"/>
            <p:cNvSpPr txBox="1"/>
            <p:nvPr/>
          </p:nvSpPr>
          <p:spPr bwMode="auto">
            <a:xfrm>
              <a:off x="451" y="3405"/>
              <a:ext cx="425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r" defTabSz="1219200" fontAlgn="base">
                <a:lnSpc>
                  <a:spcPct val="150000"/>
                </a:lnSpc>
                <a:spcBef>
                  <a:spcPts val="1335"/>
                </a:spcBef>
                <a:spcAft>
                  <a:spcPct val="0"/>
                </a:spcAft>
              </a:pPr>
              <a:r>
                <a:rPr lang="en-US" altLang="zh-CN" sz="1000">
                  <a:solidFill>
                    <a:schemeClr val="tx1">
                      <a:lumMod val="50000"/>
                      <a:lumOff val="50000"/>
                    </a:schemeClr>
                  </a:solidFill>
                  <a:latin typeface="+mj-ea"/>
                  <a:ea typeface="+mj-ea"/>
                  <a:cs typeface="+mn-ea"/>
                  <a:sym typeface="+mn-lt"/>
                </a:rPr>
                <a:t>单击此处添加文本单击此处添加文本单击此处添加文本单击此处添加文本</a:t>
              </a:r>
              <a:endParaRPr lang="en-US" altLang="zh-CN" sz="1000">
                <a:solidFill>
                  <a:schemeClr val="tx1">
                    <a:lumMod val="50000"/>
                    <a:lumOff val="50000"/>
                  </a:schemeClr>
                </a:solidFill>
                <a:latin typeface="+mj-ea"/>
                <a:ea typeface="+mj-ea"/>
                <a:cs typeface="+mn-ea"/>
                <a:sym typeface="+mn-lt"/>
              </a:endParaRPr>
            </a:p>
          </p:txBody>
        </p:sp>
        <p:sp>
          <p:nvSpPr>
            <p:cNvPr id="117" name="文本框 116"/>
            <p:cNvSpPr txBox="1"/>
            <p:nvPr/>
          </p:nvSpPr>
          <p:spPr>
            <a:xfrm>
              <a:off x="1423" y="2925"/>
              <a:ext cx="3284" cy="580"/>
            </a:xfrm>
            <a:prstGeom prst="rect">
              <a:avLst/>
            </a:prstGeom>
            <a:noFill/>
          </p:spPr>
          <p:txBody>
            <a:bodyPr wrap="square" rtlCol="0">
              <a:spAutoFit/>
            </a:bodyPr>
            <a:p>
              <a:pPr algn="r"/>
              <a:r>
                <a:rPr lang="zh-CN" altLang="en-US" dirty="0" smtClean="0">
                  <a:solidFill>
                    <a:schemeClr val="tx1">
                      <a:lumMod val="65000"/>
                      <a:lumOff val="35000"/>
                    </a:schemeClr>
                  </a:solidFill>
                  <a:latin typeface="+mj-ea"/>
                  <a:ea typeface="+mj-ea"/>
                  <a:cs typeface="+mn-ea"/>
                  <a:sym typeface="+mn-lt"/>
                </a:rPr>
                <a:t>您的文字内容</a:t>
              </a:r>
              <a:endParaRPr lang="zh-CN" altLang="en-US" dirty="0" smtClean="0">
                <a:solidFill>
                  <a:schemeClr val="tx1">
                    <a:lumMod val="65000"/>
                    <a:lumOff val="35000"/>
                  </a:schemeClr>
                </a:solidFill>
                <a:latin typeface="+mj-ea"/>
                <a:ea typeface="+mj-ea"/>
                <a:cs typeface="+mn-ea"/>
                <a:sym typeface="+mn-lt"/>
              </a:endParaRPr>
            </a:p>
          </p:txBody>
        </p:sp>
      </p:grpSp>
      <p:sp>
        <p:nvSpPr>
          <p:cNvPr id="118" name="任意多边形 117"/>
          <p:cNvSpPr/>
          <p:nvPr/>
        </p:nvSpPr>
        <p:spPr>
          <a:xfrm>
            <a:off x="4893945" y="2056130"/>
            <a:ext cx="306705" cy="276225"/>
          </a:xfrm>
          <a:custGeom>
            <a:avLst/>
            <a:gdLst/>
            <a:ahLst/>
            <a:cxnLst>
              <a:cxn ang="3">
                <a:pos x="hc" y="t"/>
              </a:cxn>
              <a:cxn ang="cd2">
                <a:pos x="l" y="vc"/>
              </a:cxn>
              <a:cxn ang="cd4">
                <a:pos x="hc" y="b"/>
              </a:cxn>
              <a:cxn ang="0">
                <a:pos x="r" y="vc"/>
              </a:cxn>
            </a:cxnLst>
            <a:rect l="l" t="t" r="r" b="b"/>
            <a:pathLst>
              <a:path w="6340" h="5680">
                <a:moveTo>
                  <a:pt x="1" y="910"/>
                </a:moveTo>
                <a:lnTo>
                  <a:pt x="6339" y="910"/>
                </a:lnTo>
                <a:lnTo>
                  <a:pt x="6339" y="2742"/>
                </a:lnTo>
                <a:lnTo>
                  <a:pt x="6339" y="2744"/>
                </a:lnTo>
                <a:lnTo>
                  <a:pt x="6339" y="2759"/>
                </a:lnTo>
                <a:lnTo>
                  <a:pt x="6340" y="2774"/>
                </a:lnTo>
                <a:lnTo>
                  <a:pt x="6340" y="5098"/>
                </a:lnTo>
                <a:lnTo>
                  <a:pt x="6340" y="5114"/>
                </a:lnTo>
                <a:lnTo>
                  <a:pt x="6340" y="5129"/>
                </a:lnTo>
                <a:cubicBezTo>
                  <a:pt x="6347" y="5441"/>
                  <a:pt x="6008" y="5687"/>
                  <a:pt x="5785" y="5680"/>
                </a:cubicBezTo>
                <a:lnTo>
                  <a:pt x="5772" y="5680"/>
                </a:lnTo>
                <a:lnTo>
                  <a:pt x="5758" y="5680"/>
                </a:lnTo>
                <a:lnTo>
                  <a:pt x="581" y="5680"/>
                </a:lnTo>
                <a:lnTo>
                  <a:pt x="566" y="5680"/>
                </a:lnTo>
                <a:lnTo>
                  <a:pt x="551" y="5680"/>
                </a:lnTo>
                <a:cubicBezTo>
                  <a:pt x="239" y="5687"/>
                  <a:pt x="-7" y="5348"/>
                  <a:pt x="0" y="5125"/>
                </a:cubicBezTo>
                <a:lnTo>
                  <a:pt x="0" y="5112"/>
                </a:lnTo>
                <a:lnTo>
                  <a:pt x="0" y="5098"/>
                </a:lnTo>
                <a:lnTo>
                  <a:pt x="0" y="2774"/>
                </a:lnTo>
                <a:lnTo>
                  <a:pt x="1" y="2759"/>
                </a:lnTo>
                <a:lnTo>
                  <a:pt x="1" y="2744"/>
                </a:lnTo>
                <a:lnTo>
                  <a:pt x="1" y="2742"/>
                </a:lnTo>
                <a:lnTo>
                  <a:pt x="1" y="910"/>
                </a:lnTo>
                <a:close/>
                <a:moveTo>
                  <a:pt x="637" y="1535"/>
                </a:moveTo>
                <a:lnTo>
                  <a:pt x="5702" y="1535"/>
                </a:lnTo>
                <a:lnTo>
                  <a:pt x="5702" y="5054"/>
                </a:lnTo>
                <a:lnTo>
                  <a:pt x="637" y="5054"/>
                </a:lnTo>
                <a:lnTo>
                  <a:pt x="637" y="1535"/>
                </a:lnTo>
                <a:close/>
                <a:moveTo>
                  <a:pt x="3157" y="3238"/>
                </a:moveTo>
                <a:lnTo>
                  <a:pt x="3158" y="3263"/>
                </a:lnTo>
                <a:cubicBezTo>
                  <a:pt x="3173" y="3781"/>
                  <a:pt x="2652" y="4193"/>
                  <a:pt x="2238" y="4181"/>
                </a:cubicBezTo>
                <a:lnTo>
                  <a:pt x="2215" y="4181"/>
                </a:lnTo>
                <a:lnTo>
                  <a:pt x="2190" y="4181"/>
                </a:lnTo>
                <a:cubicBezTo>
                  <a:pt x="1673" y="4196"/>
                  <a:pt x="1260" y="3675"/>
                  <a:pt x="1272" y="3261"/>
                </a:cubicBezTo>
                <a:lnTo>
                  <a:pt x="1273" y="3238"/>
                </a:lnTo>
                <a:lnTo>
                  <a:pt x="1272" y="3213"/>
                </a:lnTo>
                <a:cubicBezTo>
                  <a:pt x="1257" y="2696"/>
                  <a:pt x="1778" y="2284"/>
                  <a:pt x="2192" y="2296"/>
                </a:cubicBezTo>
                <a:lnTo>
                  <a:pt x="2215" y="2296"/>
                </a:lnTo>
                <a:lnTo>
                  <a:pt x="2215" y="3238"/>
                </a:lnTo>
                <a:lnTo>
                  <a:pt x="3157" y="3238"/>
                </a:lnTo>
                <a:close/>
                <a:moveTo>
                  <a:pt x="3481" y="2282"/>
                </a:moveTo>
                <a:lnTo>
                  <a:pt x="5067" y="2282"/>
                </a:lnTo>
                <a:lnTo>
                  <a:pt x="5067" y="2916"/>
                </a:lnTo>
                <a:lnTo>
                  <a:pt x="3481" y="2916"/>
                </a:lnTo>
                <a:lnTo>
                  <a:pt x="3481" y="2282"/>
                </a:lnTo>
                <a:close/>
                <a:moveTo>
                  <a:pt x="3481" y="3547"/>
                </a:moveTo>
                <a:lnTo>
                  <a:pt x="5067" y="3547"/>
                </a:lnTo>
                <a:lnTo>
                  <a:pt x="5067" y="4181"/>
                </a:lnTo>
                <a:lnTo>
                  <a:pt x="3481" y="4181"/>
                </a:lnTo>
                <a:lnTo>
                  <a:pt x="3481" y="3547"/>
                </a:lnTo>
                <a:close/>
                <a:moveTo>
                  <a:pt x="1" y="0"/>
                </a:moveTo>
                <a:lnTo>
                  <a:pt x="6339" y="0"/>
                </a:lnTo>
                <a:lnTo>
                  <a:pt x="6339" y="647"/>
                </a:lnTo>
                <a:lnTo>
                  <a:pt x="1" y="647"/>
                </a:lnTo>
                <a:lnTo>
                  <a:pt x="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19" name="任意多边形 118"/>
          <p:cNvSpPr/>
          <p:nvPr/>
        </p:nvSpPr>
        <p:spPr>
          <a:xfrm>
            <a:off x="7759065" y="3491865"/>
            <a:ext cx="259080" cy="262890"/>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523" h="5585">
                <a:moveTo>
                  <a:pt x="1" y="921"/>
                </a:moveTo>
                <a:lnTo>
                  <a:pt x="0" y="896"/>
                </a:lnTo>
                <a:lnTo>
                  <a:pt x="0" y="872"/>
                </a:lnTo>
                <a:cubicBezTo>
                  <a:pt x="-11" y="378"/>
                  <a:pt x="526" y="-11"/>
                  <a:pt x="880" y="0"/>
                </a:cubicBezTo>
                <a:lnTo>
                  <a:pt x="899" y="0"/>
                </a:lnTo>
                <a:lnTo>
                  <a:pt x="921" y="1"/>
                </a:lnTo>
                <a:lnTo>
                  <a:pt x="3035" y="1"/>
                </a:lnTo>
                <a:lnTo>
                  <a:pt x="3035" y="660"/>
                </a:lnTo>
                <a:lnTo>
                  <a:pt x="1063" y="660"/>
                </a:lnTo>
                <a:lnTo>
                  <a:pt x="1053" y="660"/>
                </a:lnTo>
                <a:lnTo>
                  <a:pt x="1043" y="660"/>
                </a:lnTo>
                <a:cubicBezTo>
                  <a:pt x="844" y="654"/>
                  <a:pt x="648" y="873"/>
                  <a:pt x="654" y="1049"/>
                </a:cubicBezTo>
                <a:lnTo>
                  <a:pt x="654" y="1058"/>
                </a:lnTo>
                <a:lnTo>
                  <a:pt x="654" y="1069"/>
                </a:lnTo>
                <a:lnTo>
                  <a:pt x="654" y="4515"/>
                </a:lnTo>
                <a:lnTo>
                  <a:pt x="654" y="4525"/>
                </a:lnTo>
                <a:lnTo>
                  <a:pt x="654" y="4535"/>
                </a:lnTo>
                <a:cubicBezTo>
                  <a:pt x="647" y="4734"/>
                  <a:pt x="867" y="4931"/>
                  <a:pt x="1042" y="4925"/>
                </a:cubicBezTo>
                <a:lnTo>
                  <a:pt x="1052" y="4925"/>
                </a:lnTo>
                <a:lnTo>
                  <a:pt x="1063" y="4924"/>
                </a:lnTo>
                <a:lnTo>
                  <a:pt x="4460" y="4924"/>
                </a:lnTo>
                <a:lnTo>
                  <a:pt x="4470" y="4924"/>
                </a:lnTo>
                <a:lnTo>
                  <a:pt x="4480" y="4925"/>
                </a:lnTo>
                <a:cubicBezTo>
                  <a:pt x="4679" y="4931"/>
                  <a:pt x="4875" y="4711"/>
                  <a:pt x="4869" y="4536"/>
                </a:cubicBezTo>
                <a:lnTo>
                  <a:pt x="4869" y="4526"/>
                </a:lnTo>
                <a:lnTo>
                  <a:pt x="4869" y="4515"/>
                </a:lnTo>
                <a:lnTo>
                  <a:pt x="4869" y="2423"/>
                </a:lnTo>
                <a:lnTo>
                  <a:pt x="5522" y="2423"/>
                </a:lnTo>
                <a:lnTo>
                  <a:pt x="5522" y="4664"/>
                </a:lnTo>
                <a:lnTo>
                  <a:pt x="5523" y="4688"/>
                </a:lnTo>
                <a:lnTo>
                  <a:pt x="5523" y="4712"/>
                </a:lnTo>
                <a:cubicBezTo>
                  <a:pt x="5534" y="5207"/>
                  <a:pt x="4997" y="5596"/>
                  <a:pt x="4643" y="5585"/>
                </a:cubicBezTo>
                <a:lnTo>
                  <a:pt x="4624" y="5584"/>
                </a:lnTo>
                <a:lnTo>
                  <a:pt x="4602" y="5584"/>
                </a:lnTo>
                <a:lnTo>
                  <a:pt x="921" y="5584"/>
                </a:lnTo>
                <a:lnTo>
                  <a:pt x="896" y="5585"/>
                </a:lnTo>
                <a:lnTo>
                  <a:pt x="872" y="5585"/>
                </a:lnTo>
                <a:cubicBezTo>
                  <a:pt x="378" y="5596"/>
                  <a:pt x="-11" y="5059"/>
                  <a:pt x="0" y="4705"/>
                </a:cubicBezTo>
                <a:lnTo>
                  <a:pt x="0" y="4686"/>
                </a:lnTo>
                <a:lnTo>
                  <a:pt x="1" y="4664"/>
                </a:lnTo>
                <a:lnTo>
                  <a:pt x="1" y="921"/>
                </a:lnTo>
                <a:close/>
                <a:moveTo>
                  <a:pt x="2404" y="2822"/>
                </a:moveTo>
                <a:lnTo>
                  <a:pt x="2404" y="3113"/>
                </a:lnTo>
                <a:lnTo>
                  <a:pt x="2708" y="3113"/>
                </a:lnTo>
                <a:lnTo>
                  <a:pt x="4747" y="1073"/>
                </a:lnTo>
                <a:lnTo>
                  <a:pt x="4450" y="776"/>
                </a:lnTo>
                <a:lnTo>
                  <a:pt x="2404" y="2822"/>
                </a:lnTo>
                <a:close/>
                <a:moveTo>
                  <a:pt x="2949" y="3719"/>
                </a:moveTo>
                <a:lnTo>
                  <a:pt x="2949" y="3727"/>
                </a:lnTo>
                <a:lnTo>
                  <a:pt x="1799" y="3727"/>
                </a:lnTo>
                <a:lnTo>
                  <a:pt x="1799" y="2698"/>
                </a:lnTo>
                <a:lnTo>
                  <a:pt x="1799" y="2698"/>
                </a:lnTo>
                <a:lnTo>
                  <a:pt x="1799" y="2698"/>
                </a:lnTo>
                <a:cubicBezTo>
                  <a:pt x="1799" y="2699"/>
                  <a:pt x="1797" y="2663"/>
                  <a:pt x="1797" y="2656"/>
                </a:cubicBezTo>
                <a:lnTo>
                  <a:pt x="1797" y="2655"/>
                </a:lnTo>
                <a:lnTo>
                  <a:pt x="1797" y="2655"/>
                </a:lnTo>
                <a:lnTo>
                  <a:pt x="1797" y="2655"/>
                </a:lnTo>
                <a:lnTo>
                  <a:pt x="1797" y="2654"/>
                </a:lnTo>
                <a:lnTo>
                  <a:pt x="1797" y="2654"/>
                </a:lnTo>
                <a:lnTo>
                  <a:pt x="1797" y="2654"/>
                </a:lnTo>
                <a:lnTo>
                  <a:pt x="1797" y="2654"/>
                </a:lnTo>
                <a:lnTo>
                  <a:pt x="1797" y="2654"/>
                </a:lnTo>
                <a:lnTo>
                  <a:pt x="1797" y="2654"/>
                </a:lnTo>
                <a:lnTo>
                  <a:pt x="1798" y="2643"/>
                </a:lnTo>
                <a:lnTo>
                  <a:pt x="1798" y="2633"/>
                </a:lnTo>
                <a:lnTo>
                  <a:pt x="1799" y="2622"/>
                </a:lnTo>
                <a:lnTo>
                  <a:pt x="1799" y="2619"/>
                </a:lnTo>
                <a:lnTo>
                  <a:pt x="1799" y="2568"/>
                </a:lnTo>
                <a:lnTo>
                  <a:pt x="1807" y="2568"/>
                </a:lnTo>
                <a:cubicBezTo>
                  <a:pt x="1817" y="2489"/>
                  <a:pt x="1880" y="2387"/>
                  <a:pt x="1922" y="2352"/>
                </a:cubicBezTo>
                <a:lnTo>
                  <a:pt x="4149" y="125"/>
                </a:lnTo>
                <a:cubicBezTo>
                  <a:pt x="4222" y="37"/>
                  <a:pt x="4365" y="-2"/>
                  <a:pt x="4444" y="0"/>
                </a:cubicBezTo>
                <a:lnTo>
                  <a:pt x="4449" y="0"/>
                </a:lnTo>
                <a:lnTo>
                  <a:pt x="4453" y="0"/>
                </a:lnTo>
                <a:lnTo>
                  <a:pt x="4458" y="0"/>
                </a:lnTo>
                <a:lnTo>
                  <a:pt x="4464" y="0"/>
                </a:lnTo>
                <a:cubicBezTo>
                  <a:pt x="4574" y="-2"/>
                  <a:pt x="4705" y="66"/>
                  <a:pt x="4755" y="125"/>
                </a:cubicBezTo>
                <a:lnTo>
                  <a:pt x="5399" y="769"/>
                </a:lnTo>
                <a:cubicBezTo>
                  <a:pt x="5486" y="842"/>
                  <a:pt x="5525" y="984"/>
                  <a:pt x="5523" y="1063"/>
                </a:cubicBezTo>
                <a:lnTo>
                  <a:pt x="5523" y="1068"/>
                </a:lnTo>
                <a:lnTo>
                  <a:pt x="5523" y="1072"/>
                </a:lnTo>
                <a:lnTo>
                  <a:pt x="5523" y="1077"/>
                </a:lnTo>
                <a:lnTo>
                  <a:pt x="5523" y="1083"/>
                </a:lnTo>
                <a:cubicBezTo>
                  <a:pt x="5525" y="1193"/>
                  <a:pt x="5457" y="1324"/>
                  <a:pt x="5398" y="1374"/>
                </a:cubicBezTo>
                <a:lnTo>
                  <a:pt x="3171" y="3602"/>
                </a:lnTo>
                <a:cubicBezTo>
                  <a:pt x="3117" y="3670"/>
                  <a:pt x="2992" y="3715"/>
                  <a:pt x="2949" y="37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mj-ea"/>
              <a:ea typeface="+mj-ea"/>
            </a:endParaRPr>
          </a:p>
        </p:txBody>
      </p:sp>
      <p:sp>
        <p:nvSpPr>
          <p:cNvPr id="120" name="任意多边形 119"/>
          <p:cNvSpPr/>
          <p:nvPr/>
        </p:nvSpPr>
        <p:spPr>
          <a:xfrm>
            <a:off x="4176713" y="3461068"/>
            <a:ext cx="325755" cy="325755"/>
          </a:xfrm>
          <a:custGeom>
            <a:avLst/>
            <a:gdLst/>
            <a:ahLst/>
            <a:cxnLst>
              <a:cxn ang="3">
                <a:pos x="hc" y="t"/>
              </a:cxn>
              <a:cxn ang="cd2">
                <a:pos x="l" y="vc"/>
              </a:cxn>
              <a:cxn ang="cd4">
                <a:pos x="hc" y="b"/>
              </a:cxn>
              <a:cxn ang="0">
                <a:pos x="r" y="vc"/>
              </a:cxn>
            </a:cxnLst>
            <a:rect l="l" t="t" r="r" b="b"/>
            <a:pathLst>
              <a:path w="8710" h="8710">
                <a:moveTo>
                  <a:pt x="3825" y="0"/>
                </a:moveTo>
                <a:lnTo>
                  <a:pt x="4885" y="0"/>
                </a:lnTo>
                <a:lnTo>
                  <a:pt x="4885" y="964"/>
                </a:lnTo>
                <a:cubicBezTo>
                  <a:pt x="5262" y="973"/>
                  <a:pt x="6146" y="1372"/>
                  <a:pt x="6368" y="1592"/>
                </a:cubicBezTo>
                <a:lnTo>
                  <a:pt x="7060" y="901"/>
                </a:lnTo>
                <a:lnTo>
                  <a:pt x="7809" y="1650"/>
                </a:lnTo>
                <a:lnTo>
                  <a:pt x="7112" y="2347"/>
                </a:lnTo>
                <a:cubicBezTo>
                  <a:pt x="7437" y="2729"/>
                  <a:pt x="7716" y="3528"/>
                  <a:pt x="7740" y="3825"/>
                </a:cubicBezTo>
                <a:lnTo>
                  <a:pt x="8710" y="3825"/>
                </a:lnTo>
                <a:lnTo>
                  <a:pt x="8710" y="4885"/>
                </a:lnTo>
                <a:lnTo>
                  <a:pt x="7745" y="4885"/>
                </a:lnTo>
                <a:cubicBezTo>
                  <a:pt x="7736" y="5267"/>
                  <a:pt x="7335" y="6150"/>
                  <a:pt x="7118" y="6369"/>
                </a:cubicBezTo>
                <a:lnTo>
                  <a:pt x="7809" y="7060"/>
                </a:lnTo>
                <a:lnTo>
                  <a:pt x="7060" y="7809"/>
                </a:lnTo>
                <a:lnTo>
                  <a:pt x="6364" y="7114"/>
                </a:lnTo>
                <a:cubicBezTo>
                  <a:pt x="5977" y="7442"/>
                  <a:pt x="5182" y="7719"/>
                  <a:pt x="4885" y="7743"/>
                </a:cubicBezTo>
                <a:lnTo>
                  <a:pt x="4885" y="8710"/>
                </a:lnTo>
                <a:lnTo>
                  <a:pt x="3825" y="8710"/>
                </a:lnTo>
                <a:lnTo>
                  <a:pt x="3825" y="7748"/>
                </a:lnTo>
                <a:cubicBezTo>
                  <a:pt x="3440" y="7739"/>
                  <a:pt x="2561" y="7339"/>
                  <a:pt x="2339" y="7120"/>
                </a:cubicBezTo>
                <a:lnTo>
                  <a:pt x="1650" y="7809"/>
                </a:lnTo>
                <a:lnTo>
                  <a:pt x="901" y="7060"/>
                </a:lnTo>
                <a:lnTo>
                  <a:pt x="1594" y="6366"/>
                </a:lnTo>
                <a:cubicBezTo>
                  <a:pt x="1268" y="5980"/>
                  <a:pt x="991" y="5187"/>
                  <a:pt x="966" y="4885"/>
                </a:cubicBezTo>
                <a:lnTo>
                  <a:pt x="0" y="4885"/>
                </a:lnTo>
                <a:lnTo>
                  <a:pt x="0" y="3825"/>
                </a:lnTo>
                <a:lnTo>
                  <a:pt x="961" y="3825"/>
                </a:lnTo>
                <a:cubicBezTo>
                  <a:pt x="971" y="3446"/>
                  <a:pt x="1368" y="2565"/>
                  <a:pt x="1590" y="2340"/>
                </a:cubicBezTo>
                <a:lnTo>
                  <a:pt x="901" y="1650"/>
                </a:lnTo>
                <a:lnTo>
                  <a:pt x="1650" y="901"/>
                </a:lnTo>
                <a:lnTo>
                  <a:pt x="2345" y="1596"/>
                </a:lnTo>
                <a:cubicBezTo>
                  <a:pt x="2726" y="1273"/>
                  <a:pt x="3522" y="993"/>
                  <a:pt x="3825" y="969"/>
                </a:cubicBezTo>
                <a:lnTo>
                  <a:pt x="3825" y="0"/>
                </a:lnTo>
                <a:close/>
                <a:moveTo>
                  <a:pt x="1814" y="4356"/>
                </a:moveTo>
                <a:lnTo>
                  <a:pt x="1813" y="4288"/>
                </a:lnTo>
                <a:cubicBezTo>
                  <a:pt x="1772" y="2894"/>
                  <a:pt x="3175" y="1783"/>
                  <a:pt x="4292" y="1816"/>
                </a:cubicBezTo>
                <a:lnTo>
                  <a:pt x="4353" y="1817"/>
                </a:lnTo>
                <a:lnTo>
                  <a:pt x="4421" y="1816"/>
                </a:lnTo>
                <a:cubicBezTo>
                  <a:pt x="5815" y="1775"/>
                  <a:pt x="6926" y="3178"/>
                  <a:pt x="6893" y="4295"/>
                </a:cubicBezTo>
                <a:lnTo>
                  <a:pt x="6892" y="4356"/>
                </a:lnTo>
                <a:lnTo>
                  <a:pt x="6894" y="4424"/>
                </a:lnTo>
                <a:cubicBezTo>
                  <a:pt x="6935" y="5818"/>
                  <a:pt x="5531" y="6929"/>
                  <a:pt x="4414" y="6896"/>
                </a:cubicBezTo>
                <a:lnTo>
                  <a:pt x="4353" y="6895"/>
                </a:lnTo>
                <a:lnTo>
                  <a:pt x="4285" y="6897"/>
                </a:lnTo>
                <a:cubicBezTo>
                  <a:pt x="2891" y="6938"/>
                  <a:pt x="1780" y="5534"/>
                  <a:pt x="1813" y="4417"/>
                </a:cubicBezTo>
                <a:lnTo>
                  <a:pt x="1814" y="43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21" name="任意多边形 53"/>
          <p:cNvSpPr/>
          <p:nvPr/>
        </p:nvSpPr>
        <p:spPr bwMode="auto">
          <a:xfrm>
            <a:off x="6873875" y="2034540"/>
            <a:ext cx="247650" cy="249555"/>
          </a:xfrm>
          <a:custGeom>
            <a:avLst/>
            <a:gdLst>
              <a:gd name="T0" fmla="*/ 0 w 21600"/>
              <a:gd name="T1" fmla="*/ 11506 h 21600"/>
              <a:gd name="T2" fmla="*/ 7091 w 21600"/>
              <a:gd name="T3" fmla="*/ 14436 h 21600"/>
              <a:gd name="T4" fmla="*/ 10145 w 21600"/>
              <a:gd name="T5" fmla="*/ 21600 h 21600"/>
              <a:gd name="T6" fmla="*/ 14291 w 21600"/>
              <a:gd name="T7" fmla="*/ 21600 h 21600"/>
              <a:gd name="T8" fmla="*/ 0 w 21600"/>
              <a:gd name="T9" fmla="*/ 7381 h 21600"/>
              <a:gd name="T10" fmla="*/ 0 w 21600"/>
              <a:gd name="T11" fmla="*/ 11506 h 21600"/>
              <a:gd name="T12" fmla="*/ 0 w 21600"/>
              <a:gd name="T13" fmla="*/ 4125 h 21600"/>
              <a:gd name="T14" fmla="*/ 17455 w 21600"/>
              <a:gd name="T15" fmla="*/ 21600 h 21600"/>
              <a:gd name="T16" fmla="*/ 21600 w 21600"/>
              <a:gd name="T17" fmla="*/ 21600 h 21600"/>
              <a:gd name="T18" fmla="*/ 0 w 21600"/>
              <a:gd name="T19" fmla="*/ 0 h 21600"/>
              <a:gd name="T20" fmla="*/ 0 w 21600"/>
              <a:gd name="T21" fmla="*/ 4125 h 21600"/>
              <a:gd name="T22" fmla="*/ 5782 w 21600"/>
              <a:gd name="T23" fmla="*/ 18669 h 21600"/>
              <a:gd name="T24" fmla="*/ 2836 w 21600"/>
              <a:gd name="T25" fmla="*/ 21600 h 21600"/>
              <a:gd name="T26" fmla="*/ 0 w 21600"/>
              <a:gd name="T27" fmla="*/ 18669 h 21600"/>
              <a:gd name="T28" fmla="*/ 2836 w 21600"/>
              <a:gd name="T29" fmla="*/ 15847 h 21600"/>
              <a:gd name="T30" fmla="*/ 5782 w 21600"/>
              <a:gd name="T31" fmla="*/ 18669 h 21600"/>
              <a:gd name="T32" fmla="*/ 5782 w 21600"/>
              <a:gd name="T33" fmla="*/ 1866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0" y="11506"/>
                </a:moveTo>
                <a:cubicBezTo>
                  <a:pt x="2727" y="11506"/>
                  <a:pt x="5236" y="12482"/>
                  <a:pt x="7091" y="14436"/>
                </a:cubicBezTo>
                <a:cubicBezTo>
                  <a:pt x="9055" y="16390"/>
                  <a:pt x="10145" y="18886"/>
                  <a:pt x="10145" y="21600"/>
                </a:cubicBezTo>
                <a:cubicBezTo>
                  <a:pt x="14291" y="21600"/>
                  <a:pt x="14291" y="21600"/>
                  <a:pt x="14291" y="21600"/>
                </a:cubicBezTo>
                <a:cubicBezTo>
                  <a:pt x="14291" y="13785"/>
                  <a:pt x="7855" y="7381"/>
                  <a:pt x="0" y="7381"/>
                </a:cubicBezTo>
                <a:lnTo>
                  <a:pt x="0" y="11506"/>
                </a:lnTo>
                <a:close/>
                <a:moveTo>
                  <a:pt x="0" y="4125"/>
                </a:moveTo>
                <a:cubicBezTo>
                  <a:pt x="9600" y="4125"/>
                  <a:pt x="17455" y="11940"/>
                  <a:pt x="17455" y="21600"/>
                </a:cubicBezTo>
                <a:cubicBezTo>
                  <a:pt x="21600" y="21600"/>
                  <a:pt x="21600" y="21600"/>
                  <a:pt x="21600" y="21600"/>
                </a:cubicBezTo>
                <a:cubicBezTo>
                  <a:pt x="21600" y="9660"/>
                  <a:pt x="11891" y="0"/>
                  <a:pt x="0" y="0"/>
                </a:cubicBezTo>
                <a:lnTo>
                  <a:pt x="0" y="4125"/>
                </a:lnTo>
                <a:close/>
                <a:moveTo>
                  <a:pt x="5782" y="18669"/>
                </a:moveTo>
                <a:cubicBezTo>
                  <a:pt x="5782" y="20297"/>
                  <a:pt x="4473" y="21600"/>
                  <a:pt x="2836" y="21600"/>
                </a:cubicBezTo>
                <a:cubicBezTo>
                  <a:pt x="1309" y="21600"/>
                  <a:pt x="0" y="20297"/>
                  <a:pt x="0" y="18669"/>
                </a:cubicBezTo>
                <a:cubicBezTo>
                  <a:pt x="0" y="17150"/>
                  <a:pt x="1309" y="15847"/>
                  <a:pt x="2836" y="15847"/>
                </a:cubicBezTo>
                <a:cubicBezTo>
                  <a:pt x="4473" y="15847"/>
                  <a:pt x="5782" y="17150"/>
                  <a:pt x="5782" y="18669"/>
                </a:cubicBezTo>
                <a:close/>
                <a:moveTo>
                  <a:pt x="5782" y="18669"/>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p>
            <a:endParaRPr lang="en-US" dirty="0">
              <a:latin typeface="印品黑体" panose="00000500000000000000" pitchFamily="2" charset="-122"/>
              <a:ea typeface="印品黑体" panose="00000500000000000000" pitchFamily="2" charset="-122"/>
              <a:sym typeface="Times New Roman" panose="02020603050405020304" pitchFamily="18" charset="0"/>
            </a:endParaRPr>
          </a:p>
        </p:txBody>
      </p:sp>
      <p:sp>
        <p:nvSpPr>
          <p:cNvPr id="122" name="任意多边形 121"/>
          <p:cNvSpPr/>
          <p:nvPr/>
        </p:nvSpPr>
        <p:spPr>
          <a:xfrm>
            <a:off x="4893945" y="4917440"/>
            <a:ext cx="276225" cy="3035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6085" h="6642">
                <a:moveTo>
                  <a:pt x="1" y="2610"/>
                </a:moveTo>
                <a:lnTo>
                  <a:pt x="0" y="2540"/>
                </a:lnTo>
                <a:cubicBezTo>
                  <a:pt x="-42" y="1108"/>
                  <a:pt x="1400" y="-33"/>
                  <a:pt x="2547" y="0"/>
                </a:cubicBezTo>
                <a:lnTo>
                  <a:pt x="2610" y="1"/>
                </a:lnTo>
                <a:lnTo>
                  <a:pt x="2680" y="0"/>
                </a:lnTo>
                <a:cubicBezTo>
                  <a:pt x="4112" y="-42"/>
                  <a:pt x="5253" y="1400"/>
                  <a:pt x="5220" y="2547"/>
                </a:cubicBezTo>
                <a:lnTo>
                  <a:pt x="5219" y="2610"/>
                </a:lnTo>
                <a:lnTo>
                  <a:pt x="5220" y="2680"/>
                </a:lnTo>
                <a:cubicBezTo>
                  <a:pt x="5262" y="3330"/>
                  <a:pt x="4826" y="4085"/>
                  <a:pt x="4515" y="4385"/>
                </a:cubicBezTo>
                <a:lnTo>
                  <a:pt x="5978" y="6010"/>
                </a:lnTo>
                <a:lnTo>
                  <a:pt x="5981" y="6013"/>
                </a:lnTo>
                <a:lnTo>
                  <a:pt x="5988" y="6020"/>
                </a:lnTo>
                <a:lnTo>
                  <a:pt x="5994" y="6027"/>
                </a:lnTo>
                <a:lnTo>
                  <a:pt x="5997" y="6031"/>
                </a:lnTo>
                <a:lnTo>
                  <a:pt x="6022" y="6059"/>
                </a:lnTo>
                <a:lnTo>
                  <a:pt x="6020" y="6061"/>
                </a:lnTo>
                <a:cubicBezTo>
                  <a:pt x="6059" y="6113"/>
                  <a:pt x="6085" y="6212"/>
                  <a:pt x="6083" y="6265"/>
                </a:cubicBezTo>
                <a:cubicBezTo>
                  <a:pt x="6101" y="6460"/>
                  <a:pt x="5889" y="6654"/>
                  <a:pt x="5714" y="6641"/>
                </a:cubicBezTo>
                <a:cubicBezTo>
                  <a:pt x="5630" y="6647"/>
                  <a:pt x="5520" y="6598"/>
                  <a:pt x="5472" y="6554"/>
                </a:cubicBezTo>
                <a:lnTo>
                  <a:pt x="5469" y="6557"/>
                </a:lnTo>
                <a:lnTo>
                  <a:pt x="3955" y="4875"/>
                </a:lnTo>
                <a:lnTo>
                  <a:pt x="3956" y="4875"/>
                </a:lnTo>
                <a:lnTo>
                  <a:pt x="3953" y="4872"/>
                </a:lnTo>
                <a:lnTo>
                  <a:pt x="3946" y="4865"/>
                </a:lnTo>
                <a:lnTo>
                  <a:pt x="3940" y="4858"/>
                </a:lnTo>
                <a:lnTo>
                  <a:pt x="3934" y="4852"/>
                </a:lnTo>
                <a:cubicBezTo>
                  <a:pt x="3568" y="5095"/>
                  <a:pt x="2992" y="5231"/>
                  <a:pt x="2673" y="5220"/>
                </a:cubicBezTo>
                <a:lnTo>
                  <a:pt x="2610" y="5219"/>
                </a:lnTo>
                <a:lnTo>
                  <a:pt x="2540" y="5220"/>
                </a:lnTo>
                <a:cubicBezTo>
                  <a:pt x="1108" y="5262"/>
                  <a:pt x="-33" y="3820"/>
                  <a:pt x="0" y="2673"/>
                </a:cubicBezTo>
                <a:lnTo>
                  <a:pt x="1" y="2610"/>
                </a:lnTo>
                <a:close/>
                <a:moveTo>
                  <a:pt x="614" y="2610"/>
                </a:moveTo>
                <a:lnTo>
                  <a:pt x="613" y="2557"/>
                </a:lnTo>
                <a:cubicBezTo>
                  <a:pt x="581" y="1461"/>
                  <a:pt x="1684" y="588"/>
                  <a:pt x="2562" y="613"/>
                </a:cubicBezTo>
                <a:lnTo>
                  <a:pt x="2610" y="614"/>
                </a:lnTo>
                <a:lnTo>
                  <a:pt x="2663" y="613"/>
                </a:lnTo>
                <a:cubicBezTo>
                  <a:pt x="3759" y="581"/>
                  <a:pt x="4632" y="1684"/>
                  <a:pt x="4607" y="2562"/>
                </a:cubicBezTo>
                <a:lnTo>
                  <a:pt x="4606" y="2610"/>
                </a:lnTo>
                <a:lnTo>
                  <a:pt x="4607" y="2663"/>
                </a:lnTo>
                <a:cubicBezTo>
                  <a:pt x="4639" y="3759"/>
                  <a:pt x="3536" y="4632"/>
                  <a:pt x="2658" y="4607"/>
                </a:cubicBezTo>
                <a:lnTo>
                  <a:pt x="2610" y="4606"/>
                </a:lnTo>
                <a:lnTo>
                  <a:pt x="2557" y="4607"/>
                </a:lnTo>
                <a:cubicBezTo>
                  <a:pt x="1461" y="4639"/>
                  <a:pt x="588" y="3536"/>
                  <a:pt x="613" y="2658"/>
                </a:cubicBezTo>
                <a:lnTo>
                  <a:pt x="614" y="26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23" name="任意多边形 122"/>
          <p:cNvSpPr/>
          <p:nvPr/>
        </p:nvSpPr>
        <p:spPr>
          <a:xfrm rot="18900000" flipH="1" flipV="1">
            <a:off x="6821805" y="5012055"/>
            <a:ext cx="324485" cy="110490"/>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885" h="2011">
                <a:moveTo>
                  <a:pt x="1" y="1005"/>
                </a:moveTo>
                <a:lnTo>
                  <a:pt x="1" y="978"/>
                </a:lnTo>
                <a:lnTo>
                  <a:pt x="0" y="952"/>
                </a:lnTo>
                <a:lnTo>
                  <a:pt x="0" y="902"/>
                </a:lnTo>
                <a:cubicBezTo>
                  <a:pt x="-13" y="387"/>
                  <a:pt x="667" y="-10"/>
                  <a:pt x="898" y="0"/>
                </a:cubicBezTo>
                <a:lnTo>
                  <a:pt x="911" y="0"/>
                </a:lnTo>
                <a:lnTo>
                  <a:pt x="942" y="1"/>
                </a:lnTo>
                <a:lnTo>
                  <a:pt x="2579" y="1"/>
                </a:lnTo>
                <a:cubicBezTo>
                  <a:pt x="2582" y="1"/>
                  <a:pt x="2607" y="0"/>
                  <a:pt x="2605" y="0"/>
                </a:cubicBezTo>
                <a:lnTo>
                  <a:pt x="2611" y="0"/>
                </a:lnTo>
                <a:cubicBezTo>
                  <a:pt x="2731" y="-4"/>
                  <a:pt x="2828" y="118"/>
                  <a:pt x="2825" y="215"/>
                </a:cubicBezTo>
                <a:lnTo>
                  <a:pt x="2825" y="220"/>
                </a:lnTo>
                <a:lnTo>
                  <a:pt x="2825" y="226"/>
                </a:lnTo>
                <a:cubicBezTo>
                  <a:pt x="2829" y="346"/>
                  <a:pt x="2707" y="443"/>
                  <a:pt x="2610" y="440"/>
                </a:cubicBezTo>
                <a:lnTo>
                  <a:pt x="2605" y="440"/>
                </a:lnTo>
                <a:lnTo>
                  <a:pt x="2593" y="440"/>
                </a:lnTo>
                <a:lnTo>
                  <a:pt x="2588" y="439"/>
                </a:lnTo>
                <a:lnTo>
                  <a:pt x="1134" y="439"/>
                </a:lnTo>
                <a:lnTo>
                  <a:pt x="1121" y="438"/>
                </a:lnTo>
                <a:lnTo>
                  <a:pt x="1108" y="438"/>
                </a:lnTo>
                <a:lnTo>
                  <a:pt x="1095" y="438"/>
                </a:lnTo>
                <a:cubicBezTo>
                  <a:pt x="833" y="436"/>
                  <a:pt x="587" y="795"/>
                  <a:pt x="594" y="938"/>
                </a:cubicBezTo>
                <a:lnTo>
                  <a:pt x="594" y="946"/>
                </a:lnTo>
                <a:lnTo>
                  <a:pt x="594" y="990"/>
                </a:lnTo>
                <a:lnTo>
                  <a:pt x="595" y="1005"/>
                </a:lnTo>
                <a:lnTo>
                  <a:pt x="594" y="1019"/>
                </a:lnTo>
                <a:lnTo>
                  <a:pt x="594" y="1058"/>
                </a:lnTo>
                <a:lnTo>
                  <a:pt x="594" y="1071"/>
                </a:lnTo>
                <a:cubicBezTo>
                  <a:pt x="591" y="1334"/>
                  <a:pt x="951" y="1579"/>
                  <a:pt x="1094" y="1572"/>
                </a:cubicBezTo>
                <a:lnTo>
                  <a:pt x="1102" y="1572"/>
                </a:lnTo>
                <a:lnTo>
                  <a:pt x="1146" y="1572"/>
                </a:lnTo>
                <a:lnTo>
                  <a:pt x="1161" y="1571"/>
                </a:lnTo>
                <a:lnTo>
                  <a:pt x="2580" y="1571"/>
                </a:lnTo>
                <a:cubicBezTo>
                  <a:pt x="2580" y="1571"/>
                  <a:pt x="2583" y="1571"/>
                  <a:pt x="2584" y="1571"/>
                </a:cubicBezTo>
                <a:cubicBezTo>
                  <a:pt x="2589" y="1571"/>
                  <a:pt x="2601" y="1570"/>
                  <a:pt x="2603" y="1570"/>
                </a:cubicBezTo>
                <a:lnTo>
                  <a:pt x="2604" y="1570"/>
                </a:lnTo>
                <a:lnTo>
                  <a:pt x="2604" y="1570"/>
                </a:lnTo>
                <a:lnTo>
                  <a:pt x="2605" y="1570"/>
                </a:lnTo>
                <a:lnTo>
                  <a:pt x="2605" y="1570"/>
                </a:lnTo>
                <a:lnTo>
                  <a:pt x="2605" y="1570"/>
                </a:lnTo>
                <a:lnTo>
                  <a:pt x="2611" y="1570"/>
                </a:lnTo>
                <a:cubicBezTo>
                  <a:pt x="2731" y="1566"/>
                  <a:pt x="2828" y="1688"/>
                  <a:pt x="2825" y="1785"/>
                </a:cubicBezTo>
                <a:lnTo>
                  <a:pt x="2825" y="1790"/>
                </a:lnTo>
                <a:lnTo>
                  <a:pt x="2825" y="1796"/>
                </a:lnTo>
                <a:cubicBezTo>
                  <a:pt x="2829" y="1916"/>
                  <a:pt x="2707" y="2013"/>
                  <a:pt x="2610" y="2010"/>
                </a:cubicBezTo>
                <a:lnTo>
                  <a:pt x="2605" y="2010"/>
                </a:lnTo>
                <a:lnTo>
                  <a:pt x="2593" y="2010"/>
                </a:lnTo>
                <a:lnTo>
                  <a:pt x="2588" y="2009"/>
                </a:lnTo>
                <a:lnTo>
                  <a:pt x="979" y="2009"/>
                </a:lnTo>
                <a:lnTo>
                  <a:pt x="953" y="2010"/>
                </a:lnTo>
                <a:lnTo>
                  <a:pt x="902" y="2010"/>
                </a:lnTo>
                <a:cubicBezTo>
                  <a:pt x="387" y="2023"/>
                  <a:pt x="-10" y="1344"/>
                  <a:pt x="0" y="1113"/>
                </a:cubicBezTo>
                <a:lnTo>
                  <a:pt x="0" y="1100"/>
                </a:lnTo>
                <a:lnTo>
                  <a:pt x="0" y="1069"/>
                </a:lnTo>
                <a:lnTo>
                  <a:pt x="1" y="1050"/>
                </a:lnTo>
                <a:lnTo>
                  <a:pt x="1" y="1005"/>
                </a:lnTo>
                <a:close/>
                <a:moveTo>
                  <a:pt x="5884" y="1005"/>
                </a:moveTo>
                <a:lnTo>
                  <a:pt x="5884" y="978"/>
                </a:lnTo>
                <a:lnTo>
                  <a:pt x="5885" y="952"/>
                </a:lnTo>
                <a:lnTo>
                  <a:pt x="5885" y="902"/>
                </a:lnTo>
                <a:cubicBezTo>
                  <a:pt x="5898" y="387"/>
                  <a:pt x="5218" y="-10"/>
                  <a:pt x="4987" y="0"/>
                </a:cubicBezTo>
                <a:lnTo>
                  <a:pt x="4974" y="0"/>
                </a:lnTo>
                <a:lnTo>
                  <a:pt x="4943" y="1"/>
                </a:lnTo>
                <a:lnTo>
                  <a:pt x="3306" y="1"/>
                </a:lnTo>
                <a:cubicBezTo>
                  <a:pt x="3303" y="1"/>
                  <a:pt x="3278" y="0"/>
                  <a:pt x="3280" y="0"/>
                </a:cubicBezTo>
                <a:lnTo>
                  <a:pt x="3274" y="0"/>
                </a:lnTo>
                <a:cubicBezTo>
                  <a:pt x="3154" y="-4"/>
                  <a:pt x="3057" y="118"/>
                  <a:pt x="3060" y="215"/>
                </a:cubicBezTo>
                <a:lnTo>
                  <a:pt x="3060" y="220"/>
                </a:lnTo>
                <a:lnTo>
                  <a:pt x="3060" y="226"/>
                </a:lnTo>
                <a:cubicBezTo>
                  <a:pt x="3056" y="346"/>
                  <a:pt x="3178" y="443"/>
                  <a:pt x="3275" y="440"/>
                </a:cubicBezTo>
                <a:lnTo>
                  <a:pt x="3280" y="440"/>
                </a:lnTo>
                <a:lnTo>
                  <a:pt x="3292" y="440"/>
                </a:lnTo>
                <a:lnTo>
                  <a:pt x="3297" y="439"/>
                </a:lnTo>
                <a:lnTo>
                  <a:pt x="4751" y="439"/>
                </a:lnTo>
                <a:lnTo>
                  <a:pt x="4764" y="438"/>
                </a:lnTo>
                <a:lnTo>
                  <a:pt x="4777" y="438"/>
                </a:lnTo>
                <a:lnTo>
                  <a:pt x="4790" y="438"/>
                </a:lnTo>
                <a:cubicBezTo>
                  <a:pt x="5052" y="436"/>
                  <a:pt x="5298" y="795"/>
                  <a:pt x="5291" y="938"/>
                </a:cubicBezTo>
                <a:lnTo>
                  <a:pt x="5291" y="946"/>
                </a:lnTo>
                <a:lnTo>
                  <a:pt x="5291" y="990"/>
                </a:lnTo>
                <a:lnTo>
                  <a:pt x="5290" y="1005"/>
                </a:lnTo>
                <a:lnTo>
                  <a:pt x="5291" y="1019"/>
                </a:lnTo>
                <a:lnTo>
                  <a:pt x="5291" y="1058"/>
                </a:lnTo>
                <a:lnTo>
                  <a:pt x="5291" y="1071"/>
                </a:lnTo>
                <a:cubicBezTo>
                  <a:pt x="5294" y="1334"/>
                  <a:pt x="4934" y="1579"/>
                  <a:pt x="4791" y="1572"/>
                </a:cubicBezTo>
                <a:lnTo>
                  <a:pt x="4783" y="1572"/>
                </a:lnTo>
                <a:lnTo>
                  <a:pt x="4739" y="1572"/>
                </a:lnTo>
                <a:lnTo>
                  <a:pt x="4724" y="1571"/>
                </a:lnTo>
                <a:lnTo>
                  <a:pt x="3305" y="1571"/>
                </a:lnTo>
                <a:cubicBezTo>
                  <a:pt x="3305" y="1571"/>
                  <a:pt x="3302" y="1571"/>
                  <a:pt x="3301" y="1571"/>
                </a:cubicBezTo>
                <a:cubicBezTo>
                  <a:pt x="3296" y="1571"/>
                  <a:pt x="3284" y="1570"/>
                  <a:pt x="3282" y="1570"/>
                </a:cubicBezTo>
                <a:lnTo>
                  <a:pt x="3281" y="1570"/>
                </a:lnTo>
                <a:lnTo>
                  <a:pt x="3281" y="1570"/>
                </a:lnTo>
                <a:lnTo>
                  <a:pt x="3280" y="1570"/>
                </a:lnTo>
                <a:lnTo>
                  <a:pt x="3280" y="1570"/>
                </a:lnTo>
                <a:lnTo>
                  <a:pt x="3280" y="1570"/>
                </a:lnTo>
                <a:lnTo>
                  <a:pt x="3274" y="1570"/>
                </a:lnTo>
                <a:cubicBezTo>
                  <a:pt x="3154" y="1566"/>
                  <a:pt x="3057" y="1688"/>
                  <a:pt x="3060" y="1785"/>
                </a:cubicBezTo>
                <a:lnTo>
                  <a:pt x="3060" y="1790"/>
                </a:lnTo>
                <a:lnTo>
                  <a:pt x="3060" y="1796"/>
                </a:lnTo>
                <a:cubicBezTo>
                  <a:pt x="3056" y="1916"/>
                  <a:pt x="3178" y="2013"/>
                  <a:pt x="3275" y="2010"/>
                </a:cubicBezTo>
                <a:lnTo>
                  <a:pt x="3280" y="2010"/>
                </a:lnTo>
                <a:lnTo>
                  <a:pt x="3292" y="2010"/>
                </a:lnTo>
                <a:lnTo>
                  <a:pt x="3297" y="2009"/>
                </a:lnTo>
                <a:lnTo>
                  <a:pt x="4906" y="2009"/>
                </a:lnTo>
                <a:lnTo>
                  <a:pt x="4932" y="2010"/>
                </a:lnTo>
                <a:lnTo>
                  <a:pt x="4983" y="2010"/>
                </a:lnTo>
                <a:cubicBezTo>
                  <a:pt x="5498" y="2023"/>
                  <a:pt x="5895" y="1344"/>
                  <a:pt x="5885" y="1113"/>
                </a:cubicBezTo>
                <a:lnTo>
                  <a:pt x="5885" y="1100"/>
                </a:lnTo>
                <a:lnTo>
                  <a:pt x="5885" y="1069"/>
                </a:lnTo>
                <a:lnTo>
                  <a:pt x="5884" y="1050"/>
                </a:lnTo>
                <a:lnTo>
                  <a:pt x="5884" y="1005"/>
                </a:lnTo>
                <a:close/>
                <a:moveTo>
                  <a:pt x="3629" y="750"/>
                </a:moveTo>
                <a:lnTo>
                  <a:pt x="2237" y="750"/>
                </a:lnTo>
                <a:lnTo>
                  <a:pt x="2237" y="751"/>
                </a:lnTo>
                <a:lnTo>
                  <a:pt x="2231" y="751"/>
                </a:lnTo>
                <a:cubicBezTo>
                  <a:pt x="2099" y="746"/>
                  <a:pt x="1981" y="887"/>
                  <a:pt x="1986" y="999"/>
                </a:cubicBezTo>
                <a:lnTo>
                  <a:pt x="1986" y="1006"/>
                </a:lnTo>
                <a:lnTo>
                  <a:pt x="1986" y="1012"/>
                </a:lnTo>
                <a:cubicBezTo>
                  <a:pt x="1982" y="1152"/>
                  <a:pt x="2123" y="1264"/>
                  <a:pt x="2235" y="1261"/>
                </a:cubicBezTo>
                <a:lnTo>
                  <a:pt x="2241" y="1260"/>
                </a:lnTo>
                <a:lnTo>
                  <a:pt x="2248" y="1260"/>
                </a:lnTo>
                <a:lnTo>
                  <a:pt x="2254" y="1260"/>
                </a:lnTo>
                <a:lnTo>
                  <a:pt x="2261" y="1260"/>
                </a:lnTo>
                <a:lnTo>
                  <a:pt x="2263" y="1259"/>
                </a:lnTo>
                <a:lnTo>
                  <a:pt x="3629" y="1259"/>
                </a:lnTo>
                <a:lnTo>
                  <a:pt x="3629" y="1259"/>
                </a:lnTo>
                <a:lnTo>
                  <a:pt x="3631" y="1259"/>
                </a:lnTo>
                <a:lnTo>
                  <a:pt x="3638" y="1259"/>
                </a:lnTo>
                <a:lnTo>
                  <a:pt x="3645" y="1259"/>
                </a:lnTo>
                <a:lnTo>
                  <a:pt x="3651" y="1260"/>
                </a:lnTo>
                <a:cubicBezTo>
                  <a:pt x="3791" y="1264"/>
                  <a:pt x="3902" y="1123"/>
                  <a:pt x="3899" y="1011"/>
                </a:cubicBezTo>
                <a:lnTo>
                  <a:pt x="3899" y="1005"/>
                </a:lnTo>
                <a:lnTo>
                  <a:pt x="3899" y="998"/>
                </a:lnTo>
                <a:cubicBezTo>
                  <a:pt x="3903" y="858"/>
                  <a:pt x="3763" y="746"/>
                  <a:pt x="3651" y="750"/>
                </a:cubicBezTo>
                <a:lnTo>
                  <a:pt x="3645" y="750"/>
                </a:lnTo>
                <a:lnTo>
                  <a:pt x="3638" y="750"/>
                </a:lnTo>
                <a:lnTo>
                  <a:pt x="3631" y="750"/>
                </a:lnTo>
                <a:lnTo>
                  <a:pt x="3629" y="750"/>
                </a:lnTo>
                <a:lnTo>
                  <a:pt x="3629" y="7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 name="文本框 3"/>
          <p:cNvSpPr txBox="1"/>
          <p:nvPr/>
        </p:nvSpPr>
        <p:spPr>
          <a:xfrm>
            <a:off x="4607243" y="80899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j-ea"/>
                <a:ea typeface="+mj-ea"/>
              </a:rPr>
              <a:t>Annual work overview</a:t>
            </a:r>
            <a:endParaRPr lang="zh-CN" altLang="en-US" sz="1200">
              <a:solidFill>
                <a:schemeClr val="bg1">
                  <a:lumMod val="50000"/>
                </a:schemeClr>
              </a:solidFill>
              <a:effectLst/>
              <a:latin typeface="+mj-ea"/>
              <a:ea typeface="+mj-ea"/>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 name="组合 35"/>
          <p:cNvGrpSpPr/>
          <p:nvPr/>
        </p:nvGrpSpPr>
        <p:grpSpPr>
          <a:xfrm>
            <a:off x="495935" y="1506855"/>
            <a:ext cx="11345545" cy="4244436"/>
            <a:chOff x="1841" y="3153"/>
            <a:chExt cx="15517" cy="5805"/>
          </a:xfrm>
        </p:grpSpPr>
        <p:sp>
          <p:nvSpPr>
            <p:cNvPr id="4" name="矩形 3"/>
            <p:cNvSpPr/>
            <p:nvPr/>
          </p:nvSpPr>
          <p:spPr>
            <a:xfrm>
              <a:off x="1841" y="3153"/>
              <a:ext cx="4954" cy="2993"/>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7123" y="3153"/>
              <a:ext cx="4954" cy="2993"/>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12404" y="3153"/>
              <a:ext cx="4954" cy="2993"/>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3759" y="5596"/>
              <a:ext cx="1119" cy="1119"/>
            </a:xfrm>
            <a:prstGeom prst="ellipse">
              <a:avLst/>
            </a:prstGeom>
            <a:solidFill>
              <a:srgbClr val="03255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 name="组合 7"/>
            <p:cNvGrpSpPr/>
            <p:nvPr/>
          </p:nvGrpSpPr>
          <p:grpSpPr>
            <a:xfrm>
              <a:off x="2406" y="7231"/>
              <a:ext cx="3824" cy="1727"/>
              <a:chOff x="7687" y="7627"/>
              <a:chExt cx="3824" cy="1727"/>
            </a:xfrm>
          </p:grpSpPr>
          <p:sp>
            <p:nvSpPr>
              <p:cNvPr id="9" name="文本框 33"/>
              <p:cNvSpPr txBox="1"/>
              <p:nvPr/>
            </p:nvSpPr>
            <p:spPr bwMode="auto">
              <a:xfrm>
                <a:off x="7687" y="8094"/>
                <a:ext cx="3824"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tx1">
                        <a:lumMod val="50000"/>
                        <a:lumOff val="50000"/>
                      </a:schemeClr>
                    </a:solidFill>
                    <a:latin typeface="+mj-ea"/>
                    <a:ea typeface="+mj-ea"/>
                    <a:cs typeface="+mn-ea"/>
                    <a:sym typeface="+mn-lt"/>
                  </a:rPr>
                  <a:t>单击此处添加文本单击此处添加文本单击此处添加文本单击此处添加文本单击此处添加文本单击此处添加文本</a:t>
                </a:r>
                <a:endParaRPr lang="en-US" altLang="zh-CN" sz="1000">
                  <a:solidFill>
                    <a:schemeClr val="tx1">
                      <a:lumMod val="50000"/>
                      <a:lumOff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tx1">
                      <a:lumMod val="50000"/>
                      <a:lumOff val="50000"/>
                    </a:schemeClr>
                  </a:solidFill>
                  <a:latin typeface="+mj-ea"/>
                  <a:ea typeface="+mj-ea"/>
                  <a:cs typeface="+mn-ea"/>
                  <a:sym typeface="+mn-lt"/>
                </a:endParaRPr>
              </a:p>
            </p:txBody>
          </p:sp>
          <p:sp>
            <p:nvSpPr>
              <p:cNvPr id="10" name="文本框 9"/>
              <p:cNvSpPr txBox="1"/>
              <p:nvPr/>
            </p:nvSpPr>
            <p:spPr>
              <a:xfrm>
                <a:off x="8495" y="7627"/>
                <a:ext cx="2208" cy="461"/>
              </a:xfrm>
              <a:prstGeom prst="rect">
                <a:avLst/>
              </a:prstGeom>
              <a:noFill/>
            </p:spPr>
            <p:txBody>
              <a:bodyPr wrap="square" rtlCol="0">
                <a:spAutoFit/>
              </a:bodyPr>
              <a:lstStyle/>
              <a:p>
                <a:pPr algn="l"/>
                <a:r>
                  <a:rPr lang="zh-CN" altLang="en-US" sz="1600" dirty="0" smtClean="0">
                    <a:solidFill>
                      <a:schemeClr val="tx1"/>
                    </a:solidFill>
                    <a:latin typeface="+mj-ea"/>
                    <a:ea typeface="+mj-ea"/>
                    <a:cs typeface="+mn-ea"/>
                    <a:sym typeface="+mn-lt"/>
                  </a:rPr>
                  <a:t>您的文字内容</a:t>
                </a:r>
                <a:endParaRPr lang="zh-CN" altLang="en-US" sz="1600" dirty="0" smtClean="0">
                  <a:solidFill>
                    <a:schemeClr val="tx1"/>
                  </a:solidFill>
                  <a:latin typeface="+mj-ea"/>
                  <a:ea typeface="+mj-ea"/>
                  <a:cs typeface="+mn-ea"/>
                  <a:sym typeface="+mn-lt"/>
                </a:endParaRPr>
              </a:p>
            </p:txBody>
          </p:sp>
        </p:grpSp>
        <p:grpSp>
          <p:nvGrpSpPr>
            <p:cNvPr id="11" name="组合 10"/>
            <p:cNvGrpSpPr/>
            <p:nvPr/>
          </p:nvGrpSpPr>
          <p:grpSpPr>
            <a:xfrm>
              <a:off x="7688" y="7231"/>
              <a:ext cx="3824" cy="1727"/>
              <a:chOff x="7687" y="7627"/>
              <a:chExt cx="3824" cy="1727"/>
            </a:xfrm>
          </p:grpSpPr>
          <p:sp>
            <p:nvSpPr>
              <p:cNvPr id="12" name="文本框 33"/>
              <p:cNvSpPr txBox="1"/>
              <p:nvPr/>
            </p:nvSpPr>
            <p:spPr bwMode="auto">
              <a:xfrm>
                <a:off x="7687" y="8094"/>
                <a:ext cx="3824"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tx1">
                        <a:lumMod val="50000"/>
                        <a:lumOff val="50000"/>
                      </a:schemeClr>
                    </a:solidFill>
                    <a:latin typeface="+mj-ea"/>
                    <a:ea typeface="+mj-ea"/>
                    <a:cs typeface="+mn-ea"/>
                    <a:sym typeface="+mn-lt"/>
                  </a:rPr>
                  <a:t>单击此处添加文本单击此处添加文本单击此处添加文本单击此处添加文本单击此处添加文本单击此处添加文本</a:t>
                </a:r>
                <a:endParaRPr lang="en-US" altLang="zh-CN" sz="1000">
                  <a:solidFill>
                    <a:schemeClr val="tx1">
                      <a:lumMod val="50000"/>
                      <a:lumOff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tx1">
                      <a:lumMod val="50000"/>
                      <a:lumOff val="50000"/>
                    </a:schemeClr>
                  </a:solidFill>
                  <a:latin typeface="+mj-ea"/>
                  <a:ea typeface="+mj-ea"/>
                  <a:cs typeface="+mn-ea"/>
                  <a:sym typeface="+mn-lt"/>
                </a:endParaRPr>
              </a:p>
            </p:txBody>
          </p:sp>
          <p:sp>
            <p:nvSpPr>
              <p:cNvPr id="13" name="文本框 12"/>
              <p:cNvSpPr txBox="1"/>
              <p:nvPr/>
            </p:nvSpPr>
            <p:spPr>
              <a:xfrm>
                <a:off x="8495" y="7627"/>
                <a:ext cx="2208" cy="461"/>
              </a:xfrm>
              <a:prstGeom prst="rect">
                <a:avLst/>
              </a:prstGeom>
              <a:noFill/>
            </p:spPr>
            <p:txBody>
              <a:bodyPr wrap="square" rtlCol="0">
                <a:spAutoFit/>
              </a:bodyPr>
              <a:lstStyle/>
              <a:p>
                <a:pPr algn="l"/>
                <a:r>
                  <a:rPr lang="zh-CN" altLang="en-US" sz="1600" dirty="0" smtClean="0">
                    <a:solidFill>
                      <a:schemeClr val="tx1"/>
                    </a:solidFill>
                    <a:latin typeface="+mj-ea"/>
                    <a:ea typeface="+mj-ea"/>
                    <a:cs typeface="+mn-ea"/>
                    <a:sym typeface="+mn-lt"/>
                  </a:rPr>
                  <a:t>您的文字内容</a:t>
                </a:r>
                <a:endParaRPr lang="zh-CN" altLang="en-US" sz="1600" dirty="0" smtClean="0">
                  <a:solidFill>
                    <a:schemeClr val="tx1"/>
                  </a:solidFill>
                  <a:latin typeface="+mj-ea"/>
                  <a:ea typeface="+mj-ea"/>
                  <a:cs typeface="+mn-ea"/>
                  <a:sym typeface="+mn-lt"/>
                </a:endParaRPr>
              </a:p>
            </p:txBody>
          </p:sp>
        </p:grpSp>
        <p:grpSp>
          <p:nvGrpSpPr>
            <p:cNvPr id="14" name="组合 13"/>
            <p:cNvGrpSpPr/>
            <p:nvPr/>
          </p:nvGrpSpPr>
          <p:grpSpPr>
            <a:xfrm>
              <a:off x="12969" y="7231"/>
              <a:ext cx="3824" cy="1727"/>
              <a:chOff x="7687" y="7627"/>
              <a:chExt cx="3824" cy="1727"/>
            </a:xfrm>
          </p:grpSpPr>
          <p:sp>
            <p:nvSpPr>
              <p:cNvPr id="15" name="文本框 33"/>
              <p:cNvSpPr txBox="1"/>
              <p:nvPr/>
            </p:nvSpPr>
            <p:spPr bwMode="auto">
              <a:xfrm>
                <a:off x="7687" y="8094"/>
                <a:ext cx="3824"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tx1">
                        <a:lumMod val="50000"/>
                        <a:lumOff val="50000"/>
                      </a:schemeClr>
                    </a:solidFill>
                    <a:latin typeface="+mj-ea"/>
                    <a:ea typeface="+mj-ea"/>
                    <a:cs typeface="+mn-ea"/>
                    <a:sym typeface="+mn-lt"/>
                  </a:rPr>
                  <a:t>单击此处添加文本单击此处添加文本单击此处添加文本单击此处添加文本单击此处添加文本单击此处添加文本</a:t>
                </a:r>
                <a:endParaRPr lang="en-US" altLang="zh-CN" sz="1000">
                  <a:solidFill>
                    <a:schemeClr val="tx1">
                      <a:lumMod val="50000"/>
                      <a:lumOff val="50000"/>
                    </a:schemeClr>
                  </a:solidFill>
                  <a:latin typeface="+mj-ea"/>
                  <a:ea typeface="+mj-ea"/>
                  <a:cs typeface="+mn-ea"/>
                  <a:sym typeface="+mn-lt"/>
                </a:endParaRPr>
              </a:p>
              <a:p>
                <a:pPr algn="l" defTabSz="1219200" fontAlgn="base">
                  <a:lnSpc>
                    <a:spcPct val="150000"/>
                  </a:lnSpc>
                  <a:spcBef>
                    <a:spcPts val="1335"/>
                  </a:spcBef>
                  <a:spcAft>
                    <a:spcPct val="0"/>
                  </a:spcAft>
                </a:pPr>
                <a:endParaRPr lang="en-US" altLang="zh-CN" sz="1000">
                  <a:solidFill>
                    <a:schemeClr val="tx1">
                      <a:lumMod val="50000"/>
                      <a:lumOff val="50000"/>
                    </a:schemeClr>
                  </a:solidFill>
                  <a:latin typeface="+mj-ea"/>
                  <a:ea typeface="+mj-ea"/>
                  <a:cs typeface="+mn-ea"/>
                  <a:sym typeface="+mn-lt"/>
                </a:endParaRPr>
              </a:p>
            </p:txBody>
          </p:sp>
          <p:sp>
            <p:nvSpPr>
              <p:cNvPr id="16" name="文本框 15"/>
              <p:cNvSpPr txBox="1"/>
              <p:nvPr/>
            </p:nvSpPr>
            <p:spPr>
              <a:xfrm>
                <a:off x="8495" y="7627"/>
                <a:ext cx="2208" cy="461"/>
              </a:xfrm>
              <a:prstGeom prst="rect">
                <a:avLst/>
              </a:prstGeom>
              <a:noFill/>
            </p:spPr>
            <p:txBody>
              <a:bodyPr wrap="square" rtlCol="0">
                <a:spAutoFit/>
              </a:bodyPr>
              <a:lstStyle/>
              <a:p>
                <a:pPr algn="l"/>
                <a:r>
                  <a:rPr lang="zh-CN" altLang="en-US" sz="1600" dirty="0" smtClean="0">
                    <a:solidFill>
                      <a:schemeClr val="tx1"/>
                    </a:solidFill>
                    <a:latin typeface="+mj-ea"/>
                    <a:ea typeface="+mj-ea"/>
                    <a:cs typeface="+mn-ea"/>
                    <a:sym typeface="+mn-lt"/>
                  </a:rPr>
                  <a:t>您的文字内容</a:t>
                </a:r>
                <a:endParaRPr lang="zh-CN" altLang="en-US" sz="1600" dirty="0" smtClean="0">
                  <a:solidFill>
                    <a:schemeClr val="tx1"/>
                  </a:solidFill>
                  <a:latin typeface="+mj-ea"/>
                  <a:ea typeface="+mj-ea"/>
                  <a:cs typeface="+mn-ea"/>
                  <a:sym typeface="+mn-lt"/>
                </a:endParaRPr>
              </a:p>
            </p:txBody>
          </p:sp>
        </p:grpSp>
        <p:sp>
          <p:nvSpPr>
            <p:cNvPr id="20" name="椭圆 19"/>
            <p:cNvSpPr/>
            <p:nvPr/>
          </p:nvSpPr>
          <p:spPr>
            <a:xfrm>
              <a:off x="9040" y="5596"/>
              <a:ext cx="1119" cy="1119"/>
            </a:xfrm>
            <a:prstGeom prst="ellipse">
              <a:avLst/>
            </a:prstGeom>
            <a:solidFill>
              <a:srgbClr val="1372A6"/>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nvSpPr>
          <p:spPr>
            <a:xfrm>
              <a:off x="14322" y="5596"/>
              <a:ext cx="1119" cy="1119"/>
            </a:xfrm>
            <a:prstGeom prst="ellipse">
              <a:avLst/>
            </a:prstGeom>
            <a:solidFill>
              <a:srgbClr val="023977"/>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nvSpPr>
          <p:spPr>
            <a:xfrm>
              <a:off x="3662" y="5817"/>
              <a:ext cx="1312" cy="588"/>
            </a:xfrm>
            <a:prstGeom prst="rect">
              <a:avLst/>
            </a:prstGeom>
            <a:noFill/>
          </p:spPr>
          <p:txBody>
            <a:bodyPr wrap="square" rtlCol="0">
              <a:spAutoFit/>
            </a:bodyPr>
            <a:p>
              <a:pPr algn="ctr"/>
              <a:r>
                <a:rPr lang="en-US" altLang="zh-CN" sz="2200">
                  <a:solidFill>
                    <a:schemeClr val="bg1"/>
                  </a:solidFill>
                  <a:latin typeface="DIN Black" charset="0"/>
                  <a:ea typeface="站酷文艺体" panose="02000603000000000000" charset="-122"/>
                  <a:cs typeface="DIN Black" charset="0"/>
                </a:rPr>
                <a:t>01</a:t>
              </a:r>
              <a:endParaRPr lang="en-US" altLang="zh-CN" sz="2200">
                <a:solidFill>
                  <a:schemeClr val="bg1"/>
                </a:solidFill>
                <a:latin typeface="DIN Black" charset="0"/>
                <a:ea typeface="站酷文艺体" panose="02000603000000000000" charset="-122"/>
                <a:cs typeface="DIN Black" charset="0"/>
              </a:endParaRPr>
            </a:p>
          </p:txBody>
        </p:sp>
        <p:sp>
          <p:nvSpPr>
            <p:cNvPr id="32" name="文本框 31"/>
            <p:cNvSpPr txBox="1"/>
            <p:nvPr/>
          </p:nvSpPr>
          <p:spPr>
            <a:xfrm>
              <a:off x="8944" y="5817"/>
              <a:ext cx="1312" cy="588"/>
            </a:xfrm>
            <a:prstGeom prst="rect">
              <a:avLst/>
            </a:prstGeom>
            <a:noFill/>
          </p:spPr>
          <p:txBody>
            <a:bodyPr wrap="square" rtlCol="0">
              <a:spAutoFit/>
            </a:bodyPr>
            <a:p>
              <a:pPr algn="ctr"/>
              <a:r>
                <a:rPr lang="en-US" altLang="zh-CN" sz="2200">
                  <a:solidFill>
                    <a:schemeClr val="bg1"/>
                  </a:solidFill>
                  <a:latin typeface="DIN Black" charset="0"/>
                  <a:ea typeface="站酷文艺体" panose="02000603000000000000" charset="-122"/>
                  <a:cs typeface="DIN Black" charset="0"/>
                </a:rPr>
                <a:t>02</a:t>
              </a:r>
              <a:endParaRPr lang="en-US" altLang="zh-CN" sz="2200">
                <a:solidFill>
                  <a:schemeClr val="bg1"/>
                </a:solidFill>
                <a:latin typeface="DIN Black" charset="0"/>
                <a:ea typeface="站酷文艺体" panose="02000603000000000000" charset="-122"/>
                <a:cs typeface="DIN Black" charset="0"/>
              </a:endParaRPr>
            </a:p>
          </p:txBody>
        </p:sp>
        <p:sp>
          <p:nvSpPr>
            <p:cNvPr id="35" name="文本框 34"/>
            <p:cNvSpPr txBox="1"/>
            <p:nvPr/>
          </p:nvSpPr>
          <p:spPr>
            <a:xfrm>
              <a:off x="14225" y="5817"/>
              <a:ext cx="1312" cy="588"/>
            </a:xfrm>
            <a:prstGeom prst="rect">
              <a:avLst/>
            </a:prstGeom>
            <a:noFill/>
          </p:spPr>
          <p:txBody>
            <a:bodyPr wrap="square" rtlCol="0">
              <a:spAutoFit/>
            </a:bodyPr>
            <a:p>
              <a:pPr algn="ctr"/>
              <a:r>
                <a:rPr lang="en-US" altLang="zh-CN" sz="2200">
                  <a:solidFill>
                    <a:schemeClr val="bg1"/>
                  </a:solidFill>
                  <a:latin typeface="DIN Black" charset="0"/>
                  <a:ea typeface="站酷文艺体" panose="02000603000000000000" charset="-122"/>
                  <a:cs typeface="DIN Black" charset="0"/>
                </a:rPr>
                <a:t>03</a:t>
              </a:r>
              <a:endParaRPr lang="en-US" altLang="zh-CN" sz="2200">
                <a:solidFill>
                  <a:schemeClr val="bg1"/>
                </a:solidFill>
                <a:latin typeface="DIN Black" charset="0"/>
                <a:ea typeface="站酷文艺体" panose="02000603000000000000" charset="-122"/>
                <a:cs typeface="DIN Black" charset="0"/>
              </a:endParaRPr>
            </a:p>
          </p:txBody>
        </p:sp>
      </p:grpSp>
      <p:sp>
        <p:nvSpPr>
          <p:cNvPr id="106" name="文本框 105"/>
          <p:cNvSpPr txBox="1"/>
          <p:nvPr/>
        </p:nvSpPr>
        <p:spPr>
          <a:xfrm>
            <a:off x="-635" y="320040"/>
            <a:ext cx="12192635" cy="521970"/>
          </a:xfrm>
          <a:prstGeom prst="rect">
            <a:avLst/>
          </a:prstGeom>
          <a:noFill/>
        </p:spPr>
        <p:txBody>
          <a:bodyPr wrap="square" rtlCol="0">
            <a:spAutoFit/>
          </a:bodyPr>
          <a:p>
            <a:pPr algn="ctr"/>
            <a:r>
              <a:rPr lang="zh-CN" altLang="en-US" sz="2800" b="1" spc="100">
                <a:solidFill>
                  <a:srgbClr val="03255D"/>
                </a:solidFill>
                <a:effectLst/>
                <a:uFillTx/>
                <a:latin typeface="+mn-ea"/>
                <a:sym typeface="+mn-ea"/>
              </a:rPr>
              <a:t>年度工作概述</a:t>
            </a:r>
            <a:endParaRPr lang="zh-CN" altLang="en-US" sz="2800" b="1" spc="100">
              <a:solidFill>
                <a:srgbClr val="03255D"/>
              </a:solidFill>
              <a:effectLst/>
              <a:uFillTx/>
              <a:latin typeface="+mn-ea"/>
              <a:sym typeface="+mn-ea"/>
            </a:endParaRPr>
          </a:p>
        </p:txBody>
      </p:sp>
      <p:sp>
        <p:nvSpPr>
          <p:cNvPr id="2" name="文本框 1"/>
          <p:cNvSpPr txBox="1"/>
          <p:nvPr/>
        </p:nvSpPr>
        <p:spPr>
          <a:xfrm>
            <a:off x="4607243" y="80899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j-ea"/>
                <a:ea typeface="+mj-ea"/>
              </a:rPr>
              <a:t>Annual work overview</a:t>
            </a:r>
            <a:endParaRPr lang="zh-CN" altLang="en-US" sz="1200">
              <a:solidFill>
                <a:schemeClr val="bg1">
                  <a:lumMod val="50000"/>
                </a:schemeClr>
              </a:solidFill>
              <a:effectLst/>
              <a:latin typeface="+mj-ea"/>
              <a:ea typeface="+mj-ea"/>
            </a:endParaRPr>
          </a:p>
        </p:txBody>
      </p:sp>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文本框 105"/>
          <p:cNvSpPr txBox="1"/>
          <p:nvPr/>
        </p:nvSpPr>
        <p:spPr>
          <a:xfrm>
            <a:off x="-635" y="320040"/>
            <a:ext cx="12192635" cy="521970"/>
          </a:xfrm>
          <a:prstGeom prst="rect">
            <a:avLst/>
          </a:prstGeom>
          <a:noFill/>
        </p:spPr>
        <p:txBody>
          <a:bodyPr wrap="square" rtlCol="0">
            <a:spAutoFit/>
          </a:bodyPr>
          <a:p>
            <a:pPr algn="ctr"/>
            <a:r>
              <a:rPr lang="zh-CN" altLang="en-US" sz="2800" b="1" spc="100">
                <a:solidFill>
                  <a:srgbClr val="03255D"/>
                </a:solidFill>
                <a:effectLst/>
                <a:uFillTx/>
                <a:latin typeface="+mn-ea"/>
                <a:sym typeface="+mn-ea"/>
              </a:rPr>
              <a:t>年度工作概述</a:t>
            </a:r>
            <a:endParaRPr lang="zh-CN" altLang="en-US" sz="2800" b="1" spc="100">
              <a:solidFill>
                <a:srgbClr val="03255D"/>
              </a:solidFill>
              <a:effectLst/>
              <a:uFillTx/>
              <a:latin typeface="+mn-ea"/>
              <a:sym typeface="+mn-ea"/>
            </a:endParaRPr>
          </a:p>
        </p:txBody>
      </p:sp>
      <p:grpSp>
        <p:nvGrpSpPr>
          <p:cNvPr id="10" name="组合 9"/>
          <p:cNvGrpSpPr/>
          <p:nvPr/>
        </p:nvGrpSpPr>
        <p:grpSpPr>
          <a:xfrm>
            <a:off x="446405" y="747395"/>
            <a:ext cx="4861560" cy="4861560"/>
            <a:chOff x="8454" y="682"/>
            <a:chExt cx="9436" cy="9436"/>
          </a:xfrm>
        </p:grpSpPr>
        <p:pic>
          <p:nvPicPr>
            <p:cNvPr id="49" name="图片 48" descr="580b57fbd9996e24bc43bfd0"/>
            <p:cNvPicPr>
              <a:picLocks noChangeAspect="1"/>
            </p:cNvPicPr>
            <p:nvPr/>
          </p:nvPicPr>
          <p:blipFill>
            <a:blip r:embed="rId1"/>
            <a:stretch>
              <a:fillRect/>
            </a:stretch>
          </p:blipFill>
          <p:spPr>
            <a:xfrm>
              <a:off x="8454" y="682"/>
              <a:ext cx="9436" cy="9436"/>
            </a:xfrm>
            <a:prstGeom prst="rect">
              <a:avLst/>
            </a:prstGeom>
          </p:spPr>
        </p:pic>
        <p:sp>
          <p:nvSpPr>
            <p:cNvPr id="50" name="矩形 49"/>
            <p:cNvSpPr/>
            <p:nvPr/>
          </p:nvSpPr>
          <p:spPr>
            <a:xfrm>
              <a:off x="9760" y="3205"/>
              <a:ext cx="6823" cy="4304"/>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1" name="文本框 1"/>
          <p:cNvSpPr txBox="1"/>
          <p:nvPr/>
        </p:nvSpPr>
        <p:spPr bwMode="auto">
          <a:xfrm>
            <a:off x="5307965" y="2393950"/>
            <a:ext cx="590042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fontAlgn="auto">
              <a:lnSpc>
                <a:spcPct val="150000"/>
              </a:lnSpc>
            </a:pPr>
            <a:r>
              <a:rPr lang="zh-CN" altLang="en-US" sz="1000" dirty="0">
                <a:solidFill>
                  <a:schemeClr val="tx1">
                    <a:lumMod val="50000"/>
                    <a:lumOff val="50000"/>
                  </a:schemeClr>
                </a:solidFill>
                <a:latin typeface="+mj-ea"/>
                <a:ea typeface="+mj-ea"/>
                <a:sym typeface="+mn-ea"/>
              </a:rPr>
              <a:t>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000" dirty="0">
              <a:solidFill>
                <a:schemeClr val="tx1">
                  <a:lumMod val="50000"/>
                  <a:lumOff val="50000"/>
                </a:schemeClr>
              </a:solidFill>
              <a:latin typeface="+mj-ea"/>
              <a:ea typeface="+mj-ea"/>
              <a:sym typeface="+mn-ea"/>
            </a:endParaRPr>
          </a:p>
          <a:p>
            <a:pPr fontAlgn="auto">
              <a:lnSpc>
                <a:spcPct val="150000"/>
              </a:lnSpc>
            </a:pPr>
            <a:endParaRPr lang="zh-CN" altLang="en-US" sz="1000" dirty="0">
              <a:solidFill>
                <a:schemeClr val="tx1">
                  <a:lumMod val="50000"/>
                  <a:lumOff val="50000"/>
                </a:schemeClr>
              </a:solidFill>
              <a:latin typeface="+mj-ea"/>
              <a:ea typeface="+mj-ea"/>
              <a:sym typeface="+mn-ea"/>
            </a:endParaRPr>
          </a:p>
          <a:p>
            <a:pPr fontAlgn="auto">
              <a:lnSpc>
                <a:spcPct val="150000"/>
              </a:lnSpc>
            </a:pPr>
            <a:r>
              <a:rPr lang="zh-CN" altLang="en-US" sz="1000" dirty="0">
                <a:solidFill>
                  <a:schemeClr val="tx1">
                    <a:lumMod val="50000"/>
                    <a:lumOff val="50000"/>
                  </a:schemeClr>
                </a:solidFill>
                <a:latin typeface="+mj-ea"/>
                <a:ea typeface="+mj-ea"/>
                <a:sym typeface="+mn-ea"/>
              </a:rPr>
              <a:t>单击此处添加文本单击此处添加文本单击此处添加文本单击此处添加文本单击此处添加文本单击此处添加文本单击此处添加文本</a:t>
            </a:r>
            <a:endParaRPr lang="zh-CN" altLang="en-US" sz="1000" dirty="0">
              <a:solidFill>
                <a:schemeClr val="tx1">
                  <a:lumMod val="50000"/>
                  <a:lumOff val="50000"/>
                </a:schemeClr>
              </a:solidFill>
              <a:latin typeface="+mj-ea"/>
              <a:ea typeface="+mj-ea"/>
            </a:endParaRPr>
          </a:p>
          <a:p>
            <a:pPr fontAlgn="auto">
              <a:lnSpc>
                <a:spcPct val="150000"/>
              </a:lnSpc>
            </a:pPr>
            <a:endParaRPr lang="zh-CN" altLang="en-US" sz="1000" dirty="0">
              <a:solidFill>
                <a:schemeClr val="tx1">
                  <a:lumMod val="50000"/>
                  <a:lumOff val="50000"/>
                </a:schemeClr>
              </a:solidFill>
              <a:latin typeface="+mj-ea"/>
              <a:ea typeface="+mj-ea"/>
            </a:endParaRPr>
          </a:p>
          <a:p>
            <a:pPr fontAlgn="auto">
              <a:lnSpc>
                <a:spcPct val="150000"/>
              </a:lnSpc>
            </a:pPr>
            <a:endParaRPr lang="en-US" altLang="zh-CN" sz="1000">
              <a:solidFill>
                <a:schemeClr val="bg1">
                  <a:lumMod val="50000"/>
                </a:schemeClr>
              </a:solidFill>
              <a:latin typeface="+mj-ea"/>
              <a:ea typeface="+mj-ea"/>
              <a:cs typeface="+mn-ea"/>
              <a:sym typeface="+mn-lt"/>
            </a:endParaRPr>
          </a:p>
        </p:txBody>
      </p:sp>
      <p:sp>
        <p:nvSpPr>
          <p:cNvPr id="82" name="文本框 2"/>
          <p:cNvSpPr txBox="1"/>
          <p:nvPr/>
        </p:nvSpPr>
        <p:spPr>
          <a:xfrm>
            <a:off x="5307965" y="2056765"/>
            <a:ext cx="1808480" cy="337185"/>
          </a:xfrm>
          <a:prstGeom prst="rect">
            <a:avLst/>
          </a:prstGeom>
          <a:noFill/>
        </p:spPr>
        <p:txBody>
          <a:bodyPr wrap="none" rtlCol="0">
            <a:spAutoFit/>
          </a:bodyPr>
          <a:lstStyle/>
          <a:p>
            <a:pPr algn="l"/>
            <a:r>
              <a:rPr lang="zh-CN" altLang="en-US" sz="1600" dirty="0" smtClean="0">
                <a:solidFill>
                  <a:srgbClr val="434D51"/>
                </a:solidFill>
                <a:latin typeface="+mj-ea"/>
                <a:ea typeface="+mj-ea"/>
                <a:cs typeface="+mn-ea"/>
                <a:sym typeface="+mn-lt"/>
              </a:rPr>
              <a:t>添加您的文字内容</a:t>
            </a:r>
            <a:endParaRPr lang="zh-CN" altLang="en-US" sz="1600" dirty="0" smtClean="0">
              <a:solidFill>
                <a:srgbClr val="434D51"/>
              </a:solidFill>
              <a:latin typeface="+mj-ea"/>
              <a:ea typeface="+mj-ea"/>
              <a:cs typeface="+mn-ea"/>
              <a:sym typeface="+mn-lt"/>
            </a:endParaRPr>
          </a:p>
        </p:txBody>
      </p:sp>
      <p:sp>
        <p:nvSpPr>
          <p:cNvPr id="8" name="椭圆 7"/>
          <p:cNvSpPr/>
          <p:nvPr/>
        </p:nvSpPr>
        <p:spPr>
          <a:xfrm>
            <a:off x="5443855" y="3917950"/>
            <a:ext cx="609600" cy="609600"/>
          </a:xfrm>
          <a:prstGeom prst="ellipse">
            <a:avLst/>
          </a:pr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6732905" y="3917950"/>
            <a:ext cx="609600" cy="609600"/>
          </a:xfrm>
          <a:prstGeom prst="ellipse">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8021955" y="3917950"/>
            <a:ext cx="609600" cy="609600"/>
          </a:xfrm>
          <a:prstGeom prst="ellipse">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椭圆 16"/>
          <p:cNvSpPr/>
          <p:nvPr/>
        </p:nvSpPr>
        <p:spPr>
          <a:xfrm>
            <a:off x="9311005" y="3917950"/>
            <a:ext cx="609600" cy="609600"/>
          </a:xfrm>
          <a:prstGeom prst="ellipse">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nvSpPr>
        <p:spPr>
          <a:xfrm>
            <a:off x="10600055" y="3917950"/>
            <a:ext cx="609600" cy="609600"/>
          </a:xfrm>
          <a:prstGeom prst="ellipse">
            <a:avLst/>
          </a:pr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7" name="任意多边形 286"/>
          <p:cNvSpPr/>
          <p:nvPr/>
        </p:nvSpPr>
        <p:spPr>
          <a:xfrm>
            <a:off x="6909118" y="4081780"/>
            <a:ext cx="257175" cy="28194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6085" h="6642">
                <a:moveTo>
                  <a:pt x="1" y="2610"/>
                </a:moveTo>
                <a:lnTo>
                  <a:pt x="0" y="2540"/>
                </a:lnTo>
                <a:cubicBezTo>
                  <a:pt x="-42" y="1108"/>
                  <a:pt x="1400" y="-33"/>
                  <a:pt x="2547" y="0"/>
                </a:cubicBezTo>
                <a:lnTo>
                  <a:pt x="2610" y="1"/>
                </a:lnTo>
                <a:lnTo>
                  <a:pt x="2680" y="0"/>
                </a:lnTo>
                <a:cubicBezTo>
                  <a:pt x="4112" y="-42"/>
                  <a:pt x="5253" y="1400"/>
                  <a:pt x="5220" y="2547"/>
                </a:cubicBezTo>
                <a:lnTo>
                  <a:pt x="5219" y="2610"/>
                </a:lnTo>
                <a:lnTo>
                  <a:pt x="5220" y="2680"/>
                </a:lnTo>
                <a:cubicBezTo>
                  <a:pt x="5262" y="3330"/>
                  <a:pt x="4826" y="4085"/>
                  <a:pt x="4515" y="4385"/>
                </a:cubicBezTo>
                <a:lnTo>
                  <a:pt x="5978" y="6010"/>
                </a:lnTo>
                <a:lnTo>
                  <a:pt x="5981" y="6013"/>
                </a:lnTo>
                <a:lnTo>
                  <a:pt x="5988" y="6020"/>
                </a:lnTo>
                <a:lnTo>
                  <a:pt x="5994" y="6027"/>
                </a:lnTo>
                <a:lnTo>
                  <a:pt x="5997" y="6031"/>
                </a:lnTo>
                <a:lnTo>
                  <a:pt x="6022" y="6059"/>
                </a:lnTo>
                <a:lnTo>
                  <a:pt x="6020" y="6061"/>
                </a:lnTo>
                <a:cubicBezTo>
                  <a:pt x="6059" y="6113"/>
                  <a:pt x="6085" y="6212"/>
                  <a:pt x="6083" y="6265"/>
                </a:cubicBezTo>
                <a:cubicBezTo>
                  <a:pt x="6101" y="6460"/>
                  <a:pt x="5889" y="6654"/>
                  <a:pt x="5714" y="6641"/>
                </a:cubicBezTo>
                <a:cubicBezTo>
                  <a:pt x="5630" y="6647"/>
                  <a:pt x="5520" y="6598"/>
                  <a:pt x="5472" y="6554"/>
                </a:cubicBezTo>
                <a:lnTo>
                  <a:pt x="5469" y="6557"/>
                </a:lnTo>
                <a:lnTo>
                  <a:pt x="3955" y="4875"/>
                </a:lnTo>
                <a:lnTo>
                  <a:pt x="3956" y="4875"/>
                </a:lnTo>
                <a:lnTo>
                  <a:pt x="3953" y="4872"/>
                </a:lnTo>
                <a:lnTo>
                  <a:pt x="3946" y="4865"/>
                </a:lnTo>
                <a:lnTo>
                  <a:pt x="3940" y="4858"/>
                </a:lnTo>
                <a:lnTo>
                  <a:pt x="3934" y="4852"/>
                </a:lnTo>
                <a:cubicBezTo>
                  <a:pt x="3568" y="5095"/>
                  <a:pt x="2992" y="5231"/>
                  <a:pt x="2673" y="5220"/>
                </a:cubicBezTo>
                <a:lnTo>
                  <a:pt x="2610" y="5219"/>
                </a:lnTo>
                <a:lnTo>
                  <a:pt x="2540" y="5220"/>
                </a:lnTo>
                <a:cubicBezTo>
                  <a:pt x="1108" y="5262"/>
                  <a:pt x="-33" y="3820"/>
                  <a:pt x="0" y="2673"/>
                </a:cubicBezTo>
                <a:lnTo>
                  <a:pt x="1" y="2610"/>
                </a:lnTo>
                <a:close/>
                <a:moveTo>
                  <a:pt x="614" y="2610"/>
                </a:moveTo>
                <a:lnTo>
                  <a:pt x="613" y="2557"/>
                </a:lnTo>
                <a:cubicBezTo>
                  <a:pt x="581" y="1461"/>
                  <a:pt x="1684" y="588"/>
                  <a:pt x="2562" y="613"/>
                </a:cubicBezTo>
                <a:lnTo>
                  <a:pt x="2610" y="614"/>
                </a:lnTo>
                <a:lnTo>
                  <a:pt x="2663" y="613"/>
                </a:lnTo>
                <a:cubicBezTo>
                  <a:pt x="3759" y="581"/>
                  <a:pt x="4632" y="1684"/>
                  <a:pt x="4607" y="2562"/>
                </a:cubicBezTo>
                <a:lnTo>
                  <a:pt x="4606" y="2610"/>
                </a:lnTo>
                <a:lnTo>
                  <a:pt x="4607" y="2663"/>
                </a:lnTo>
                <a:cubicBezTo>
                  <a:pt x="4639" y="3759"/>
                  <a:pt x="3536" y="4632"/>
                  <a:pt x="2658" y="4607"/>
                </a:cubicBezTo>
                <a:lnTo>
                  <a:pt x="2610" y="4606"/>
                </a:lnTo>
                <a:lnTo>
                  <a:pt x="2557" y="4607"/>
                </a:lnTo>
                <a:cubicBezTo>
                  <a:pt x="1461" y="4639"/>
                  <a:pt x="588" y="3536"/>
                  <a:pt x="613" y="2658"/>
                </a:cubicBezTo>
                <a:lnTo>
                  <a:pt x="614" y="26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86" name="任意多边形 285"/>
          <p:cNvSpPr/>
          <p:nvPr/>
        </p:nvSpPr>
        <p:spPr>
          <a:xfrm rot="2700000">
            <a:off x="9451975" y="4066223"/>
            <a:ext cx="327660" cy="31305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292" h="9796">
                <a:moveTo>
                  <a:pt x="9079" y="3907"/>
                </a:moveTo>
                <a:cubicBezTo>
                  <a:pt x="9085" y="3904"/>
                  <a:pt x="9195" y="3897"/>
                  <a:pt x="9216" y="3897"/>
                </a:cubicBezTo>
                <a:lnTo>
                  <a:pt x="9217" y="3897"/>
                </a:lnTo>
                <a:lnTo>
                  <a:pt x="9219" y="3897"/>
                </a:lnTo>
                <a:lnTo>
                  <a:pt x="9221" y="3897"/>
                </a:lnTo>
                <a:lnTo>
                  <a:pt x="9222" y="3897"/>
                </a:lnTo>
                <a:lnTo>
                  <a:pt x="9223" y="3897"/>
                </a:lnTo>
                <a:lnTo>
                  <a:pt x="9224" y="3897"/>
                </a:lnTo>
                <a:lnTo>
                  <a:pt x="9224" y="3897"/>
                </a:lnTo>
                <a:lnTo>
                  <a:pt x="9224" y="3897"/>
                </a:lnTo>
                <a:lnTo>
                  <a:pt x="9225" y="3897"/>
                </a:lnTo>
                <a:lnTo>
                  <a:pt x="9253" y="3897"/>
                </a:lnTo>
                <a:lnTo>
                  <a:pt x="9281" y="3897"/>
                </a:lnTo>
                <a:cubicBezTo>
                  <a:pt x="9853" y="3884"/>
                  <a:pt x="10304" y="4506"/>
                  <a:pt x="10291" y="4916"/>
                </a:cubicBezTo>
                <a:lnTo>
                  <a:pt x="10291" y="4938"/>
                </a:lnTo>
                <a:lnTo>
                  <a:pt x="10291" y="4964"/>
                </a:lnTo>
                <a:lnTo>
                  <a:pt x="10291" y="4992"/>
                </a:lnTo>
                <a:lnTo>
                  <a:pt x="10292" y="5020"/>
                </a:lnTo>
                <a:cubicBezTo>
                  <a:pt x="10304" y="5593"/>
                  <a:pt x="9682" y="6044"/>
                  <a:pt x="9273" y="6031"/>
                </a:cubicBezTo>
                <a:lnTo>
                  <a:pt x="9250" y="6031"/>
                </a:lnTo>
                <a:lnTo>
                  <a:pt x="9225" y="6031"/>
                </a:lnTo>
                <a:cubicBezTo>
                  <a:pt x="9221" y="6031"/>
                  <a:pt x="9213" y="6031"/>
                  <a:pt x="9212" y="6031"/>
                </a:cubicBezTo>
                <a:lnTo>
                  <a:pt x="9211" y="6031"/>
                </a:lnTo>
                <a:lnTo>
                  <a:pt x="9211" y="6031"/>
                </a:lnTo>
                <a:lnTo>
                  <a:pt x="9209" y="6031"/>
                </a:lnTo>
                <a:cubicBezTo>
                  <a:pt x="9162" y="6031"/>
                  <a:pt x="9084" y="6022"/>
                  <a:pt x="9079" y="6021"/>
                </a:cubicBezTo>
                <a:lnTo>
                  <a:pt x="9079" y="6021"/>
                </a:lnTo>
                <a:lnTo>
                  <a:pt x="9078" y="6021"/>
                </a:lnTo>
                <a:lnTo>
                  <a:pt x="9078" y="6021"/>
                </a:lnTo>
                <a:lnTo>
                  <a:pt x="9077" y="6021"/>
                </a:lnTo>
                <a:lnTo>
                  <a:pt x="9077" y="6021"/>
                </a:lnTo>
                <a:lnTo>
                  <a:pt x="9077" y="6021"/>
                </a:lnTo>
                <a:lnTo>
                  <a:pt x="9078" y="6021"/>
                </a:lnTo>
                <a:lnTo>
                  <a:pt x="9079" y="6021"/>
                </a:lnTo>
                <a:lnTo>
                  <a:pt x="9079" y="6034"/>
                </a:lnTo>
                <a:lnTo>
                  <a:pt x="6786" y="6034"/>
                </a:lnTo>
                <a:lnTo>
                  <a:pt x="6786" y="3898"/>
                </a:lnTo>
                <a:lnTo>
                  <a:pt x="9079" y="3898"/>
                </a:lnTo>
                <a:lnTo>
                  <a:pt x="9079" y="3907"/>
                </a:lnTo>
                <a:close/>
                <a:moveTo>
                  <a:pt x="8890" y="5299"/>
                </a:moveTo>
                <a:cubicBezTo>
                  <a:pt x="8796" y="5216"/>
                  <a:pt x="8749" y="5061"/>
                  <a:pt x="8751" y="4975"/>
                </a:cubicBezTo>
                <a:lnTo>
                  <a:pt x="8751" y="4970"/>
                </a:lnTo>
                <a:lnTo>
                  <a:pt x="8751" y="4959"/>
                </a:lnTo>
                <a:lnTo>
                  <a:pt x="8750" y="4947"/>
                </a:lnTo>
                <a:lnTo>
                  <a:pt x="8750" y="4935"/>
                </a:lnTo>
                <a:cubicBezTo>
                  <a:pt x="8743" y="4702"/>
                  <a:pt x="9014" y="4482"/>
                  <a:pt x="9198" y="4490"/>
                </a:cubicBezTo>
                <a:lnTo>
                  <a:pt x="9209" y="4490"/>
                </a:lnTo>
                <a:lnTo>
                  <a:pt x="9219" y="4490"/>
                </a:lnTo>
                <a:lnTo>
                  <a:pt x="9231" y="4489"/>
                </a:lnTo>
                <a:lnTo>
                  <a:pt x="9243" y="4489"/>
                </a:lnTo>
                <a:lnTo>
                  <a:pt x="9255" y="4489"/>
                </a:lnTo>
                <a:cubicBezTo>
                  <a:pt x="9487" y="4485"/>
                  <a:pt x="9707" y="4752"/>
                  <a:pt x="9700" y="4937"/>
                </a:cubicBezTo>
                <a:lnTo>
                  <a:pt x="9699" y="4948"/>
                </a:lnTo>
                <a:lnTo>
                  <a:pt x="9699" y="4959"/>
                </a:lnTo>
                <a:lnTo>
                  <a:pt x="9699" y="4970"/>
                </a:lnTo>
                <a:lnTo>
                  <a:pt x="9699" y="4982"/>
                </a:lnTo>
                <a:lnTo>
                  <a:pt x="9700" y="4993"/>
                </a:lnTo>
                <a:cubicBezTo>
                  <a:pt x="9706" y="5227"/>
                  <a:pt x="9436" y="5446"/>
                  <a:pt x="9251" y="5439"/>
                </a:cubicBezTo>
                <a:lnTo>
                  <a:pt x="9241" y="5439"/>
                </a:lnTo>
                <a:lnTo>
                  <a:pt x="9231" y="5438"/>
                </a:lnTo>
                <a:lnTo>
                  <a:pt x="9219" y="5438"/>
                </a:lnTo>
                <a:lnTo>
                  <a:pt x="9213" y="5438"/>
                </a:lnTo>
                <a:lnTo>
                  <a:pt x="9208" y="5438"/>
                </a:lnTo>
                <a:cubicBezTo>
                  <a:pt x="9093" y="5440"/>
                  <a:pt x="8951" y="5367"/>
                  <a:pt x="8890" y="5299"/>
                </a:cubicBezTo>
                <a:close/>
                <a:moveTo>
                  <a:pt x="6453" y="5404"/>
                </a:moveTo>
                <a:lnTo>
                  <a:pt x="6453" y="1111"/>
                </a:lnTo>
                <a:lnTo>
                  <a:pt x="6454" y="1095"/>
                </a:lnTo>
                <a:lnTo>
                  <a:pt x="6454" y="1068"/>
                </a:lnTo>
                <a:lnTo>
                  <a:pt x="6455" y="1039"/>
                </a:lnTo>
                <a:lnTo>
                  <a:pt x="6455" y="1011"/>
                </a:lnTo>
                <a:cubicBezTo>
                  <a:pt x="6468" y="439"/>
                  <a:pt x="5845" y="-12"/>
                  <a:pt x="5436" y="1"/>
                </a:cubicBezTo>
                <a:lnTo>
                  <a:pt x="5413" y="1"/>
                </a:lnTo>
                <a:lnTo>
                  <a:pt x="5388" y="1"/>
                </a:lnTo>
                <a:lnTo>
                  <a:pt x="5359" y="1"/>
                </a:lnTo>
                <a:lnTo>
                  <a:pt x="5331" y="0"/>
                </a:lnTo>
                <a:cubicBezTo>
                  <a:pt x="4759" y="-16"/>
                  <a:pt x="4308" y="619"/>
                  <a:pt x="4321" y="1012"/>
                </a:cubicBezTo>
                <a:lnTo>
                  <a:pt x="4321" y="1034"/>
                </a:lnTo>
                <a:lnTo>
                  <a:pt x="4321" y="1058"/>
                </a:lnTo>
                <a:lnTo>
                  <a:pt x="4317" y="1058"/>
                </a:lnTo>
                <a:lnTo>
                  <a:pt x="4317" y="5404"/>
                </a:lnTo>
                <a:lnTo>
                  <a:pt x="6453" y="5404"/>
                </a:lnTo>
                <a:close/>
                <a:moveTo>
                  <a:pt x="5474" y="4673"/>
                </a:moveTo>
                <a:lnTo>
                  <a:pt x="5474" y="974"/>
                </a:lnTo>
                <a:lnTo>
                  <a:pt x="5475" y="974"/>
                </a:lnTo>
                <a:lnTo>
                  <a:pt x="5475" y="972"/>
                </a:lnTo>
                <a:lnTo>
                  <a:pt x="5474" y="967"/>
                </a:lnTo>
                <a:lnTo>
                  <a:pt x="5474" y="962"/>
                </a:lnTo>
                <a:lnTo>
                  <a:pt x="5474" y="953"/>
                </a:lnTo>
                <a:lnTo>
                  <a:pt x="5473" y="947"/>
                </a:lnTo>
                <a:lnTo>
                  <a:pt x="5473" y="943"/>
                </a:lnTo>
                <a:cubicBezTo>
                  <a:pt x="5471" y="840"/>
                  <a:pt x="5581" y="761"/>
                  <a:pt x="5654" y="763"/>
                </a:cubicBezTo>
                <a:lnTo>
                  <a:pt x="5658" y="763"/>
                </a:lnTo>
                <a:lnTo>
                  <a:pt x="5662" y="763"/>
                </a:lnTo>
                <a:lnTo>
                  <a:pt x="5667" y="763"/>
                </a:lnTo>
                <a:lnTo>
                  <a:pt x="5672" y="763"/>
                </a:lnTo>
                <a:cubicBezTo>
                  <a:pt x="5774" y="761"/>
                  <a:pt x="5854" y="871"/>
                  <a:pt x="5852" y="944"/>
                </a:cubicBezTo>
                <a:lnTo>
                  <a:pt x="5852" y="948"/>
                </a:lnTo>
                <a:lnTo>
                  <a:pt x="5851" y="953"/>
                </a:lnTo>
                <a:lnTo>
                  <a:pt x="5851" y="962"/>
                </a:lnTo>
                <a:lnTo>
                  <a:pt x="5851" y="967"/>
                </a:lnTo>
                <a:lnTo>
                  <a:pt x="5850" y="972"/>
                </a:lnTo>
                <a:lnTo>
                  <a:pt x="5850" y="974"/>
                </a:lnTo>
                <a:lnTo>
                  <a:pt x="5851" y="974"/>
                </a:lnTo>
                <a:lnTo>
                  <a:pt x="5851" y="4673"/>
                </a:lnTo>
                <a:lnTo>
                  <a:pt x="5852" y="4678"/>
                </a:lnTo>
                <a:cubicBezTo>
                  <a:pt x="5854" y="4770"/>
                  <a:pt x="5746" y="4856"/>
                  <a:pt x="5675" y="4854"/>
                </a:cubicBezTo>
                <a:lnTo>
                  <a:pt x="5671" y="4854"/>
                </a:lnTo>
                <a:lnTo>
                  <a:pt x="5667" y="4854"/>
                </a:lnTo>
                <a:lnTo>
                  <a:pt x="5662" y="4854"/>
                </a:lnTo>
                <a:lnTo>
                  <a:pt x="5657" y="4854"/>
                </a:lnTo>
                <a:lnTo>
                  <a:pt x="5652" y="4854"/>
                </a:lnTo>
                <a:lnTo>
                  <a:pt x="5648" y="4854"/>
                </a:lnTo>
                <a:cubicBezTo>
                  <a:pt x="5549" y="4854"/>
                  <a:pt x="5471" y="4740"/>
                  <a:pt x="5473" y="4677"/>
                </a:cubicBezTo>
                <a:lnTo>
                  <a:pt x="5474" y="4673"/>
                </a:lnTo>
                <a:close/>
                <a:moveTo>
                  <a:pt x="4809" y="4689"/>
                </a:moveTo>
                <a:lnTo>
                  <a:pt x="4809" y="990"/>
                </a:lnTo>
                <a:lnTo>
                  <a:pt x="4810" y="990"/>
                </a:lnTo>
                <a:lnTo>
                  <a:pt x="4810" y="988"/>
                </a:lnTo>
                <a:lnTo>
                  <a:pt x="4810" y="983"/>
                </a:lnTo>
                <a:lnTo>
                  <a:pt x="4809" y="978"/>
                </a:lnTo>
                <a:lnTo>
                  <a:pt x="4809" y="973"/>
                </a:lnTo>
                <a:lnTo>
                  <a:pt x="4809" y="968"/>
                </a:lnTo>
                <a:lnTo>
                  <a:pt x="4809" y="963"/>
                </a:lnTo>
                <a:lnTo>
                  <a:pt x="4809" y="958"/>
                </a:lnTo>
                <a:cubicBezTo>
                  <a:pt x="4807" y="857"/>
                  <a:pt x="4917" y="777"/>
                  <a:pt x="4989" y="779"/>
                </a:cubicBezTo>
                <a:lnTo>
                  <a:pt x="4993" y="779"/>
                </a:lnTo>
                <a:lnTo>
                  <a:pt x="4998" y="779"/>
                </a:lnTo>
                <a:lnTo>
                  <a:pt x="5003" y="779"/>
                </a:lnTo>
                <a:lnTo>
                  <a:pt x="5008" y="779"/>
                </a:lnTo>
                <a:cubicBezTo>
                  <a:pt x="5109" y="777"/>
                  <a:pt x="5189" y="887"/>
                  <a:pt x="5187" y="960"/>
                </a:cubicBezTo>
                <a:lnTo>
                  <a:pt x="5187" y="964"/>
                </a:lnTo>
                <a:lnTo>
                  <a:pt x="5187" y="964"/>
                </a:lnTo>
                <a:lnTo>
                  <a:pt x="5187" y="965"/>
                </a:lnTo>
                <a:lnTo>
                  <a:pt x="5187" y="966"/>
                </a:lnTo>
                <a:cubicBezTo>
                  <a:pt x="5187" y="975"/>
                  <a:pt x="5186" y="990"/>
                  <a:pt x="5186" y="990"/>
                </a:cubicBezTo>
                <a:lnTo>
                  <a:pt x="5185" y="990"/>
                </a:lnTo>
                <a:lnTo>
                  <a:pt x="5186" y="990"/>
                </a:lnTo>
                <a:lnTo>
                  <a:pt x="5186" y="990"/>
                </a:lnTo>
                <a:lnTo>
                  <a:pt x="5186" y="990"/>
                </a:lnTo>
                <a:lnTo>
                  <a:pt x="5186" y="990"/>
                </a:lnTo>
                <a:lnTo>
                  <a:pt x="5187" y="990"/>
                </a:lnTo>
                <a:lnTo>
                  <a:pt x="5187" y="4689"/>
                </a:lnTo>
                <a:lnTo>
                  <a:pt x="5187" y="4689"/>
                </a:lnTo>
                <a:lnTo>
                  <a:pt x="5187" y="4693"/>
                </a:lnTo>
                <a:cubicBezTo>
                  <a:pt x="5190" y="4785"/>
                  <a:pt x="5082" y="4871"/>
                  <a:pt x="5011" y="4869"/>
                </a:cubicBezTo>
                <a:lnTo>
                  <a:pt x="5007" y="4869"/>
                </a:lnTo>
                <a:lnTo>
                  <a:pt x="5002" y="4869"/>
                </a:lnTo>
                <a:lnTo>
                  <a:pt x="4998" y="4869"/>
                </a:lnTo>
                <a:lnTo>
                  <a:pt x="4993" y="4869"/>
                </a:lnTo>
                <a:lnTo>
                  <a:pt x="4988" y="4869"/>
                </a:lnTo>
                <a:cubicBezTo>
                  <a:pt x="4887" y="4873"/>
                  <a:pt x="4806" y="4757"/>
                  <a:pt x="4809" y="4692"/>
                </a:cubicBezTo>
                <a:lnTo>
                  <a:pt x="4809" y="4689"/>
                </a:lnTo>
                <a:lnTo>
                  <a:pt x="4809" y="4689"/>
                </a:lnTo>
                <a:close/>
                <a:moveTo>
                  <a:pt x="28" y="4130"/>
                </a:moveTo>
                <a:cubicBezTo>
                  <a:pt x="290" y="3422"/>
                  <a:pt x="1199" y="2919"/>
                  <a:pt x="1844" y="2938"/>
                </a:cubicBezTo>
                <a:lnTo>
                  <a:pt x="1879" y="2938"/>
                </a:lnTo>
                <a:lnTo>
                  <a:pt x="1914" y="2940"/>
                </a:lnTo>
                <a:lnTo>
                  <a:pt x="1968" y="2940"/>
                </a:lnTo>
                <a:cubicBezTo>
                  <a:pt x="3065" y="2926"/>
                  <a:pt x="3927" y="4031"/>
                  <a:pt x="3912" y="4909"/>
                </a:cubicBezTo>
                <a:lnTo>
                  <a:pt x="3912" y="4958"/>
                </a:lnTo>
                <a:lnTo>
                  <a:pt x="3910" y="5006"/>
                </a:lnTo>
                <a:lnTo>
                  <a:pt x="3910" y="5060"/>
                </a:lnTo>
                <a:cubicBezTo>
                  <a:pt x="3924" y="6157"/>
                  <a:pt x="2818" y="7019"/>
                  <a:pt x="1940" y="7003"/>
                </a:cubicBezTo>
                <a:lnTo>
                  <a:pt x="1892" y="7003"/>
                </a:lnTo>
                <a:lnTo>
                  <a:pt x="1843" y="7002"/>
                </a:lnTo>
                <a:lnTo>
                  <a:pt x="1803" y="7002"/>
                </a:lnTo>
                <a:cubicBezTo>
                  <a:pt x="971" y="7020"/>
                  <a:pt x="196" y="6307"/>
                  <a:pt x="0" y="5747"/>
                </a:cubicBezTo>
                <a:lnTo>
                  <a:pt x="1820" y="5779"/>
                </a:lnTo>
                <a:lnTo>
                  <a:pt x="1827" y="5779"/>
                </a:lnTo>
                <a:lnTo>
                  <a:pt x="1835" y="5779"/>
                </a:lnTo>
                <a:cubicBezTo>
                  <a:pt x="1982" y="5781"/>
                  <a:pt x="2099" y="5632"/>
                  <a:pt x="2094" y="5514"/>
                </a:cubicBezTo>
                <a:lnTo>
                  <a:pt x="2113" y="4436"/>
                </a:lnTo>
                <a:lnTo>
                  <a:pt x="2114" y="4429"/>
                </a:lnTo>
                <a:lnTo>
                  <a:pt x="2114" y="4422"/>
                </a:lnTo>
                <a:cubicBezTo>
                  <a:pt x="2116" y="4274"/>
                  <a:pt x="1967" y="4157"/>
                  <a:pt x="1848" y="4162"/>
                </a:cubicBezTo>
                <a:lnTo>
                  <a:pt x="28" y="4130"/>
                </a:lnTo>
                <a:close/>
                <a:moveTo>
                  <a:pt x="4954" y="7302"/>
                </a:moveTo>
                <a:lnTo>
                  <a:pt x="4954" y="5852"/>
                </a:lnTo>
                <a:lnTo>
                  <a:pt x="5665" y="5852"/>
                </a:lnTo>
                <a:lnTo>
                  <a:pt x="5665" y="7308"/>
                </a:lnTo>
                <a:lnTo>
                  <a:pt x="5670" y="7308"/>
                </a:lnTo>
                <a:lnTo>
                  <a:pt x="6000" y="7841"/>
                </a:lnTo>
                <a:lnTo>
                  <a:pt x="5995" y="7841"/>
                </a:lnTo>
                <a:lnTo>
                  <a:pt x="5608" y="9757"/>
                </a:lnTo>
                <a:lnTo>
                  <a:pt x="5002" y="9795"/>
                </a:lnTo>
                <a:lnTo>
                  <a:pt x="4612" y="7816"/>
                </a:lnTo>
                <a:lnTo>
                  <a:pt x="4620" y="7816"/>
                </a:lnTo>
                <a:lnTo>
                  <a:pt x="4954" y="73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85" name="任意多边形 284"/>
          <p:cNvSpPr/>
          <p:nvPr/>
        </p:nvSpPr>
        <p:spPr>
          <a:xfrm>
            <a:off x="8188960" y="4084955"/>
            <a:ext cx="275590" cy="275590"/>
          </a:xfrm>
          <a:custGeom>
            <a:avLst/>
            <a:gdLst/>
            <a:ahLst/>
            <a:cxnLst>
              <a:cxn ang="3">
                <a:pos x="hc" y="t"/>
              </a:cxn>
              <a:cxn ang="cd2">
                <a:pos x="l" y="vc"/>
              </a:cxn>
              <a:cxn ang="cd4">
                <a:pos x="hc" y="b"/>
              </a:cxn>
              <a:cxn ang="0">
                <a:pos x="r" y="vc"/>
              </a:cxn>
            </a:cxnLst>
            <a:rect l="l" t="t" r="r" b="b"/>
            <a:pathLst>
              <a:path w="8710" h="8710">
                <a:moveTo>
                  <a:pt x="3825" y="0"/>
                </a:moveTo>
                <a:lnTo>
                  <a:pt x="4885" y="0"/>
                </a:lnTo>
                <a:lnTo>
                  <a:pt x="4885" y="964"/>
                </a:lnTo>
                <a:cubicBezTo>
                  <a:pt x="5262" y="973"/>
                  <a:pt x="6146" y="1372"/>
                  <a:pt x="6368" y="1592"/>
                </a:cubicBezTo>
                <a:lnTo>
                  <a:pt x="7060" y="901"/>
                </a:lnTo>
                <a:lnTo>
                  <a:pt x="7809" y="1650"/>
                </a:lnTo>
                <a:lnTo>
                  <a:pt x="7112" y="2347"/>
                </a:lnTo>
                <a:cubicBezTo>
                  <a:pt x="7437" y="2729"/>
                  <a:pt x="7716" y="3528"/>
                  <a:pt x="7740" y="3825"/>
                </a:cubicBezTo>
                <a:lnTo>
                  <a:pt x="8710" y="3825"/>
                </a:lnTo>
                <a:lnTo>
                  <a:pt x="8710" y="4885"/>
                </a:lnTo>
                <a:lnTo>
                  <a:pt x="7745" y="4885"/>
                </a:lnTo>
                <a:cubicBezTo>
                  <a:pt x="7736" y="5267"/>
                  <a:pt x="7335" y="6150"/>
                  <a:pt x="7118" y="6369"/>
                </a:cubicBezTo>
                <a:lnTo>
                  <a:pt x="7809" y="7060"/>
                </a:lnTo>
                <a:lnTo>
                  <a:pt x="7060" y="7809"/>
                </a:lnTo>
                <a:lnTo>
                  <a:pt x="6364" y="7114"/>
                </a:lnTo>
                <a:cubicBezTo>
                  <a:pt x="5977" y="7442"/>
                  <a:pt x="5182" y="7719"/>
                  <a:pt x="4885" y="7743"/>
                </a:cubicBezTo>
                <a:lnTo>
                  <a:pt x="4885" y="8710"/>
                </a:lnTo>
                <a:lnTo>
                  <a:pt x="3825" y="8710"/>
                </a:lnTo>
                <a:lnTo>
                  <a:pt x="3825" y="7748"/>
                </a:lnTo>
                <a:cubicBezTo>
                  <a:pt x="3440" y="7739"/>
                  <a:pt x="2561" y="7339"/>
                  <a:pt x="2339" y="7120"/>
                </a:cubicBezTo>
                <a:lnTo>
                  <a:pt x="1650" y="7809"/>
                </a:lnTo>
                <a:lnTo>
                  <a:pt x="901" y="7060"/>
                </a:lnTo>
                <a:lnTo>
                  <a:pt x="1594" y="6366"/>
                </a:lnTo>
                <a:cubicBezTo>
                  <a:pt x="1268" y="5980"/>
                  <a:pt x="991" y="5187"/>
                  <a:pt x="966" y="4885"/>
                </a:cubicBezTo>
                <a:lnTo>
                  <a:pt x="0" y="4885"/>
                </a:lnTo>
                <a:lnTo>
                  <a:pt x="0" y="3825"/>
                </a:lnTo>
                <a:lnTo>
                  <a:pt x="961" y="3825"/>
                </a:lnTo>
                <a:cubicBezTo>
                  <a:pt x="971" y="3446"/>
                  <a:pt x="1368" y="2565"/>
                  <a:pt x="1590" y="2340"/>
                </a:cubicBezTo>
                <a:lnTo>
                  <a:pt x="901" y="1650"/>
                </a:lnTo>
                <a:lnTo>
                  <a:pt x="1650" y="901"/>
                </a:lnTo>
                <a:lnTo>
                  <a:pt x="2345" y="1596"/>
                </a:lnTo>
                <a:cubicBezTo>
                  <a:pt x="2726" y="1273"/>
                  <a:pt x="3522" y="993"/>
                  <a:pt x="3825" y="969"/>
                </a:cubicBezTo>
                <a:lnTo>
                  <a:pt x="3825" y="0"/>
                </a:lnTo>
                <a:close/>
                <a:moveTo>
                  <a:pt x="1814" y="4356"/>
                </a:moveTo>
                <a:lnTo>
                  <a:pt x="1813" y="4288"/>
                </a:lnTo>
                <a:cubicBezTo>
                  <a:pt x="1772" y="2894"/>
                  <a:pt x="3175" y="1783"/>
                  <a:pt x="4292" y="1816"/>
                </a:cubicBezTo>
                <a:lnTo>
                  <a:pt x="4353" y="1817"/>
                </a:lnTo>
                <a:lnTo>
                  <a:pt x="4421" y="1816"/>
                </a:lnTo>
                <a:cubicBezTo>
                  <a:pt x="5815" y="1775"/>
                  <a:pt x="6926" y="3178"/>
                  <a:pt x="6893" y="4295"/>
                </a:cubicBezTo>
                <a:lnTo>
                  <a:pt x="6892" y="4356"/>
                </a:lnTo>
                <a:lnTo>
                  <a:pt x="6894" y="4424"/>
                </a:lnTo>
                <a:cubicBezTo>
                  <a:pt x="6935" y="5818"/>
                  <a:pt x="5531" y="6929"/>
                  <a:pt x="4414" y="6896"/>
                </a:cubicBezTo>
                <a:lnTo>
                  <a:pt x="4353" y="6895"/>
                </a:lnTo>
                <a:lnTo>
                  <a:pt x="4285" y="6897"/>
                </a:lnTo>
                <a:cubicBezTo>
                  <a:pt x="2891" y="6938"/>
                  <a:pt x="1780" y="5534"/>
                  <a:pt x="1813" y="4417"/>
                </a:cubicBezTo>
                <a:lnTo>
                  <a:pt x="1814" y="43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10" name="任意多边形 109"/>
          <p:cNvSpPr/>
          <p:nvPr/>
        </p:nvSpPr>
        <p:spPr>
          <a:xfrm>
            <a:off x="5613400" y="4104005"/>
            <a:ext cx="270510" cy="237490"/>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601" h="4907">
                <a:moveTo>
                  <a:pt x="4624" y="4357"/>
                </a:moveTo>
                <a:lnTo>
                  <a:pt x="4624" y="4797"/>
                </a:lnTo>
                <a:lnTo>
                  <a:pt x="4624" y="4800"/>
                </a:lnTo>
                <a:lnTo>
                  <a:pt x="4624" y="4803"/>
                </a:lnTo>
                <a:cubicBezTo>
                  <a:pt x="4625" y="4862"/>
                  <a:pt x="4561" y="4908"/>
                  <a:pt x="4519" y="4907"/>
                </a:cubicBezTo>
                <a:lnTo>
                  <a:pt x="4516" y="4907"/>
                </a:lnTo>
                <a:lnTo>
                  <a:pt x="4514" y="4907"/>
                </a:lnTo>
                <a:lnTo>
                  <a:pt x="3180" y="4907"/>
                </a:lnTo>
                <a:lnTo>
                  <a:pt x="3180" y="3567"/>
                </a:lnTo>
                <a:lnTo>
                  <a:pt x="2380" y="3567"/>
                </a:lnTo>
                <a:lnTo>
                  <a:pt x="2380" y="4907"/>
                </a:lnTo>
                <a:lnTo>
                  <a:pt x="1049" y="4907"/>
                </a:lnTo>
                <a:lnTo>
                  <a:pt x="1046" y="4907"/>
                </a:lnTo>
                <a:lnTo>
                  <a:pt x="1043" y="4907"/>
                </a:lnTo>
                <a:cubicBezTo>
                  <a:pt x="984" y="4908"/>
                  <a:pt x="937" y="4844"/>
                  <a:pt x="939" y="4802"/>
                </a:cubicBezTo>
                <a:lnTo>
                  <a:pt x="939" y="4799"/>
                </a:lnTo>
                <a:lnTo>
                  <a:pt x="939" y="4797"/>
                </a:lnTo>
                <a:lnTo>
                  <a:pt x="939" y="2817"/>
                </a:lnTo>
                <a:lnTo>
                  <a:pt x="2781" y="1217"/>
                </a:lnTo>
                <a:lnTo>
                  <a:pt x="4624" y="2817"/>
                </a:lnTo>
                <a:lnTo>
                  <a:pt x="4624" y="4357"/>
                </a:lnTo>
                <a:close/>
                <a:moveTo>
                  <a:pt x="4230" y="825"/>
                </a:moveTo>
                <a:cubicBezTo>
                  <a:pt x="4228" y="770"/>
                  <a:pt x="4279" y="726"/>
                  <a:pt x="4328" y="727"/>
                </a:cubicBezTo>
                <a:lnTo>
                  <a:pt x="4721" y="727"/>
                </a:lnTo>
                <a:cubicBezTo>
                  <a:pt x="4777" y="725"/>
                  <a:pt x="4821" y="776"/>
                  <a:pt x="4820" y="825"/>
                </a:cubicBezTo>
                <a:lnTo>
                  <a:pt x="4820" y="1678"/>
                </a:lnTo>
                <a:lnTo>
                  <a:pt x="5568" y="2352"/>
                </a:lnTo>
                <a:cubicBezTo>
                  <a:pt x="5593" y="2370"/>
                  <a:pt x="5602" y="2403"/>
                  <a:pt x="5601" y="2427"/>
                </a:cubicBezTo>
                <a:cubicBezTo>
                  <a:pt x="5602" y="2454"/>
                  <a:pt x="5589" y="2483"/>
                  <a:pt x="5577" y="2494"/>
                </a:cubicBezTo>
                <a:lnTo>
                  <a:pt x="5576" y="2495"/>
                </a:lnTo>
                <a:lnTo>
                  <a:pt x="5304" y="2798"/>
                </a:lnTo>
                <a:cubicBezTo>
                  <a:pt x="5286" y="2822"/>
                  <a:pt x="5252" y="2831"/>
                  <a:pt x="5229" y="2831"/>
                </a:cubicBezTo>
                <a:cubicBezTo>
                  <a:pt x="5202" y="2831"/>
                  <a:pt x="5173" y="2819"/>
                  <a:pt x="5162" y="2807"/>
                </a:cubicBezTo>
                <a:lnTo>
                  <a:pt x="5160" y="2805"/>
                </a:lnTo>
                <a:lnTo>
                  <a:pt x="2801" y="681"/>
                </a:lnTo>
                <a:lnTo>
                  <a:pt x="441" y="2805"/>
                </a:lnTo>
                <a:cubicBezTo>
                  <a:pt x="424" y="2824"/>
                  <a:pt x="394" y="2832"/>
                  <a:pt x="374" y="2831"/>
                </a:cubicBezTo>
                <a:cubicBezTo>
                  <a:pt x="347" y="2832"/>
                  <a:pt x="318" y="2818"/>
                  <a:pt x="305" y="2805"/>
                </a:cubicBezTo>
                <a:lnTo>
                  <a:pt x="303" y="2803"/>
                </a:lnTo>
                <a:lnTo>
                  <a:pt x="302" y="2801"/>
                </a:lnTo>
                <a:lnTo>
                  <a:pt x="300" y="2800"/>
                </a:lnTo>
                <a:lnTo>
                  <a:pt x="298" y="2798"/>
                </a:lnTo>
                <a:lnTo>
                  <a:pt x="26" y="2495"/>
                </a:lnTo>
                <a:cubicBezTo>
                  <a:pt x="7" y="2478"/>
                  <a:pt x="-1" y="2447"/>
                  <a:pt x="0" y="2428"/>
                </a:cubicBezTo>
                <a:cubicBezTo>
                  <a:pt x="-1" y="2401"/>
                  <a:pt x="13" y="2372"/>
                  <a:pt x="26" y="2359"/>
                </a:cubicBezTo>
                <a:lnTo>
                  <a:pt x="28" y="2357"/>
                </a:lnTo>
                <a:lnTo>
                  <a:pt x="29" y="2356"/>
                </a:lnTo>
                <a:lnTo>
                  <a:pt x="31" y="2354"/>
                </a:lnTo>
                <a:lnTo>
                  <a:pt x="33" y="2352"/>
                </a:lnTo>
                <a:lnTo>
                  <a:pt x="2140" y="455"/>
                </a:lnTo>
                <a:lnTo>
                  <a:pt x="2463" y="132"/>
                </a:lnTo>
                <a:cubicBezTo>
                  <a:pt x="2542" y="36"/>
                  <a:pt x="2687" y="-3"/>
                  <a:pt x="2783" y="0"/>
                </a:cubicBezTo>
                <a:cubicBezTo>
                  <a:pt x="2908" y="-4"/>
                  <a:pt x="3046" y="60"/>
                  <a:pt x="3103" y="124"/>
                </a:cubicBezTo>
                <a:lnTo>
                  <a:pt x="3110" y="132"/>
                </a:lnTo>
                <a:lnTo>
                  <a:pt x="3175" y="197"/>
                </a:lnTo>
                <a:lnTo>
                  <a:pt x="4230" y="1147"/>
                </a:lnTo>
                <a:lnTo>
                  <a:pt x="4230" y="8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17" name="AutoShape 48"/>
          <p:cNvSpPr/>
          <p:nvPr/>
        </p:nvSpPr>
        <p:spPr bwMode="auto">
          <a:xfrm>
            <a:off x="10797223" y="4114165"/>
            <a:ext cx="215265" cy="217170"/>
          </a:xfrm>
          <a:custGeom>
            <a:avLst/>
            <a:gdLst>
              <a:gd name="T0" fmla="*/ 0 w 21600"/>
              <a:gd name="T1" fmla="*/ 11506 h 21600"/>
              <a:gd name="T2" fmla="*/ 7091 w 21600"/>
              <a:gd name="T3" fmla="*/ 14436 h 21600"/>
              <a:gd name="T4" fmla="*/ 10145 w 21600"/>
              <a:gd name="T5" fmla="*/ 21600 h 21600"/>
              <a:gd name="T6" fmla="*/ 14291 w 21600"/>
              <a:gd name="T7" fmla="*/ 21600 h 21600"/>
              <a:gd name="T8" fmla="*/ 0 w 21600"/>
              <a:gd name="T9" fmla="*/ 7381 h 21600"/>
              <a:gd name="T10" fmla="*/ 0 w 21600"/>
              <a:gd name="T11" fmla="*/ 11506 h 21600"/>
              <a:gd name="T12" fmla="*/ 0 w 21600"/>
              <a:gd name="T13" fmla="*/ 4125 h 21600"/>
              <a:gd name="T14" fmla="*/ 17455 w 21600"/>
              <a:gd name="T15" fmla="*/ 21600 h 21600"/>
              <a:gd name="T16" fmla="*/ 21600 w 21600"/>
              <a:gd name="T17" fmla="*/ 21600 h 21600"/>
              <a:gd name="T18" fmla="*/ 0 w 21600"/>
              <a:gd name="T19" fmla="*/ 0 h 21600"/>
              <a:gd name="T20" fmla="*/ 0 w 21600"/>
              <a:gd name="T21" fmla="*/ 4125 h 21600"/>
              <a:gd name="T22" fmla="*/ 5782 w 21600"/>
              <a:gd name="T23" fmla="*/ 18669 h 21600"/>
              <a:gd name="T24" fmla="*/ 2836 w 21600"/>
              <a:gd name="T25" fmla="*/ 21600 h 21600"/>
              <a:gd name="T26" fmla="*/ 0 w 21600"/>
              <a:gd name="T27" fmla="*/ 18669 h 21600"/>
              <a:gd name="T28" fmla="*/ 2836 w 21600"/>
              <a:gd name="T29" fmla="*/ 15847 h 21600"/>
              <a:gd name="T30" fmla="*/ 5782 w 21600"/>
              <a:gd name="T31" fmla="*/ 18669 h 21600"/>
              <a:gd name="T32" fmla="*/ 5782 w 21600"/>
              <a:gd name="T33" fmla="*/ 1866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0" y="11506"/>
                </a:moveTo>
                <a:cubicBezTo>
                  <a:pt x="2727" y="11506"/>
                  <a:pt x="5236" y="12482"/>
                  <a:pt x="7091" y="14436"/>
                </a:cubicBezTo>
                <a:cubicBezTo>
                  <a:pt x="9055" y="16390"/>
                  <a:pt x="10145" y="18886"/>
                  <a:pt x="10145" y="21600"/>
                </a:cubicBezTo>
                <a:cubicBezTo>
                  <a:pt x="14291" y="21600"/>
                  <a:pt x="14291" y="21600"/>
                  <a:pt x="14291" y="21600"/>
                </a:cubicBezTo>
                <a:cubicBezTo>
                  <a:pt x="14291" y="13785"/>
                  <a:pt x="7855" y="7381"/>
                  <a:pt x="0" y="7381"/>
                </a:cubicBezTo>
                <a:lnTo>
                  <a:pt x="0" y="11506"/>
                </a:lnTo>
                <a:close/>
                <a:moveTo>
                  <a:pt x="0" y="4125"/>
                </a:moveTo>
                <a:cubicBezTo>
                  <a:pt x="9600" y="4125"/>
                  <a:pt x="17455" y="11940"/>
                  <a:pt x="17455" y="21600"/>
                </a:cubicBezTo>
                <a:cubicBezTo>
                  <a:pt x="21600" y="21600"/>
                  <a:pt x="21600" y="21600"/>
                  <a:pt x="21600" y="21600"/>
                </a:cubicBezTo>
                <a:cubicBezTo>
                  <a:pt x="21600" y="9660"/>
                  <a:pt x="11891" y="0"/>
                  <a:pt x="0" y="0"/>
                </a:cubicBezTo>
                <a:lnTo>
                  <a:pt x="0" y="4125"/>
                </a:lnTo>
                <a:close/>
                <a:moveTo>
                  <a:pt x="5782" y="18669"/>
                </a:moveTo>
                <a:cubicBezTo>
                  <a:pt x="5782" y="20297"/>
                  <a:pt x="4473" y="21600"/>
                  <a:pt x="2836" y="21600"/>
                </a:cubicBezTo>
                <a:cubicBezTo>
                  <a:pt x="1309" y="21600"/>
                  <a:pt x="0" y="20297"/>
                  <a:pt x="0" y="18669"/>
                </a:cubicBezTo>
                <a:cubicBezTo>
                  <a:pt x="0" y="17150"/>
                  <a:pt x="1309" y="15847"/>
                  <a:pt x="2836" y="15847"/>
                </a:cubicBezTo>
                <a:cubicBezTo>
                  <a:pt x="4473" y="15847"/>
                  <a:pt x="5782" y="17150"/>
                  <a:pt x="5782" y="18669"/>
                </a:cubicBezTo>
                <a:close/>
                <a:moveTo>
                  <a:pt x="5782" y="18669"/>
                </a:moveTo>
              </a:path>
            </a:pathLst>
          </a:custGeom>
          <a:solidFill>
            <a:schemeClr val="bg1"/>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p>
            <a:endParaRPr lang="en-US" dirty="0">
              <a:latin typeface="印品黑体" panose="00000500000000000000" pitchFamily="2" charset="-122"/>
              <a:ea typeface="印品黑体" panose="00000500000000000000" pitchFamily="2" charset="-122"/>
              <a:sym typeface="Times New Roman" panose="02020603050405020304" pitchFamily="18" charset="0"/>
            </a:endParaRPr>
          </a:p>
        </p:txBody>
      </p:sp>
      <p:sp>
        <p:nvSpPr>
          <p:cNvPr id="3" name="文本框 2"/>
          <p:cNvSpPr txBox="1"/>
          <p:nvPr/>
        </p:nvSpPr>
        <p:spPr>
          <a:xfrm>
            <a:off x="4607243" y="80899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j-ea"/>
                <a:ea typeface="+mj-ea"/>
              </a:rPr>
              <a:t>Annual work overview</a:t>
            </a:r>
            <a:endParaRPr lang="zh-CN" altLang="en-US" sz="1200">
              <a:solidFill>
                <a:schemeClr val="bg1">
                  <a:lumMod val="50000"/>
                </a:schemeClr>
              </a:solidFill>
              <a:effectLst/>
              <a:latin typeface="+mj-ea"/>
              <a:ea typeface="+mj-ea"/>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 name="文本框 105"/>
          <p:cNvSpPr txBox="1"/>
          <p:nvPr/>
        </p:nvSpPr>
        <p:spPr>
          <a:xfrm>
            <a:off x="-635" y="320040"/>
            <a:ext cx="12192635" cy="521970"/>
          </a:xfrm>
          <a:prstGeom prst="rect">
            <a:avLst/>
          </a:prstGeom>
          <a:noFill/>
        </p:spPr>
        <p:txBody>
          <a:bodyPr wrap="square" rtlCol="0">
            <a:spAutoFit/>
          </a:bodyPr>
          <a:p>
            <a:pPr algn="ctr"/>
            <a:r>
              <a:rPr lang="zh-CN" altLang="en-US" sz="2800" b="1" spc="100">
                <a:solidFill>
                  <a:srgbClr val="03255D"/>
                </a:solidFill>
                <a:effectLst/>
                <a:uFillTx/>
                <a:latin typeface="+mn-ea"/>
                <a:sym typeface="+mn-ea"/>
              </a:rPr>
              <a:t>年度工作概述</a:t>
            </a:r>
            <a:endParaRPr lang="zh-CN" altLang="en-US" sz="2800" b="1" spc="100">
              <a:solidFill>
                <a:srgbClr val="03255D"/>
              </a:solidFill>
              <a:effectLst/>
              <a:uFillTx/>
              <a:latin typeface="+mn-ea"/>
              <a:sym typeface="+mn-ea"/>
            </a:endParaRPr>
          </a:p>
        </p:txBody>
      </p:sp>
      <p:grpSp>
        <p:nvGrpSpPr>
          <p:cNvPr id="44" name="组合 43"/>
          <p:cNvGrpSpPr/>
          <p:nvPr/>
        </p:nvGrpSpPr>
        <p:grpSpPr>
          <a:xfrm>
            <a:off x="1668780" y="1706880"/>
            <a:ext cx="3165475" cy="854710"/>
            <a:chOff x="2228" y="1908"/>
            <a:chExt cx="4985" cy="1346"/>
          </a:xfrm>
        </p:grpSpPr>
        <p:sp>
          <p:nvSpPr>
            <p:cNvPr id="31" name="文本框 5"/>
            <p:cNvSpPr txBox="1"/>
            <p:nvPr/>
          </p:nvSpPr>
          <p:spPr bwMode="auto">
            <a:xfrm>
              <a:off x="2228" y="2342"/>
              <a:ext cx="4985"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tx1">
                      <a:lumMod val="50000"/>
                      <a:lumOff val="50000"/>
                    </a:schemeClr>
                  </a:solidFill>
                  <a:latin typeface="+mj-ea"/>
                  <a:ea typeface="+mj-ea"/>
                  <a:cs typeface="+mn-ea"/>
                  <a:sym typeface="+mn-lt"/>
                </a:rPr>
                <a:t>单击此处添加文本单击此处添加文本单击此处添加文本单击此处添加文本</a:t>
              </a:r>
              <a:r>
                <a:rPr lang="en-US" altLang="zh-CN" sz="1000">
                  <a:solidFill>
                    <a:schemeClr val="tx1">
                      <a:lumMod val="50000"/>
                      <a:lumOff val="50000"/>
                    </a:schemeClr>
                  </a:solidFill>
                  <a:latin typeface="+mj-ea"/>
                  <a:ea typeface="+mj-ea"/>
                  <a:cs typeface="+mn-ea"/>
                  <a:sym typeface="+mn-lt"/>
                </a:rPr>
                <a:t>单击此处添加文本单击此处添加文本单击此处添加文本</a:t>
              </a:r>
              <a:endParaRPr lang="en-US" altLang="zh-CN" sz="1000">
                <a:solidFill>
                  <a:schemeClr val="tx1">
                    <a:lumMod val="50000"/>
                    <a:lumOff val="50000"/>
                  </a:schemeClr>
                </a:solidFill>
                <a:latin typeface="+mj-ea"/>
                <a:ea typeface="+mj-ea"/>
                <a:cs typeface="+mn-ea"/>
                <a:sym typeface="+mn-lt"/>
              </a:endParaRPr>
            </a:p>
          </p:txBody>
        </p:sp>
        <p:sp>
          <p:nvSpPr>
            <p:cNvPr id="32" name="文本框 31"/>
            <p:cNvSpPr txBox="1"/>
            <p:nvPr/>
          </p:nvSpPr>
          <p:spPr>
            <a:xfrm>
              <a:off x="2228" y="1908"/>
              <a:ext cx="3284" cy="531"/>
            </a:xfrm>
            <a:prstGeom prst="rect">
              <a:avLst/>
            </a:prstGeom>
            <a:noFill/>
          </p:spPr>
          <p:txBody>
            <a:bodyPr wrap="square" rtlCol="0">
              <a:spAutoFit/>
            </a:bodyPr>
            <a:p>
              <a:pPr algn="l"/>
              <a:r>
                <a:rPr lang="zh-CN" altLang="en-US" sz="1600" dirty="0" smtClean="0">
                  <a:solidFill>
                    <a:schemeClr val="tx1">
                      <a:lumMod val="65000"/>
                      <a:lumOff val="35000"/>
                    </a:schemeClr>
                  </a:solidFill>
                  <a:latin typeface="+mj-ea"/>
                  <a:ea typeface="+mj-ea"/>
                  <a:cs typeface="+mn-ea"/>
                  <a:sym typeface="+mn-lt"/>
                </a:rPr>
                <a:t>您的文字内容</a:t>
              </a:r>
              <a:endParaRPr lang="zh-CN" altLang="en-US" sz="1600" dirty="0" smtClean="0">
                <a:solidFill>
                  <a:schemeClr val="tx1">
                    <a:lumMod val="65000"/>
                    <a:lumOff val="35000"/>
                  </a:schemeClr>
                </a:solidFill>
                <a:latin typeface="+mj-ea"/>
                <a:ea typeface="+mj-ea"/>
                <a:cs typeface="+mn-ea"/>
                <a:sym typeface="+mn-lt"/>
              </a:endParaRPr>
            </a:p>
          </p:txBody>
        </p:sp>
      </p:grpSp>
      <p:grpSp>
        <p:nvGrpSpPr>
          <p:cNvPr id="4" name="组合 3"/>
          <p:cNvGrpSpPr/>
          <p:nvPr/>
        </p:nvGrpSpPr>
        <p:grpSpPr>
          <a:xfrm>
            <a:off x="766445" y="1713230"/>
            <a:ext cx="811530" cy="4057650"/>
            <a:chOff x="807" y="1918"/>
            <a:chExt cx="1278" cy="6390"/>
          </a:xfrm>
        </p:grpSpPr>
        <p:sp>
          <p:nvSpPr>
            <p:cNvPr id="12" name="椭圆 11"/>
            <p:cNvSpPr/>
            <p:nvPr/>
          </p:nvSpPr>
          <p:spPr>
            <a:xfrm>
              <a:off x="807" y="1918"/>
              <a:ext cx="1279" cy="1279"/>
            </a:xfrm>
            <a:prstGeom prst="ellipse">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椭圆 28"/>
            <p:cNvSpPr/>
            <p:nvPr/>
          </p:nvSpPr>
          <p:spPr>
            <a:xfrm>
              <a:off x="807" y="4474"/>
              <a:ext cx="1279" cy="1279"/>
            </a:xfrm>
            <a:prstGeom prst="ellipse">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椭圆 29"/>
            <p:cNvSpPr/>
            <p:nvPr/>
          </p:nvSpPr>
          <p:spPr>
            <a:xfrm>
              <a:off x="807" y="7030"/>
              <a:ext cx="1279" cy="1279"/>
            </a:xfrm>
            <a:prstGeom prst="ellipse">
              <a:avLst/>
            </a:pr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nvSpPr>
          <p:spPr>
            <a:xfrm>
              <a:off x="1125" y="2098"/>
              <a:ext cx="644" cy="919"/>
            </a:xfrm>
            <a:prstGeom prst="rect">
              <a:avLst/>
            </a:prstGeom>
            <a:noFill/>
          </p:spPr>
          <p:txBody>
            <a:bodyPr wrap="none" rtlCol="0">
              <a:spAutoFit/>
            </a:bodyPr>
            <a:p>
              <a:r>
                <a:rPr lang="en-US" altLang="zh-CN" sz="3200">
                  <a:solidFill>
                    <a:schemeClr val="bg1"/>
                  </a:solidFill>
                  <a:latin typeface="DIN Black" charset="0"/>
                  <a:cs typeface="DIN Black" charset="0"/>
                </a:rPr>
                <a:t>1</a:t>
              </a:r>
              <a:endParaRPr lang="en-US" altLang="zh-CN" sz="3200">
                <a:solidFill>
                  <a:schemeClr val="bg1"/>
                </a:solidFill>
                <a:latin typeface="DIN Black" charset="0"/>
                <a:cs typeface="DIN Black" charset="0"/>
              </a:endParaRPr>
            </a:p>
          </p:txBody>
        </p:sp>
        <p:sp>
          <p:nvSpPr>
            <p:cNvPr id="34" name="文本框 33"/>
            <p:cNvSpPr txBox="1"/>
            <p:nvPr/>
          </p:nvSpPr>
          <p:spPr>
            <a:xfrm>
              <a:off x="1125" y="4654"/>
              <a:ext cx="644" cy="919"/>
            </a:xfrm>
            <a:prstGeom prst="rect">
              <a:avLst/>
            </a:prstGeom>
            <a:noFill/>
          </p:spPr>
          <p:txBody>
            <a:bodyPr wrap="none" rtlCol="0">
              <a:spAutoFit/>
            </a:bodyPr>
            <a:p>
              <a:r>
                <a:rPr lang="en-US" altLang="zh-CN" sz="3200">
                  <a:solidFill>
                    <a:schemeClr val="bg1"/>
                  </a:solidFill>
                  <a:latin typeface="DIN Black" charset="0"/>
                  <a:cs typeface="DIN Black" charset="0"/>
                </a:rPr>
                <a:t>2</a:t>
              </a:r>
              <a:endParaRPr lang="en-US" altLang="zh-CN" sz="3200">
                <a:solidFill>
                  <a:schemeClr val="bg1"/>
                </a:solidFill>
                <a:latin typeface="DIN Black" charset="0"/>
                <a:cs typeface="DIN Black" charset="0"/>
              </a:endParaRPr>
            </a:p>
          </p:txBody>
        </p:sp>
        <p:sp>
          <p:nvSpPr>
            <p:cNvPr id="35" name="文本框 34"/>
            <p:cNvSpPr txBox="1"/>
            <p:nvPr/>
          </p:nvSpPr>
          <p:spPr>
            <a:xfrm>
              <a:off x="1125" y="7210"/>
              <a:ext cx="644" cy="919"/>
            </a:xfrm>
            <a:prstGeom prst="rect">
              <a:avLst/>
            </a:prstGeom>
            <a:noFill/>
          </p:spPr>
          <p:txBody>
            <a:bodyPr wrap="none" rtlCol="0">
              <a:spAutoFit/>
            </a:bodyPr>
            <a:p>
              <a:r>
                <a:rPr lang="en-US" altLang="zh-CN" sz="3200">
                  <a:solidFill>
                    <a:schemeClr val="bg1"/>
                  </a:solidFill>
                  <a:latin typeface="DIN Black" charset="0"/>
                  <a:cs typeface="DIN Black" charset="0"/>
                </a:rPr>
                <a:t>3</a:t>
              </a:r>
              <a:endParaRPr lang="en-US" altLang="zh-CN" sz="3200">
                <a:solidFill>
                  <a:schemeClr val="bg1"/>
                </a:solidFill>
                <a:latin typeface="DIN Black" charset="0"/>
                <a:cs typeface="DIN Black" charset="0"/>
              </a:endParaRPr>
            </a:p>
          </p:txBody>
        </p:sp>
      </p:grpSp>
      <p:grpSp>
        <p:nvGrpSpPr>
          <p:cNvPr id="37" name="组合 36"/>
          <p:cNvGrpSpPr/>
          <p:nvPr/>
        </p:nvGrpSpPr>
        <p:grpSpPr>
          <a:xfrm>
            <a:off x="10741025" y="1598930"/>
            <a:ext cx="812165" cy="4058285"/>
            <a:chOff x="807" y="1918"/>
            <a:chExt cx="1279" cy="6391"/>
          </a:xfrm>
        </p:grpSpPr>
        <p:sp>
          <p:nvSpPr>
            <p:cNvPr id="38" name="椭圆 37"/>
            <p:cNvSpPr/>
            <p:nvPr/>
          </p:nvSpPr>
          <p:spPr>
            <a:xfrm>
              <a:off x="807" y="1918"/>
              <a:ext cx="1279" cy="1279"/>
            </a:xfrm>
            <a:prstGeom prst="ellipse">
              <a:avLst/>
            </a:prstGeom>
            <a:solidFill>
              <a:srgbClr val="13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椭圆 38"/>
            <p:cNvSpPr/>
            <p:nvPr/>
          </p:nvSpPr>
          <p:spPr>
            <a:xfrm>
              <a:off x="807" y="4474"/>
              <a:ext cx="1279" cy="1279"/>
            </a:xfrm>
            <a:prstGeom prst="ellipse">
              <a:avLst/>
            </a:prstGeom>
            <a:solidFill>
              <a:srgbClr val="023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807" y="7030"/>
              <a:ext cx="1279" cy="1279"/>
            </a:xfrm>
            <a:prstGeom prst="ellipse">
              <a:avLst/>
            </a:prstGeom>
            <a:solidFill>
              <a:srgbClr val="03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文本框 40"/>
            <p:cNvSpPr txBox="1"/>
            <p:nvPr/>
          </p:nvSpPr>
          <p:spPr>
            <a:xfrm>
              <a:off x="1125" y="2098"/>
              <a:ext cx="644" cy="919"/>
            </a:xfrm>
            <a:prstGeom prst="rect">
              <a:avLst/>
            </a:prstGeom>
            <a:noFill/>
          </p:spPr>
          <p:txBody>
            <a:bodyPr wrap="none" rtlCol="0">
              <a:spAutoFit/>
            </a:bodyPr>
            <a:p>
              <a:r>
                <a:rPr lang="en-US" altLang="zh-CN" sz="3200">
                  <a:solidFill>
                    <a:schemeClr val="bg1"/>
                  </a:solidFill>
                  <a:latin typeface="DIN Black" charset="0"/>
                  <a:cs typeface="DIN Black" charset="0"/>
                </a:rPr>
                <a:t>4</a:t>
              </a:r>
              <a:endParaRPr lang="en-US" altLang="zh-CN" sz="3200">
                <a:solidFill>
                  <a:schemeClr val="bg1"/>
                </a:solidFill>
                <a:latin typeface="DIN Black" charset="0"/>
                <a:cs typeface="DIN Black" charset="0"/>
              </a:endParaRPr>
            </a:p>
          </p:txBody>
        </p:sp>
        <p:sp>
          <p:nvSpPr>
            <p:cNvPr id="42" name="文本框 41"/>
            <p:cNvSpPr txBox="1"/>
            <p:nvPr/>
          </p:nvSpPr>
          <p:spPr>
            <a:xfrm>
              <a:off x="1125" y="4654"/>
              <a:ext cx="644" cy="919"/>
            </a:xfrm>
            <a:prstGeom prst="rect">
              <a:avLst/>
            </a:prstGeom>
            <a:noFill/>
          </p:spPr>
          <p:txBody>
            <a:bodyPr wrap="none" rtlCol="0">
              <a:spAutoFit/>
            </a:bodyPr>
            <a:p>
              <a:r>
                <a:rPr lang="en-US" altLang="zh-CN" sz="3200">
                  <a:solidFill>
                    <a:schemeClr val="bg1"/>
                  </a:solidFill>
                  <a:latin typeface="DIN Black" charset="0"/>
                  <a:cs typeface="DIN Black" charset="0"/>
                </a:rPr>
                <a:t>5</a:t>
              </a:r>
              <a:endParaRPr lang="en-US" altLang="zh-CN" sz="3200">
                <a:solidFill>
                  <a:schemeClr val="bg1"/>
                </a:solidFill>
                <a:latin typeface="DIN Black" charset="0"/>
                <a:cs typeface="DIN Black" charset="0"/>
              </a:endParaRPr>
            </a:p>
          </p:txBody>
        </p:sp>
        <p:sp>
          <p:nvSpPr>
            <p:cNvPr id="43" name="文本框 42"/>
            <p:cNvSpPr txBox="1"/>
            <p:nvPr/>
          </p:nvSpPr>
          <p:spPr>
            <a:xfrm>
              <a:off x="1125" y="7210"/>
              <a:ext cx="644" cy="919"/>
            </a:xfrm>
            <a:prstGeom prst="rect">
              <a:avLst/>
            </a:prstGeom>
            <a:noFill/>
          </p:spPr>
          <p:txBody>
            <a:bodyPr wrap="none" rtlCol="0">
              <a:spAutoFit/>
            </a:bodyPr>
            <a:p>
              <a:r>
                <a:rPr lang="en-US" altLang="zh-CN" sz="3200">
                  <a:solidFill>
                    <a:schemeClr val="bg1"/>
                  </a:solidFill>
                  <a:latin typeface="DIN Black" charset="0"/>
                  <a:cs typeface="DIN Black" charset="0"/>
                </a:rPr>
                <a:t>6</a:t>
              </a:r>
              <a:endParaRPr lang="en-US" altLang="zh-CN" sz="3200">
                <a:solidFill>
                  <a:schemeClr val="bg1"/>
                </a:solidFill>
                <a:latin typeface="DIN Black" charset="0"/>
                <a:cs typeface="DIN Black" charset="0"/>
              </a:endParaRPr>
            </a:p>
          </p:txBody>
        </p:sp>
      </p:grpSp>
      <p:grpSp>
        <p:nvGrpSpPr>
          <p:cNvPr id="45" name="组合 44"/>
          <p:cNvGrpSpPr/>
          <p:nvPr/>
        </p:nvGrpSpPr>
        <p:grpSpPr>
          <a:xfrm>
            <a:off x="1668780" y="3322320"/>
            <a:ext cx="3010535" cy="854710"/>
            <a:chOff x="2228" y="1908"/>
            <a:chExt cx="4741" cy="1346"/>
          </a:xfrm>
        </p:grpSpPr>
        <p:sp>
          <p:nvSpPr>
            <p:cNvPr id="46" name="文本框 5"/>
            <p:cNvSpPr txBox="1"/>
            <p:nvPr/>
          </p:nvSpPr>
          <p:spPr bwMode="auto">
            <a:xfrm>
              <a:off x="2228" y="2342"/>
              <a:ext cx="474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tx1">
                      <a:lumMod val="50000"/>
                      <a:lumOff val="50000"/>
                    </a:schemeClr>
                  </a:solidFill>
                  <a:latin typeface="+mj-ea"/>
                  <a:ea typeface="+mj-ea"/>
                  <a:cs typeface="+mn-ea"/>
                  <a:sym typeface="+mn-lt"/>
                </a:rPr>
                <a:t>单击此处添加文本单击此处添加文本单击此处添加文本单击此处添加文本</a:t>
              </a:r>
              <a:r>
                <a:rPr lang="en-US" altLang="zh-CN" sz="1000">
                  <a:solidFill>
                    <a:schemeClr val="tx1">
                      <a:lumMod val="50000"/>
                      <a:lumOff val="50000"/>
                    </a:schemeClr>
                  </a:solidFill>
                  <a:latin typeface="+mj-ea"/>
                  <a:ea typeface="+mj-ea"/>
                  <a:cs typeface="+mn-ea"/>
                  <a:sym typeface="+mn-lt"/>
                </a:rPr>
                <a:t>单击此处添加文本单击此处添加文本单击此处添加文本</a:t>
              </a:r>
              <a:endParaRPr lang="en-US" altLang="zh-CN" sz="1000">
                <a:solidFill>
                  <a:schemeClr val="tx1">
                    <a:lumMod val="50000"/>
                    <a:lumOff val="50000"/>
                  </a:schemeClr>
                </a:solidFill>
                <a:latin typeface="+mj-ea"/>
                <a:ea typeface="+mj-ea"/>
                <a:cs typeface="+mn-ea"/>
                <a:sym typeface="+mn-lt"/>
              </a:endParaRPr>
            </a:p>
          </p:txBody>
        </p:sp>
        <p:sp>
          <p:nvSpPr>
            <p:cNvPr id="47" name="文本框 46"/>
            <p:cNvSpPr txBox="1"/>
            <p:nvPr/>
          </p:nvSpPr>
          <p:spPr>
            <a:xfrm>
              <a:off x="2228" y="1908"/>
              <a:ext cx="3284" cy="531"/>
            </a:xfrm>
            <a:prstGeom prst="rect">
              <a:avLst/>
            </a:prstGeom>
            <a:noFill/>
          </p:spPr>
          <p:txBody>
            <a:bodyPr wrap="square" rtlCol="0">
              <a:spAutoFit/>
            </a:bodyPr>
            <a:p>
              <a:pPr algn="l"/>
              <a:r>
                <a:rPr lang="zh-CN" altLang="en-US" sz="1600" dirty="0" smtClean="0">
                  <a:solidFill>
                    <a:schemeClr val="tx1">
                      <a:lumMod val="65000"/>
                      <a:lumOff val="35000"/>
                    </a:schemeClr>
                  </a:solidFill>
                  <a:latin typeface="+mj-ea"/>
                  <a:ea typeface="+mj-ea"/>
                  <a:cs typeface="+mn-ea"/>
                  <a:sym typeface="+mn-lt"/>
                </a:rPr>
                <a:t>您的文字内容</a:t>
              </a:r>
              <a:endParaRPr lang="zh-CN" altLang="en-US" sz="1600" dirty="0" smtClean="0">
                <a:solidFill>
                  <a:schemeClr val="tx1">
                    <a:lumMod val="65000"/>
                    <a:lumOff val="35000"/>
                  </a:schemeClr>
                </a:solidFill>
                <a:latin typeface="+mj-ea"/>
                <a:ea typeface="+mj-ea"/>
                <a:cs typeface="+mn-ea"/>
                <a:sym typeface="+mn-lt"/>
              </a:endParaRPr>
            </a:p>
          </p:txBody>
        </p:sp>
      </p:grpSp>
      <p:grpSp>
        <p:nvGrpSpPr>
          <p:cNvPr id="48" name="组合 47"/>
          <p:cNvGrpSpPr/>
          <p:nvPr/>
        </p:nvGrpSpPr>
        <p:grpSpPr>
          <a:xfrm>
            <a:off x="1668780" y="4937760"/>
            <a:ext cx="2845435" cy="854710"/>
            <a:chOff x="2228" y="1908"/>
            <a:chExt cx="4481" cy="1346"/>
          </a:xfrm>
        </p:grpSpPr>
        <p:sp>
          <p:nvSpPr>
            <p:cNvPr id="49" name="文本框 5"/>
            <p:cNvSpPr txBox="1"/>
            <p:nvPr/>
          </p:nvSpPr>
          <p:spPr bwMode="auto">
            <a:xfrm>
              <a:off x="2228" y="2342"/>
              <a:ext cx="448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l" defTabSz="1219200" fontAlgn="base">
                <a:lnSpc>
                  <a:spcPct val="150000"/>
                </a:lnSpc>
                <a:spcBef>
                  <a:spcPts val="1335"/>
                </a:spcBef>
                <a:spcAft>
                  <a:spcPct val="0"/>
                </a:spcAft>
              </a:pPr>
              <a:r>
                <a:rPr lang="en-US" altLang="zh-CN" sz="1000">
                  <a:solidFill>
                    <a:schemeClr val="tx1">
                      <a:lumMod val="50000"/>
                      <a:lumOff val="50000"/>
                    </a:schemeClr>
                  </a:solidFill>
                  <a:latin typeface="+mj-ea"/>
                  <a:ea typeface="+mj-ea"/>
                  <a:cs typeface="+mn-ea"/>
                  <a:sym typeface="+mn-lt"/>
                </a:rPr>
                <a:t>单击此处添加文本单击此处添加文本单击此处添加文本单击此处添加文本</a:t>
              </a:r>
              <a:r>
                <a:rPr lang="en-US" altLang="zh-CN" sz="1000">
                  <a:solidFill>
                    <a:schemeClr val="tx1">
                      <a:lumMod val="50000"/>
                      <a:lumOff val="50000"/>
                    </a:schemeClr>
                  </a:solidFill>
                  <a:latin typeface="+mj-ea"/>
                  <a:ea typeface="+mj-ea"/>
                  <a:cs typeface="+mn-ea"/>
                  <a:sym typeface="+mn-lt"/>
                </a:rPr>
                <a:t>单击此处添加文本单击此处添加文本单击此处添加文本</a:t>
              </a:r>
              <a:endParaRPr lang="en-US" altLang="zh-CN" sz="1000">
                <a:solidFill>
                  <a:schemeClr val="tx1">
                    <a:lumMod val="50000"/>
                    <a:lumOff val="50000"/>
                  </a:schemeClr>
                </a:solidFill>
                <a:latin typeface="+mj-ea"/>
                <a:ea typeface="+mj-ea"/>
                <a:cs typeface="+mn-ea"/>
                <a:sym typeface="+mn-lt"/>
              </a:endParaRPr>
            </a:p>
          </p:txBody>
        </p:sp>
        <p:sp>
          <p:nvSpPr>
            <p:cNvPr id="50" name="文本框 49"/>
            <p:cNvSpPr txBox="1"/>
            <p:nvPr/>
          </p:nvSpPr>
          <p:spPr>
            <a:xfrm>
              <a:off x="2228" y="1908"/>
              <a:ext cx="3284" cy="531"/>
            </a:xfrm>
            <a:prstGeom prst="rect">
              <a:avLst/>
            </a:prstGeom>
            <a:noFill/>
          </p:spPr>
          <p:txBody>
            <a:bodyPr wrap="square" rtlCol="0">
              <a:spAutoFit/>
            </a:bodyPr>
            <a:p>
              <a:pPr algn="l"/>
              <a:r>
                <a:rPr lang="zh-CN" altLang="en-US" sz="1600" dirty="0" smtClean="0">
                  <a:solidFill>
                    <a:schemeClr val="tx1">
                      <a:lumMod val="65000"/>
                      <a:lumOff val="35000"/>
                    </a:schemeClr>
                  </a:solidFill>
                  <a:latin typeface="+mj-ea"/>
                  <a:ea typeface="+mj-ea"/>
                  <a:cs typeface="+mn-ea"/>
                  <a:sym typeface="+mn-lt"/>
                </a:rPr>
                <a:t>您的文字内容</a:t>
              </a:r>
              <a:endParaRPr lang="zh-CN" altLang="en-US" sz="1600" dirty="0" smtClean="0">
                <a:solidFill>
                  <a:schemeClr val="tx1">
                    <a:lumMod val="65000"/>
                    <a:lumOff val="35000"/>
                  </a:schemeClr>
                </a:solidFill>
                <a:latin typeface="+mj-ea"/>
                <a:ea typeface="+mj-ea"/>
                <a:cs typeface="+mn-ea"/>
                <a:sym typeface="+mn-lt"/>
              </a:endParaRPr>
            </a:p>
          </p:txBody>
        </p:sp>
      </p:grpSp>
      <p:grpSp>
        <p:nvGrpSpPr>
          <p:cNvPr id="51" name="组合 50"/>
          <p:cNvGrpSpPr/>
          <p:nvPr/>
        </p:nvGrpSpPr>
        <p:grpSpPr>
          <a:xfrm>
            <a:off x="7591425" y="1706880"/>
            <a:ext cx="2985770" cy="854710"/>
            <a:chOff x="3647" y="1908"/>
            <a:chExt cx="4702" cy="1346"/>
          </a:xfrm>
        </p:grpSpPr>
        <p:sp>
          <p:nvSpPr>
            <p:cNvPr id="52" name="文本框 5"/>
            <p:cNvSpPr txBox="1"/>
            <p:nvPr/>
          </p:nvSpPr>
          <p:spPr bwMode="auto">
            <a:xfrm>
              <a:off x="3647" y="2342"/>
              <a:ext cx="470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r" defTabSz="1219200" fontAlgn="base">
                <a:lnSpc>
                  <a:spcPct val="150000"/>
                </a:lnSpc>
                <a:spcBef>
                  <a:spcPts val="1335"/>
                </a:spcBef>
                <a:spcAft>
                  <a:spcPct val="0"/>
                </a:spcAft>
              </a:pPr>
              <a:r>
                <a:rPr lang="en-US" altLang="zh-CN" sz="1000">
                  <a:solidFill>
                    <a:schemeClr val="tx1">
                      <a:lumMod val="50000"/>
                      <a:lumOff val="50000"/>
                    </a:schemeClr>
                  </a:solidFill>
                  <a:latin typeface="+mj-ea"/>
                  <a:ea typeface="+mj-ea"/>
                  <a:cs typeface="+mn-ea"/>
                  <a:sym typeface="+mn-lt"/>
                </a:rPr>
                <a:t>单击此处添加文本单击此处添加文本单击此处添加文本单击此处添加文本</a:t>
              </a:r>
              <a:r>
                <a:rPr lang="en-US" altLang="zh-CN" sz="1000">
                  <a:solidFill>
                    <a:schemeClr val="tx1">
                      <a:lumMod val="50000"/>
                      <a:lumOff val="50000"/>
                    </a:schemeClr>
                  </a:solidFill>
                  <a:latin typeface="+mj-ea"/>
                  <a:ea typeface="+mj-ea"/>
                  <a:cs typeface="+mn-ea"/>
                  <a:sym typeface="+mn-lt"/>
                </a:rPr>
                <a:t>单击此处添加文本单击此处添加文本单击此处添加文本</a:t>
              </a:r>
              <a:endParaRPr lang="en-US" altLang="zh-CN" sz="1000">
                <a:solidFill>
                  <a:schemeClr val="tx1">
                    <a:lumMod val="50000"/>
                    <a:lumOff val="50000"/>
                  </a:schemeClr>
                </a:solidFill>
                <a:latin typeface="+mj-ea"/>
                <a:ea typeface="+mj-ea"/>
                <a:cs typeface="+mn-ea"/>
                <a:sym typeface="+mn-lt"/>
              </a:endParaRPr>
            </a:p>
          </p:txBody>
        </p:sp>
        <p:sp>
          <p:nvSpPr>
            <p:cNvPr id="53" name="文本框 52"/>
            <p:cNvSpPr txBox="1"/>
            <p:nvPr/>
          </p:nvSpPr>
          <p:spPr>
            <a:xfrm>
              <a:off x="5065" y="1908"/>
              <a:ext cx="3284" cy="531"/>
            </a:xfrm>
            <a:prstGeom prst="rect">
              <a:avLst/>
            </a:prstGeom>
            <a:noFill/>
          </p:spPr>
          <p:txBody>
            <a:bodyPr wrap="square" rtlCol="0">
              <a:spAutoFit/>
            </a:bodyPr>
            <a:p>
              <a:pPr algn="r"/>
              <a:r>
                <a:rPr lang="zh-CN" altLang="en-US" sz="1600" dirty="0" smtClean="0">
                  <a:solidFill>
                    <a:schemeClr val="tx1">
                      <a:lumMod val="65000"/>
                      <a:lumOff val="35000"/>
                    </a:schemeClr>
                  </a:solidFill>
                  <a:latin typeface="+mj-ea"/>
                  <a:ea typeface="+mj-ea"/>
                  <a:cs typeface="+mn-ea"/>
                  <a:sym typeface="+mn-lt"/>
                </a:rPr>
                <a:t>您的文字内容</a:t>
              </a:r>
              <a:endParaRPr lang="zh-CN" altLang="en-US" sz="1600" dirty="0" smtClean="0">
                <a:solidFill>
                  <a:schemeClr val="tx1">
                    <a:lumMod val="65000"/>
                    <a:lumOff val="35000"/>
                  </a:schemeClr>
                </a:solidFill>
                <a:latin typeface="+mj-ea"/>
                <a:ea typeface="+mj-ea"/>
                <a:cs typeface="+mn-ea"/>
                <a:sym typeface="+mn-lt"/>
              </a:endParaRPr>
            </a:p>
          </p:txBody>
        </p:sp>
      </p:grpSp>
      <p:grpSp>
        <p:nvGrpSpPr>
          <p:cNvPr id="15" name="组合 14"/>
          <p:cNvGrpSpPr/>
          <p:nvPr/>
        </p:nvGrpSpPr>
        <p:grpSpPr>
          <a:xfrm>
            <a:off x="7591425" y="3322320"/>
            <a:ext cx="2985770" cy="854710"/>
            <a:chOff x="810" y="1908"/>
            <a:chExt cx="4702" cy="1346"/>
          </a:xfrm>
        </p:grpSpPr>
        <p:sp>
          <p:nvSpPr>
            <p:cNvPr id="20" name="文本框 5"/>
            <p:cNvSpPr txBox="1"/>
            <p:nvPr/>
          </p:nvSpPr>
          <p:spPr bwMode="auto">
            <a:xfrm>
              <a:off x="810" y="2342"/>
              <a:ext cx="470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r" defTabSz="1219200" fontAlgn="base">
                <a:lnSpc>
                  <a:spcPct val="150000"/>
                </a:lnSpc>
                <a:spcBef>
                  <a:spcPts val="1335"/>
                </a:spcBef>
                <a:spcAft>
                  <a:spcPct val="0"/>
                </a:spcAft>
              </a:pPr>
              <a:r>
                <a:rPr lang="en-US" altLang="zh-CN" sz="1000">
                  <a:solidFill>
                    <a:schemeClr val="tx1">
                      <a:lumMod val="50000"/>
                      <a:lumOff val="50000"/>
                    </a:schemeClr>
                  </a:solidFill>
                  <a:latin typeface="+mj-ea"/>
                  <a:ea typeface="+mj-ea"/>
                  <a:cs typeface="+mn-ea"/>
                  <a:sym typeface="+mn-lt"/>
                </a:rPr>
                <a:t>单击此处添加文本单击此处添加文本单击此处添加文本单击此处添加文本</a:t>
              </a:r>
              <a:r>
                <a:rPr lang="en-US" altLang="zh-CN" sz="1000">
                  <a:solidFill>
                    <a:schemeClr val="tx1">
                      <a:lumMod val="50000"/>
                      <a:lumOff val="50000"/>
                    </a:schemeClr>
                  </a:solidFill>
                  <a:latin typeface="+mj-ea"/>
                  <a:ea typeface="+mj-ea"/>
                  <a:cs typeface="+mn-ea"/>
                  <a:sym typeface="+mn-lt"/>
                </a:rPr>
                <a:t>单击此处添加文本单击此处添加文本单击此处添加文本</a:t>
              </a:r>
              <a:endParaRPr lang="en-US" altLang="zh-CN" sz="1000">
                <a:solidFill>
                  <a:schemeClr val="tx1">
                    <a:lumMod val="50000"/>
                    <a:lumOff val="50000"/>
                  </a:schemeClr>
                </a:solidFill>
                <a:latin typeface="+mj-ea"/>
                <a:ea typeface="+mj-ea"/>
                <a:cs typeface="+mn-ea"/>
                <a:sym typeface="+mn-lt"/>
              </a:endParaRPr>
            </a:p>
          </p:txBody>
        </p:sp>
        <p:sp>
          <p:nvSpPr>
            <p:cNvPr id="21" name="文本框 20"/>
            <p:cNvSpPr txBox="1"/>
            <p:nvPr/>
          </p:nvSpPr>
          <p:spPr>
            <a:xfrm>
              <a:off x="2228" y="1908"/>
              <a:ext cx="3284" cy="531"/>
            </a:xfrm>
            <a:prstGeom prst="rect">
              <a:avLst/>
            </a:prstGeom>
            <a:noFill/>
          </p:spPr>
          <p:txBody>
            <a:bodyPr wrap="square" rtlCol="0">
              <a:spAutoFit/>
            </a:bodyPr>
            <a:p>
              <a:pPr algn="r"/>
              <a:r>
                <a:rPr lang="zh-CN" altLang="en-US" sz="1600" dirty="0" smtClean="0">
                  <a:solidFill>
                    <a:schemeClr val="tx1">
                      <a:lumMod val="65000"/>
                      <a:lumOff val="35000"/>
                    </a:schemeClr>
                  </a:solidFill>
                  <a:latin typeface="+mj-ea"/>
                  <a:ea typeface="+mj-ea"/>
                  <a:cs typeface="+mn-ea"/>
                  <a:sym typeface="+mn-lt"/>
                </a:rPr>
                <a:t>您的文字内容</a:t>
              </a:r>
              <a:endParaRPr lang="zh-CN" altLang="en-US" sz="1600" dirty="0" smtClean="0">
                <a:solidFill>
                  <a:schemeClr val="tx1">
                    <a:lumMod val="65000"/>
                    <a:lumOff val="35000"/>
                  </a:schemeClr>
                </a:solidFill>
                <a:latin typeface="+mj-ea"/>
                <a:ea typeface="+mj-ea"/>
                <a:cs typeface="+mn-ea"/>
                <a:sym typeface="+mn-lt"/>
              </a:endParaRPr>
            </a:p>
          </p:txBody>
        </p:sp>
      </p:grpSp>
      <p:grpSp>
        <p:nvGrpSpPr>
          <p:cNvPr id="26" name="组合 25"/>
          <p:cNvGrpSpPr/>
          <p:nvPr/>
        </p:nvGrpSpPr>
        <p:grpSpPr>
          <a:xfrm>
            <a:off x="7590790" y="4937760"/>
            <a:ext cx="2986405" cy="854710"/>
            <a:chOff x="809" y="1908"/>
            <a:chExt cx="4703" cy="1346"/>
          </a:xfrm>
        </p:grpSpPr>
        <p:sp>
          <p:nvSpPr>
            <p:cNvPr id="27" name="文本框 5"/>
            <p:cNvSpPr txBox="1"/>
            <p:nvPr/>
          </p:nvSpPr>
          <p:spPr bwMode="auto">
            <a:xfrm>
              <a:off x="809" y="2342"/>
              <a:ext cx="4703"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r" defTabSz="1219200" fontAlgn="base">
                <a:lnSpc>
                  <a:spcPct val="150000"/>
                </a:lnSpc>
                <a:spcBef>
                  <a:spcPts val="1335"/>
                </a:spcBef>
                <a:spcAft>
                  <a:spcPct val="0"/>
                </a:spcAft>
              </a:pPr>
              <a:r>
                <a:rPr lang="en-US" altLang="zh-CN" sz="1000">
                  <a:solidFill>
                    <a:schemeClr val="tx1">
                      <a:lumMod val="50000"/>
                      <a:lumOff val="50000"/>
                    </a:schemeClr>
                  </a:solidFill>
                  <a:latin typeface="+mj-ea"/>
                  <a:ea typeface="+mj-ea"/>
                  <a:cs typeface="+mn-ea"/>
                  <a:sym typeface="+mn-lt"/>
                </a:rPr>
                <a:t>单击此处添加文本单击此处添加文本单击此处添加文本单击此处添加文本</a:t>
              </a:r>
              <a:r>
                <a:rPr lang="en-US" altLang="zh-CN" sz="1000">
                  <a:solidFill>
                    <a:schemeClr val="tx1">
                      <a:lumMod val="50000"/>
                      <a:lumOff val="50000"/>
                    </a:schemeClr>
                  </a:solidFill>
                  <a:latin typeface="+mj-ea"/>
                  <a:ea typeface="+mj-ea"/>
                  <a:cs typeface="+mn-ea"/>
                  <a:sym typeface="+mn-lt"/>
                </a:rPr>
                <a:t>单击此处添加文本单击此处添加文本单击此处添加文本</a:t>
              </a:r>
              <a:endParaRPr lang="en-US" altLang="zh-CN" sz="1000">
                <a:solidFill>
                  <a:schemeClr val="tx1">
                    <a:lumMod val="50000"/>
                    <a:lumOff val="50000"/>
                  </a:schemeClr>
                </a:solidFill>
                <a:latin typeface="+mj-ea"/>
                <a:ea typeface="+mj-ea"/>
                <a:cs typeface="+mn-ea"/>
                <a:sym typeface="+mn-lt"/>
              </a:endParaRPr>
            </a:p>
          </p:txBody>
        </p:sp>
        <p:sp>
          <p:nvSpPr>
            <p:cNvPr id="66" name="文本框 65"/>
            <p:cNvSpPr txBox="1"/>
            <p:nvPr/>
          </p:nvSpPr>
          <p:spPr>
            <a:xfrm>
              <a:off x="2228" y="1908"/>
              <a:ext cx="3284" cy="531"/>
            </a:xfrm>
            <a:prstGeom prst="rect">
              <a:avLst/>
            </a:prstGeom>
            <a:noFill/>
          </p:spPr>
          <p:txBody>
            <a:bodyPr wrap="square" rtlCol="0">
              <a:spAutoFit/>
            </a:bodyPr>
            <a:p>
              <a:pPr algn="r"/>
              <a:r>
                <a:rPr lang="zh-CN" altLang="en-US" sz="1600" dirty="0" smtClean="0">
                  <a:solidFill>
                    <a:schemeClr val="tx1">
                      <a:lumMod val="65000"/>
                      <a:lumOff val="35000"/>
                    </a:schemeClr>
                  </a:solidFill>
                  <a:latin typeface="+mj-ea"/>
                  <a:ea typeface="+mj-ea"/>
                  <a:cs typeface="+mn-ea"/>
                  <a:sym typeface="+mn-lt"/>
                </a:rPr>
                <a:t>您的文字内容</a:t>
              </a:r>
              <a:endParaRPr lang="zh-CN" altLang="en-US" sz="1600" dirty="0" smtClean="0">
                <a:solidFill>
                  <a:schemeClr val="tx1">
                    <a:lumMod val="65000"/>
                    <a:lumOff val="35000"/>
                  </a:schemeClr>
                </a:solidFill>
                <a:latin typeface="+mj-ea"/>
                <a:ea typeface="+mj-ea"/>
                <a:cs typeface="+mn-ea"/>
                <a:sym typeface="+mn-lt"/>
              </a:endParaRPr>
            </a:p>
          </p:txBody>
        </p:sp>
      </p:grpSp>
      <p:sp>
        <p:nvSpPr>
          <p:cNvPr id="67" name="圆角矩形 66"/>
          <p:cNvSpPr/>
          <p:nvPr/>
        </p:nvSpPr>
        <p:spPr>
          <a:xfrm>
            <a:off x="5214620" y="1715135"/>
            <a:ext cx="1788160" cy="3818255"/>
          </a:xfrm>
          <a:prstGeom prst="roundRect">
            <a:avLst>
              <a:gd name="adj" fmla="val 9232"/>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8" name="图片 67" descr="2"/>
          <p:cNvPicPr>
            <a:picLocks noChangeAspect="1"/>
          </p:cNvPicPr>
          <p:nvPr>
            <p:custDataLst>
              <p:tags r:id="rId2"/>
            </p:custDataLst>
          </p:nvPr>
        </p:nvPicPr>
        <p:blipFill>
          <a:blip r:embed="rId3"/>
          <a:stretch>
            <a:fillRect/>
          </a:stretch>
        </p:blipFill>
        <p:spPr>
          <a:xfrm>
            <a:off x="5125720" y="1647190"/>
            <a:ext cx="1940560" cy="3954145"/>
          </a:xfrm>
          <a:prstGeom prst="rect">
            <a:avLst/>
          </a:prstGeom>
        </p:spPr>
      </p:pic>
      <p:sp>
        <p:nvSpPr>
          <p:cNvPr id="2" name="文本框 1"/>
          <p:cNvSpPr txBox="1"/>
          <p:nvPr/>
        </p:nvSpPr>
        <p:spPr>
          <a:xfrm>
            <a:off x="4607243" y="808990"/>
            <a:ext cx="2976880" cy="275590"/>
          </a:xfrm>
          <a:prstGeom prst="rect">
            <a:avLst/>
          </a:prstGeom>
          <a:noFill/>
        </p:spPr>
        <p:txBody>
          <a:bodyPr wrap="square" rtlCol="0">
            <a:spAutoFit/>
          </a:bodyPr>
          <a:p>
            <a:pPr algn="ctr"/>
            <a:r>
              <a:rPr lang="zh-CN" altLang="en-US" sz="1200">
                <a:solidFill>
                  <a:schemeClr val="bg1">
                    <a:lumMod val="50000"/>
                  </a:schemeClr>
                </a:solidFill>
                <a:effectLst/>
                <a:latin typeface="+mj-ea"/>
                <a:ea typeface="+mj-ea"/>
              </a:rPr>
              <a:t>Annual work overview</a:t>
            </a:r>
            <a:endParaRPr lang="zh-CN" altLang="en-US" sz="1200">
              <a:solidFill>
                <a:schemeClr val="bg1">
                  <a:lumMod val="50000"/>
                </a:schemeClr>
              </a:solidFill>
              <a:effectLst/>
              <a:latin typeface="+mj-ea"/>
              <a:ea typeface="+mj-ea"/>
            </a:endParaRPr>
          </a:p>
        </p:txBody>
      </p:sp>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UNIT_PLACING_PICTURE_USER_VIEWPORT" val="{&quot;height&quot;:15840,&quot;width&quot;:77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8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44B7C0F4-79DB-4F8B-9303-0E098D69D8BE-1">
      <extobjdata type="44B7C0F4-79DB-4F8B-9303-0E098D69D8BE" data="ewogICAiTGFzdFVybCIgOiAiaHR0cDovL3d3dy50b3BzY2FuLmNvbS93cHMvaW5kZXguaHRtbD90ZXh0PWh0dHBzJTNBJTJGJTJGd3d3LmRvY2VyLmNvbSUyRndvcmtzJTNGdXNlcmlkJTNENTM3OTkwOTU0JnRleHRUeXBlPXRleHQmcm91bmQ9MCZncmFkaWVudFdheT0wIiwKICAgIkxvZ28iIDogIiIsCiAgICJPcmlnaW5hbFVybCIgOiAiaHR0cDovL3d3dy50b3BzY2FuLmNvbS93cHMvaW5kZXguaHRtbCIKfQo="/>
    </extobj>
  </extobjs>
</s:customData>
</file>

<file path=customXml/itemProps91.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5170</Words>
  <Application>WPS 演示</Application>
  <PresentationFormat>宽屏</PresentationFormat>
  <Paragraphs>574</Paragraphs>
  <Slides>24</Slides>
  <Notes>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24</vt:i4>
      </vt:variant>
    </vt:vector>
  </HeadingPairs>
  <TitlesOfParts>
    <vt:vector size="44" baseType="lpstr">
      <vt:lpstr>Arial</vt:lpstr>
      <vt:lpstr>宋体</vt:lpstr>
      <vt:lpstr>Wingdings</vt:lpstr>
      <vt:lpstr>微软雅黑</vt:lpstr>
      <vt:lpstr>Wingdings</vt:lpstr>
      <vt:lpstr>Arial Unicode MS</vt:lpstr>
      <vt:lpstr>Calibri</vt:lpstr>
      <vt:lpstr>CHei2GB-Xbold-U</vt:lpstr>
      <vt:lpstr>汉仪雅酷黑-65J</vt:lpstr>
      <vt:lpstr>汉仪雅酷黑 95W</vt:lpstr>
      <vt:lpstr>DIN Black</vt:lpstr>
      <vt:lpstr>汉仪雅酷黑 65W</vt:lpstr>
      <vt:lpstr>+中文正文</vt:lpstr>
      <vt:lpstr>QIJIFALLBACK</vt:lpstr>
      <vt:lpstr>印品黑体</vt:lpstr>
      <vt:lpstr>Times New Roman</vt:lpstr>
      <vt:lpstr>站酷文艺体</vt:lpstr>
      <vt:lpstr>汉仪雅酷黑-95J</vt:lpstr>
      <vt:lpstr>黑体</vt:lpstr>
      <vt:lpstr>Office 主题​​</vt:lpstr>
      <vt:lpstr>空白演示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使用帮助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63135</dc:creator>
  <cp:lastModifiedBy>启明</cp:lastModifiedBy>
  <cp:revision>155</cp:revision>
  <dcterms:created xsi:type="dcterms:W3CDTF">2019-06-19T02:08:00Z</dcterms:created>
  <dcterms:modified xsi:type="dcterms:W3CDTF">2020-11-04T13:33:44Z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2052-11.1.0.10072</vt:lpwstr>
  </property>
  <property fmtid="{D5CDD505-2E9C-101B-9397-08002B2CF9AE}" pid="3" name="KSOTemplateUUID">
    <vt:lpwstr>v1.0_mb_wIJChOFNKluihsSVhcQ3Pg==</vt:lpwstr>
  </property>
</Properties>
</file>