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22D60D-779E-4073-BDB1-EECAD6CC8E8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4"/>
            </p:custDataLst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5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6"/>
            </p:custDataLst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1.jpeg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直接连接符 17"/>
          <p:cNvCxnSpPr/>
          <p:nvPr>
            <p:custDataLst>
              <p:tags r:id="rId1"/>
            </p:custDataLst>
          </p:nvPr>
        </p:nvCxnSpPr>
        <p:spPr>
          <a:xfrm>
            <a:off x="435429" y="747932"/>
            <a:ext cx="1152434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>
            <p:custDataLst>
              <p:tags r:id="rId2"/>
            </p:custDataLst>
          </p:nvPr>
        </p:nvSpPr>
        <p:spPr>
          <a:xfrm>
            <a:off x="662776" y="1325596"/>
            <a:ext cx="11070119" cy="1076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anose="05000000000000000000" charset="0"/>
              <a:buChar char="l"/>
            </a:pPr>
            <a:r>
              <a:rPr lang="en-US" altLang="zh-CN" sz="1600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Same style and spectular view to Shanghai Wukang Building and New York Flatiron Building.</a:t>
            </a:r>
            <a:endParaRPr lang="en-US" altLang="zh-CN" sz="1600" dirty="0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Font typeface="Wingdings" panose="05000000000000000000" charset="0"/>
              <a:buChar char="l"/>
            </a:pPr>
            <a:r>
              <a:rPr lang="en-US" altLang="zh-CN" sz="1600" dirty="0">
                <a:latin typeface="Arial" panose="020B0604020202020204" pitchFamily="34" charset="0"/>
                <a:ea typeface="思源黑体 CN Regular" panose="020B0500000000000000" pitchFamily="34" charset="-122"/>
                <a:sym typeface="Arial" panose="020B0604020202020204" pitchFamily="34" charset="0"/>
              </a:rPr>
              <a:t>One time travel is enough, but have to travel one time in life. </a:t>
            </a:r>
            <a:endParaRPr lang="en-US" altLang="zh-CN" sz="1600" dirty="0">
              <a:latin typeface="Arial" panose="020B0604020202020204" pitchFamily="34" charset="0"/>
              <a:ea typeface="思源黑体 CN Regular" panose="020B05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>
            <p:custDataLst>
              <p:tags r:id="rId3"/>
            </p:custDataLst>
          </p:nvPr>
        </p:nvSpPr>
        <p:spPr>
          <a:xfrm>
            <a:off x="1207135" y="313055"/>
            <a:ext cx="92589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2" name="文本框 1"/>
          <p:cNvSpPr txBox="1"/>
          <p:nvPr>
            <p:custDataLst>
              <p:tags r:id="rId4"/>
            </p:custDataLst>
          </p:nvPr>
        </p:nvSpPr>
        <p:spPr>
          <a:xfrm>
            <a:off x="855345" y="164465"/>
            <a:ext cx="111823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/>
              <a:t>A Good Place to Travel: Unique Building, Strongly Recomend</a:t>
            </a:r>
            <a:endParaRPr lang="zh-CN" altLang="en-US" sz="3200" b="1"/>
          </a:p>
        </p:txBody>
      </p:sp>
      <p:sp>
        <p:nvSpPr>
          <p:cNvPr id="10" name="文本框 9"/>
          <p:cNvSpPr txBox="1"/>
          <p:nvPr>
            <p:custDataLst>
              <p:tags r:id="rId5"/>
            </p:custDataLst>
          </p:nvPr>
        </p:nvSpPr>
        <p:spPr>
          <a:xfrm>
            <a:off x="466725" y="3324225"/>
            <a:ext cx="25812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pic>
        <p:nvPicPr>
          <p:cNvPr id="12" name="图片 11" descr="345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3500120" y="0"/>
            <a:ext cx="5191760" cy="6858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MH_OLD_SHAPE_ID" val="2"/>
  <p:tag name="REFSHAPE" val="200068224"/>
</p:tagLst>
</file>

<file path=ppt/tags/tag10.xml><?xml version="1.0" encoding="utf-8"?>
<p:tagLst xmlns:p="http://schemas.openxmlformats.org/presentationml/2006/main">
  <p:tag name="MH_OLD_SHAPE_ID" val="10"/>
  <p:tag name="REFSHAPE" val="793888656"/>
</p:tagLst>
</file>

<file path=ppt/tags/tag11.xml><?xml version="1.0" encoding="utf-8"?>
<p:tagLst xmlns:p="http://schemas.openxmlformats.org/presentationml/2006/main">
  <p:tag name="MH_OLD_SHAPE_ID" val="12"/>
  <p:tag name="REFSHAPE" val="749531808"/>
</p:tagLst>
</file>

<file path=ppt/tags/tag2.xml><?xml version="1.0" encoding="utf-8"?>
<p:tagLst xmlns:p="http://schemas.openxmlformats.org/presentationml/2006/main">
  <p:tag name="MH_OLD_SHAPE_ID" val="3"/>
  <p:tag name="REFSHAPE" val="200067968"/>
</p:tagLst>
</file>

<file path=ppt/tags/tag3.xml><?xml version="1.0" encoding="utf-8"?>
<p:tagLst xmlns:p="http://schemas.openxmlformats.org/presentationml/2006/main">
  <p:tag name="MH_OLD_SHAPE_ID" val="4"/>
  <p:tag name="REFSHAPE" val="200068096"/>
</p:tagLst>
</file>

<file path=ppt/tags/tag4.xml><?xml version="1.0" encoding="utf-8"?>
<p:tagLst xmlns:p="http://schemas.openxmlformats.org/presentationml/2006/main">
  <p:tag name="MH_OLD_SHAPE_ID" val="5"/>
  <p:tag name="REFSHAPE" val="200068992"/>
</p:tagLst>
</file>

<file path=ppt/tags/tag5.xml><?xml version="1.0" encoding="utf-8"?>
<p:tagLst xmlns:p="http://schemas.openxmlformats.org/presentationml/2006/main">
  <p:tag name="MH_OLD_SHAPE_ID" val="6"/>
  <p:tag name="REFSHAPE" val="200067840"/>
</p:tagLst>
</file>

<file path=ppt/tags/tag6.xml><?xml version="1.0" encoding="utf-8"?>
<p:tagLst xmlns:p="http://schemas.openxmlformats.org/presentationml/2006/main">
  <p:tag name="MH_OLD_SHAPE_ID" val="18"/>
  <p:tag name="REFSHAPE" val="664353696"/>
</p:tagLst>
</file>

<file path=ppt/tags/tag7.xml><?xml version="1.0" encoding="utf-8"?>
<p:tagLst xmlns:p="http://schemas.openxmlformats.org/presentationml/2006/main">
  <p:tag name="MH_OLD_SHAPE_ID" val="8"/>
  <p:tag name="REFSHAPE" val="664354720"/>
</p:tagLst>
</file>

<file path=ppt/tags/tag8.xml><?xml version="1.0" encoding="utf-8"?>
<p:tagLst xmlns:p="http://schemas.openxmlformats.org/presentationml/2006/main">
  <p:tag name="MH_OLD_SHAPE_ID" val="4"/>
  <p:tag name="REFSHAPE" val="664353056"/>
</p:tagLst>
</file>

<file path=ppt/tags/tag9.xml><?xml version="1.0" encoding="utf-8"?>
<p:tagLst xmlns:p="http://schemas.openxmlformats.org/presentationml/2006/main">
  <p:tag name="MH_OLD_SHAPE_ID" val="2"/>
  <p:tag name="REFSHAPE" val="66435395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</Words>
  <Application>WPS 演示</Application>
  <PresentationFormat>宽屏</PresentationFormat>
  <Paragraphs>5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Wingdings</vt:lpstr>
      <vt:lpstr>Microsoft YaHei</vt:lpstr>
      <vt:lpstr>思源黑体 CN Regular</vt:lpstr>
      <vt:lpstr>SimHei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jizha</dc:creator>
  <cp:lastModifiedBy>frank</cp:lastModifiedBy>
  <cp:revision>150</cp:revision>
  <dcterms:created xsi:type="dcterms:W3CDTF">2019-06-19T02:08:00Z</dcterms:created>
  <dcterms:modified xsi:type="dcterms:W3CDTF">2022-03-18T12:33:31Z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8BFC32F5C2184596A9843CFB5154E341</vt:lpwstr>
  </property>
</Properties>
</file>