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608400" y="1501200"/>
            <a:ext cx="5176800" cy="4748400"/>
          </a:xfrm>
        </p:spPr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6098400" y="1501200"/>
            <a:ext cx="0" cy="474840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081_15*f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05081_15*f*2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5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LIDE_ID" val="custom20205081_15"/>
  <p:tag name="KSO_WM_TEMPLATE_SUBCATEGORY" val="19"/>
  <p:tag name="KSO_WM_TEMPLATE_MASTER_TYPE" val="0"/>
  <p:tag name="KSO_WM_TEMPLATE_COLOR_TYPE" val="1"/>
  <p:tag name="KSO_WM_SLIDE_ITEM_CNT" val="0"/>
  <p:tag name="KSO_WM_SLIDE_INDEX" val="15"/>
  <p:tag name="KSO_WM_TAG_VERSION" val="1.0"/>
  <p:tag name="KSO_WM_SLIDE_TYPE" val="text"/>
  <p:tag name="KSO_WM_SLIDE_SUBTYPE" val="pureTxt"/>
  <p:tag name="KSO_WM_SLIDE_SIZE" val="864*444"/>
  <p:tag name="KSO_WM_SLIDE_POSITION" val="47*47"/>
  <p:tag name="KSO_WM_SLIDE_LAYOUT" val="a_f"/>
  <p:tag name="KSO_WM_SLIDE_LAYOUT_CNT" val="1_2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2020-04-15T14:13:03Z</dcterms:created>
  <dcterms:modified xsi:type="dcterms:W3CDTF">2020-04-15T14:13:04Z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