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bg1">
                    <a:lumMod val="8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150" baseline="0">
                <a:solidFill>
                  <a:schemeClr val="bg1">
                    <a:lumMod val="85000"/>
                  </a:schemeClr>
                </a:solidFill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bg1"/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3pPr>
            <a:lvl4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4pPr>
            <a:lvl5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1pPr>
            <a:lvl2pPr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300" baseline="0">
                <a:solidFill>
                  <a:schemeClr val="bg1">
                    <a:lumMod val="85000"/>
                  </a:schemeClr>
                </a:solidFill>
              </a:defRPr>
            </a:lvl2pPr>
            <a:lvl3pPr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3pPr>
            <a:lvl4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4pPr>
            <a:lvl5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Char char="•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bg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</a:tabLst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image" Target="../media/image1.png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C:\Users\D69LXP2\Desktop\图片1.png图片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/>
          <a:stretch>
            <a:fillRect/>
          </a:stretch>
        </p:blipFill>
        <p:spPr>
          <a:xfrm>
            <a:off x="6103304" y="777241"/>
            <a:ext cx="5475605" cy="5476240"/>
          </a:xfrm>
          <a:prstGeom prst="rect">
            <a:avLst/>
          </a:prstGeom>
        </p:spPr>
      </p:pic>
      <p:sp>
        <p:nvSpPr>
          <p:cNvPr id="17" name="文本框 16"/>
          <p:cNvSpPr txBox="1"/>
          <p:nvPr>
            <p:custDataLst>
              <p:tags r:id="rId3"/>
            </p:custDataLst>
          </p:nvPr>
        </p:nvSpPr>
        <p:spPr>
          <a:xfrm>
            <a:off x="612775" y="2586990"/>
            <a:ext cx="4876800" cy="366649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</a:pPr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点击此处添加正文</a:t>
            </a:r>
            <a:endParaRPr lang="zh-CN" altLang="en-US" sz="1600" dirty="0">
              <a:solidFill>
                <a:schemeClr val="bg1">
                  <a:lumMod val="85000"/>
                </a:schemeClr>
              </a:solidFill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>
            <p:custDataLst>
              <p:tags r:id="rId4"/>
            </p:custDataLst>
          </p:nvPr>
        </p:nvSpPr>
        <p:spPr>
          <a:xfrm>
            <a:off x="612775" y="777240"/>
            <a:ext cx="4876800" cy="1502409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pPr algn="l"/>
            <a:r>
              <a:rPr lang="en-US" altLang="zh-CN" sz="3600" b="1" spc="200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</a:t>
            </a:r>
            <a:endParaRPr lang="en-US" altLang="zh-CN" sz="3600" b="1" spc="200" dirty="0">
              <a:solidFill>
                <a:schemeClr val="bg1"/>
              </a:solidFill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l"/>
            <a:r>
              <a:rPr lang="en-US" altLang="zh-CN" sz="3600" b="1" spc="200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添加标题内容</a:t>
            </a:r>
            <a:endParaRPr lang="en-US" altLang="zh-CN" sz="3600" b="1" spc="200" dirty="0">
              <a:solidFill>
                <a:schemeClr val="bg1"/>
              </a:solidFill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5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14*d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VALUE" val="1520*1520"/>
  <p:tag name="KSO_WM_UNIT_TYPE" val="d"/>
  <p:tag name="KSO_WM_UNIT_INDEX" val="1"/>
  <p:tag name="KSO_WM_UNIT_SUPPORT_UNIT_TYPE" val="[&quot;all&quot;]"/>
  <p:tag name="KSO_WM_UNIT_PLACEHOLDER_TYPE" val="{&quot;md4&quot;:&quot;43704EA5CFA23E68710CE423D765B940&quot;,&quot;placeholderUnitType&quot;:[&quot;all&quot;],&quot;rotation&quot;:0}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14*f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PRESET_TEXT" val="点击此处添加正文"/>
  <p:tag name="KSO_WM_UNIT_NOCLEAR" val="0"/>
  <p:tag name="KSO_WM_UNIT_VALUE" val="230"/>
  <p:tag name="KSO_WM_UNIT_TYPE" val="f"/>
  <p:tag name="KSO_WM_UNIT_INDEX" val="1"/>
  <p:tag name="KSO_WM_UNIT_SHOW_EDIT_AREA_INDICATION" val="1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14*a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ISCONTENTSTITLE" val="0"/>
  <p:tag name="KSO_WM_UNIT_PRESET_TEXT" val="单击此处&#13;添加标题内容"/>
  <p:tag name="KSO_WM_UNIT_NOCLEAR" val="0"/>
  <p:tag name="KSO_WM_UNIT_VALUE" val="22"/>
  <p:tag name="KSO_WM_UNIT_TYPE" val="a"/>
  <p:tag name="KSO_WM_UNIT_INDEX" val="1"/>
  <p:tag name="KSO_WM_UNIT_SHOW_EDIT_AREA_INDICATION" val="1"/>
  <p:tag name="KSO_WM_UNIT_ISNUMDGMTITLE" val="0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5"/>
  <p:tag name="KSO_WM_SLIDE_ID" val="custom20205175_14"/>
  <p:tag name="KSO_WM_TEMPLATE_SUBCATEGORY" val="19"/>
  <p:tag name="KSO_WM_TEMPLATE_MASTER_TYPE" val="0"/>
  <p:tag name="KSO_WM_TEMPLATE_COLOR_TYPE" val="1"/>
  <p:tag name="KSO_WM_SLIDE_ITEM_CNT" val="0"/>
  <p:tag name="KSO_WM_SLIDE_INDEX" val="14"/>
  <p:tag name="KSO_WM_TAG_VERSION" val="1.0"/>
  <p:tag name="KSO_WM_SLIDE_TYPE" val="text"/>
  <p:tag name="KSO_WM_SLIDE_SUBTYPE" val="picTxt"/>
  <p:tag name="KSO_WM_SLIDE_SIZE" val="863*431"/>
  <p:tag name="KSO_WM_SLIDE_POSITION" val="48*61"/>
  <p:tag name="KSO_WM_SLIDE_LAYOUT" val="a_d_f"/>
  <p:tag name="KSO_WM_SLIDE_LAYOUT_CNT" val="1_1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WPS 演示</Application>
  <PresentationFormat>宽屏</PresentationFormat>
  <Paragraphs>5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2020-04-15T14:13:20Z</dcterms:created>
  <dcterms:modified xsi:type="dcterms:W3CDTF">2020-04-15T14:13:20Z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