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C:\Users\D69LXP2\Desktop\图片1.png图片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/>
          <a:stretch>
            <a:fillRect/>
          </a:stretch>
        </p:blipFill>
        <p:spPr>
          <a:xfrm>
            <a:off x="6103304" y="777241"/>
            <a:ext cx="5475605" cy="5476240"/>
          </a:xfrm>
          <a:prstGeom prst="rect">
            <a:avLst/>
          </a:prstGeom>
        </p:spPr>
      </p:pic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612775" y="2586990"/>
            <a:ext cx="4876800" cy="366649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点击此处添加正文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4"/>
            </p:custDataLst>
          </p:nvPr>
        </p:nvSpPr>
        <p:spPr>
          <a:xfrm>
            <a:off x="612775" y="777240"/>
            <a:ext cx="4876800" cy="150240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l"/>
            <a:r>
              <a:rPr lang="en-US" altLang="zh-CN" sz="3600" b="1" spc="200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</a:t>
            </a:r>
            <a:endParaRPr lang="en-US" altLang="zh-CN" sz="3600" b="1" spc="200" dirty="0">
              <a:solidFill>
                <a:schemeClr val="bg1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l"/>
            <a:r>
              <a:rPr lang="en-US" altLang="zh-CN" sz="3600" b="1" spc="200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添加标题内容</a:t>
            </a:r>
            <a:endParaRPr lang="en-US" altLang="zh-CN" sz="3600" b="1" spc="200" dirty="0">
              <a:solidFill>
                <a:schemeClr val="bg1"/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4*d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VALUE" val="1520*1520"/>
  <p:tag name="KSO_WM_UNIT_TYPE" val="d"/>
  <p:tag name="KSO_WM_UNIT_INDEX" val="1"/>
  <p:tag name="KSO_WM_UNIT_SUPPORT_UNIT_TYPE" val="[&quot;all&quot;]"/>
  <p:tag name="KSO_WM_UNIT_PLACEHOLDER_TYPE" val="{&quot;md4&quot;:&quot;43704EA5CFA23E68710CE423D765B940&quot;,&quot;placeholderUnitType&quot;:[&quot;all&quot;],&quot;rotation&quot;:0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4*f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PRESET_TEXT" val="点击此处添加正文"/>
  <p:tag name="KSO_WM_UNIT_NOCLEAR" val="0"/>
  <p:tag name="KSO_WM_UNIT_VALUE" val="230"/>
  <p:tag name="KSO_WM_UNIT_TYPE" val="f"/>
  <p:tag name="KSO_WM_UNIT_INDEX" val="1"/>
  <p:tag name="KSO_WM_UNIT_SHOW_EDIT_AREA_INDICATION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4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&#13;添加标题内容"/>
  <p:tag name="KSO_WM_UNIT_NOCLEAR" val="0"/>
  <p:tag name="KSO_WM_UNIT_VALUE" val="22"/>
  <p:tag name="KSO_WM_UNIT_TYPE" val="a"/>
  <p:tag name="KSO_WM_UNIT_INDEX" val="1"/>
  <p:tag name="KSO_WM_UNIT_SHOW_EDIT_AREA_INDICATION" val="1"/>
  <p:tag name="KSO_WM_UNIT_ISNUMDGMTITLE" val="0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5"/>
  <p:tag name="KSO_WM_SLIDE_ID" val="custom20205175_14"/>
  <p:tag name="KSO_WM_TEMPLATE_SUBCATEGORY" val="19"/>
  <p:tag name="KSO_WM_TEMPLATE_MASTER_TYPE" val="0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icTxt"/>
  <p:tag name="KSO_WM_SLIDE_SIZE" val="863*431"/>
  <p:tag name="KSO_WM_SLIDE_POSITION" val="48*61"/>
  <p:tag name="KSO_WM_SLIDE_LAYOUT" val="a_d_f"/>
  <p:tag name="KSO_WM_SLIDE_LAYOUT_CNT" val="1_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2020-04-15T14:13:20Z</dcterms:created>
  <dcterms:modified xsi:type="dcterms:W3CDTF">2020-04-15T14:13:20Z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