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image" Target="../media/image1.png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2773" y="1513770"/>
            <a:ext cx="10966448" cy="3335601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608400" y="608400"/>
            <a:ext cx="10970823" cy="70675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defPPr>
              <a:defRPr lang="zh-CN"/>
            </a:defPPr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sz="3600" b="1" i="0" u="none" strike="noStrike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spc="3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 spc="300">
              <a:solidFill>
                <a:schemeClr val="tx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612775" y="5020875"/>
            <a:ext cx="10966448" cy="122872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indent="0" fontAlgn="auto">
              <a:lnSpc>
                <a:spcPct val="14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>
              <a:lnSpc>
                <a:spcPct val="130000"/>
              </a:lnSpc>
            </a:pPr>
            <a:r>
              <a:rPr lang="zh-CN" altLang="en-US" dirty="0">
                <a:sym typeface="Arial" panose="020B0604020202020204" pitchFamily="34" charset="0"/>
              </a:rPr>
              <a:t>单击此处添加正文</a:t>
            </a:r>
            <a:endParaRPr lang="zh-CN" altLang="en-US" dirty="0">
              <a:sym typeface="Arial" panose="020B0604020202020204" pitchFamily="34" charset="0"/>
            </a:endParaRPr>
          </a:p>
        </p:txBody>
      </p: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16*d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VALUE" val="926*3044"/>
  <p:tag name="KSO_WM_UNIT_TYPE" val="d"/>
  <p:tag name="KSO_WM_UNIT_INDEX" val="1"/>
  <p:tag name="KSO_WM_UNIT_SUPPORT_UNIT_TYPE" val="[&quot;all&quot;]"/>
  <p:tag name="KSO_WM_UNIT_PLACEHOLDER_TYPE" val="{&quot;md4&quot;:&quot;1C41CA0DCA5BB68636F4E21C3B94C758&quot;,&quot;placeholderUnitType&quot;:[&quot;all&quot;],&quot;rotation&quot;:0}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16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UNIT_TYPE" val="a"/>
  <p:tag name="KSO_WM_UNIT_INDEX" val="1"/>
  <p:tag name="KSO_WM_UNIT_SHOW_EDIT_AREA_INDICATION" val="1"/>
  <p:tag name="KSO_WM_UNIT_ISNUMDGMTITLE" val="0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16*f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PRESET_TEXT" val="单击此处添加正文"/>
  <p:tag name="KSO_WM_UNIT_NOCLEAR" val="0"/>
  <p:tag name="KSO_WM_UNIT_VALUE" val="159"/>
  <p:tag name="KSO_WM_UNIT_TYPE" val="f"/>
  <p:tag name="KSO_WM_UNIT_INDEX" val="1"/>
  <p:tag name="KSO_WM_UNIT_SHOW_EDIT_AREA_INDICATION" val="1"/>
</p:tagLst>
</file>

<file path=ppt/tags/tag66.xml><?xml version="1.0" encoding="utf-8"?>
<p:tagLst xmlns:p="http://schemas.openxmlformats.org/presentationml/2006/main">
  <p:tag name="KSO_WM_SLIDE_ID" val="custom20205081_16"/>
  <p:tag name="KSO_WM_TEMPLATE_SUBCATEGORY" val="19"/>
  <p:tag name="KSO_WM_TEMPLATE_MASTER_TYPE" val="0"/>
  <p:tag name="KSO_WM_TEMPLATE_COLOR_TYPE" val="1"/>
  <p:tag name="KSO_WM_SLIDE_ITEM_CNT" val="0"/>
  <p:tag name="KSO_WM_SLIDE_INDEX" val="16"/>
  <p:tag name="KSO_WM_TAG_VERSION" val="1.0"/>
  <p:tag name="KSO_WM_BEAUTIFY_FLAG" val="#wm#"/>
  <p:tag name="KSO_WM_TEMPLATE_CATEGORY" val="custom"/>
  <p:tag name="KSO_WM_TEMPLATE_INDEX" val="20205081"/>
  <p:tag name="KSO_WM_SLIDE_TYPE" val="text"/>
  <p:tag name="KSO_WM_SLIDE_SIZE" val="864*444"/>
  <p:tag name="KSO_WM_SLIDE_POSITION" val="47*47"/>
  <p:tag name="KSO_WM_SLIDE_LAYOUT" val="a_d_f"/>
  <p:tag name="KSO_WM_SLIDE_LAYOUT_CNT" val="1_1_1"/>
  <p:tag name="KSO_WM_SLIDE_SUBTYPE" val="picTxt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WPS 演示</Application>
  <PresentationFormat>宽屏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2020-04-15T14:13:04Z</dcterms:created>
  <dcterms:modified xsi:type="dcterms:W3CDTF">2020-04-15T14:13:04Z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