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  <a:lvl6pPr marL="2286000" indent="0">
              <a:buNone/>
              <a:defRPr/>
            </a:lvl6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Font typeface="Arial" panose="020B0604020202020204" pitchFamily="34" charset="0"/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2pPr>
            <a:lvl3pPr eaLnBrk="1" fontAlgn="auto" latinLnBrk="0" hangingPunct="1">
              <a:buFont typeface="Arial" panose="020B0604020202020204" pitchFamily="34" charset="0"/>
              <a:buChar char="●"/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tags" Target="../tags/tag66.xml"/><Relationship Id="rId4" Type="http://schemas.openxmlformats.org/officeDocument/2006/relationships/tags" Target="../tags/tag65.xml"/><Relationship Id="rId3" Type="http://schemas.openxmlformats.org/officeDocument/2006/relationships/tags" Target="../tags/tag64.xml"/><Relationship Id="rId2" Type="http://schemas.openxmlformats.org/officeDocument/2006/relationships/image" Target="../media/image1.png"/><Relationship Id="rId1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2773" y="1513770"/>
            <a:ext cx="10966448" cy="3335601"/>
          </a:xfrm>
          <a:prstGeom prst="rect">
            <a:avLst/>
          </a:prstGeom>
        </p:spPr>
      </p:pic>
      <p:sp>
        <p:nvSpPr>
          <p:cNvPr id="2" name="文本框 1"/>
          <p:cNvSpPr txBox="1"/>
          <p:nvPr>
            <p:custDataLst>
              <p:tags r:id="rId3"/>
            </p:custDataLst>
          </p:nvPr>
        </p:nvSpPr>
        <p:spPr>
          <a:xfrm>
            <a:off x="608400" y="608400"/>
            <a:ext cx="10970823" cy="706755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>
            <a:defPPr>
              <a:defRPr lang="zh-CN"/>
            </a:defPPr>
            <a:lvl1pPr marR="0" fontAlgn="auto">
              <a:lnSpc>
                <a:spcPct val="100000"/>
              </a:lnSpc>
              <a:spcBef>
                <a:spcPct val="0"/>
              </a:spcBef>
              <a:buNone/>
              <a:defRPr kumimoji="0" sz="3600" b="1" i="0" u="none" strike="noStrike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</a:defRPr>
            </a:lvl1pPr>
          </a:lstStyle>
          <a:p>
            <a:r>
              <a:rPr lang="zh-CN" altLang="en-US" spc="30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sym typeface="Arial" panose="020B0604020202020204" pitchFamily="34" charset="0"/>
              </a:rPr>
              <a:t>单击此处添加标题</a:t>
            </a:r>
            <a:endParaRPr lang="zh-CN" altLang="en-US" spc="300">
              <a:solidFill>
                <a:schemeClr val="tx1">
                  <a:lumMod val="85000"/>
                  <a:lumOff val="15000"/>
                </a:schemeClr>
              </a:solidFill>
              <a:uFillTx/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" name="文本框 2"/>
          <p:cNvSpPr txBox="1"/>
          <p:nvPr>
            <p:custDataLst>
              <p:tags r:id="rId4"/>
            </p:custDataLst>
          </p:nvPr>
        </p:nvSpPr>
        <p:spPr>
          <a:xfrm>
            <a:off x="612775" y="5020875"/>
            <a:ext cx="10966448" cy="122872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>
            <a:defPPr>
              <a:defRPr lang="zh-CN"/>
            </a:defPPr>
            <a:lvl1pPr indent="0" fontAlgn="auto">
              <a:lnSpc>
                <a:spcPct val="14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>
              <a:lnSpc>
                <a:spcPct val="130000"/>
              </a:lnSpc>
            </a:pPr>
            <a:r>
              <a:rPr lang="zh-CN" altLang="en-US" dirty="0">
                <a:sym typeface="Arial" panose="020B0604020202020204" pitchFamily="34" charset="0"/>
              </a:rPr>
              <a:t>单击此处添加正文</a:t>
            </a:r>
            <a:endParaRPr lang="zh-CN" altLang="en-US" dirty="0">
              <a:sym typeface="Arial" panose="020B0604020202020204" pitchFamily="34" charset="0"/>
            </a:endParaRPr>
          </a:p>
        </p:txBody>
      </p:sp>
    </p:spTree>
    <p:custDataLst>
      <p:tags r:id="rId5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16*d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VALUE" val="926*3044"/>
  <p:tag name="KSO_WM_UNIT_TYPE" val="d"/>
  <p:tag name="KSO_WM_UNIT_INDEX" val="1"/>
  <p:tag name="KSO_WM_UNIT_SUPPORT_UNIT_TYPE" val="[&quot;all&quot;]"/>
  <p:tag name="KSO_WM_UNIT_PLACEHOLDER_TYPE" val="{&quot;md4&quot;:&quot;1C41CA0DCA5BB68636F4E21C3B94C758&quot;,&quot;placeholderUnitType&quot;:[&quot;all&quot;],&quot;rotation&quot;:0}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16*a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ISCONTENTSTITLE" val="0"/>
  <p:tag name="KSO_WM_UNIT_PRESET_TEXT" val="单击此处添加标题"/>
  <p:tag name="KSO_WM_UNIT_NOCLEAR" val="0"/>
  <p:tag name="KSO_WM_UNIT_VALUE" val="26"/>
  <p:tag name="KSO_WM_UNIT_TYPE" val="a"/>
  <p:tag name="KSO_WM_UNIT_INDEX" val="1"/>
  <p:tag name="KSO_WM_UNIT_SHOW_EDIT_AREA_INDICATION" val="1"/>
  <p:tag name="KSO_WM_UNIT_ISNUMDGMTITLE" val="0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16*f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PRESET_TEXT" val="单击此处添加正文"/>
  <p:tag name="KSO_WM_UNIT_NOCLEAR" val="0"/>
  <p:tag name="KSO_WM_UNIT_VALUE" val="159"/>
  <p:tag name="KSO_WM_UNIT_TYPE" val="f"/>
  <p:tag name="KSO_WM_UNIT_INDEX" val="1"/>
  <p:tag name="KSO_WM_UNIT_SHOW_EDIT_AREA_INDICATION" val="1"/>
</p:tagLst>
</file>

<file path=ppt/tags/tag66.xml><?xml version="1.0" encoding="utf-8"?>
<p:tagLst xmlns:p="http://schemas.openxmlformats.org/presentationml/2006/main">
  <p:tag name="KSO_WM_SLIDE_ID" val="custom20205081_16"/>
  <p:tag name="KSO_WM_TEMPLATE_SUBCATEGORY" val="19"/>
  <p:tag name="KSO_WM_TEMPLATE_MASTER_TYPE" val="0"/>
  <p:tag name="KSO_WM_TEMPLATE_COLOR_TYPE" val="1"/>
  <p:tag name="KSO_WM_SLIDE_ITEM_CNT" val="0"/>
  <p:tag name="KSO_WM_SLIDE_INDEX" val="16"/>
  <p:tag name="KSO_WM_TAG_VERSION" val="1.0"/>
  <p:tag name="KSO_WM_BEAUTIFY_FLAG" val="#wm#"/>
  <p:tag name="KSO_WM_TEMPLATE_CATEGORY" val="custom"/>
  <p:tag name="KSO_WM_TEMPLATE_INDEX" val="20205081"/>
  <p:tag name="KSO_WM_SLIDE_TYPE" val="text"/>
  <p:tag name="KSO_WM_SLIDE_SIZE" val="864*444"/>
  <p:tag name="KSO_WM_SLIDE_POSITION" val="47*47"/>
  <p:tag name="KSO_WM_SLIDE_LAYOUT" val="a_d_f"/>
  <p:tag name="KSO_WM_SLIDE_LAYOUT_CNT" val="1_1_1"/>
  <p:tag name="KSO_WM_SLIDE_SUBTYPE" val="picTxt"/>
  <p:tag name="KSO_WM_UNIT_SHOW_EDIT_AREA_INDICATION" val="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1_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WPS 演示</Application>
  <PresentationFormat>宽屏</PresentationFormat>
  <Paragraphs>4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Arial</vt:lpstr>
      <vt:lpstr>宋体</vt:lpstr>
      <vt:lpstr>Wingdings</vt:lpstr>
      <vt:lpstr>微软雅黑</vt:lpstr>
      <vt:lpstr>Wingdings</vt:lpstr>
      <vt:lpstr>1_Office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Administrator</cp:lastModifiedBy>
  <cp:revision>2</cp:revision>
  <dcterms:created xsi:type="dcterms:W3CDTF">2020-04-15T14:13:04Z</dcterms:created>
  <dcterms:modified xsi:type="dcterms:W3CDTF">2020-04-15T14:13:04Z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2052-11.1.0.9107</vt:lpwstr>
  </property>
</Properties>
</file>