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7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image" Target="../media/image2.png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defPPr>
              <a:defRPr lang="zh-CN"/>
            </a:defPPr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sz="3600" b="1" i="0" u="none" strike="noStrike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defRPr>
            </a:lvl1pPr>
          </a:lstStyle>
          <a:p>
            <a:r>
              <a:rPr lang="zh-CN" altLang="en-US" dirty="0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solidFill>
                <a:schemeClr val="bg1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9" name="图片 8" descr="图片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l="38" r="38"/>
          <a:stretch>
            <a:fillRect/>
          </a:stretch>
        </p:blipFill>
        <p:spPr>
          <a:xfrm>
            <a:off x="608330" y="1502410"/>
            <a:ext cx="5440680" cy="4748530"/>
          </a:xfrm>
          <a:prstGeom prst="rect">
            <a:avLst/>
          </a:prstGeom>
        </p:spPr>
      </p:pic>
      <p:pic>
        <p:nvPicPr>
          <p:cNvPr id="10" name="图片 9" descr="图片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rcRect t="18" b="18"/>
          <a:stretch>
            <a:fillRect/>
          </a:stretch>
        </p:blipFill>
        <p:spPr>
          <a:xfrm>
            <a:off x="6144260" y="1502410"/>
            <a:ext cx="5440680" cy="2326640"/>
          </a:xfrm>
          <a:prstGeom prst="rect">
            <a:avLst/>
          </a:prstGeom>
        </p:spPr>
      </p:pic>
      <p:pic>
        <p:nvPicPr>
          <p:cNvPr id="11" name="图片 10" descr="图片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rcRect t="18" b="18"/>
          <a:stretch>
            <a:fillRect/>
          </a:stretch>
        </p:blipFill>
        <p:spPr>
          <a:xfrm>
            <a:off x="6144260" y="3924300"/>
            <a:ext cx="5440680" cy="232664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36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UNIT_TYPE" val="a"/>
  <p:tag name="KSO_WM_UNIT_INDEX" val="1"/>
  <p:tag name="KSO_WM_UNIT_SHOW_EDIT_AREA_INDICATION" val="1"/>
  <p:tag name="KSO_WM_UNIT_ISNUMDGMTITLE" val="0"/>
</p:tagLst>
</file>

<file path=ppt/tags/tag64.xml><?xml version="1.0" encoding="utf-8"?>
<p:tagLst xmlns:p="http://schemas.openxmlformats.org/presentationml/2006/main">
  <p:tag name="KSO_WM_UNIT_PLACING_PICTURE_USER_VIEWPORT" val="{&quot;height&quot;:4010,&quot;width&quot;:4598}"/>
  <p:tag name="KSO_WM_UNIT_PLACING_PICTURE_USER_RELATIVERECTANGLE" val="{&quot;bottom&quot;:0,&quot;left&quot;:0,&quot;right&quot;:0,&quot;top&quot;:0}"/>
  <p:tag name="KSO_WM_UNIT_PLACING_PICTURE_COLLAGE_RELATIVERECTANGLE" val="{&quot;bottom&quot;:0,&quot;left&quot;:0.00038046938556369911,&quot;right&quot;:0.00038046938556369911,&quot;top&quot;:0}"/>
  <p:tag name="KSO_WM_UNIT_PLACING_PICTURE_COLLAGE_VIEWPORT" val="{&quot;height&quot;:7478.0000000000009,&quot;width&quot;:8568.0000000000018}"/>
  <p:tag name="KSO_WM_UNIT_PLACING_PICTURE_INFO" val="{&quot;code&quot;:&quot;aB[1]&quot;,&quot;full_picture&quot;:false,&quot;last_crop_picture&quot;:&quot;aB[1]&quot;,&quot;scheme&quot;:&quot;3-2&quot;,&quot;spacing&quot;:5}"/>
  <p:tag name="KSO_WM_UNIT_PLACING_PICTURE" val="115643.927"/>
  <p:tag name="KSO_WM_BEAUTIFY_FLAG" val="#wm#"/>
  <p:tag name="KSO_WM_UNIT_TYPE" val="d"/>
  <p:tag name="KSO_WM_UNIT_INDEX" val="1"/>
  <p:tag name="KSO_WM_UNIT_ID" val="custom20205175_36*d*1"/>
  <p:tag name="KSO_WM_UNIT_VALUE" val="1318*1510"/>
  <p:tag name="KSO_WM_UNIT_HIGHLIGHT" val="0"/>
  <p:tag name="KSO_WM_UNIT_COMPATIBLE" val="0"/>
  <p:tag name="KSO_WM_UNIT_DIAGRAM_ISNUMVISUAL" val="0"/>
  <p:tag name="KSO_WM_UNIT_DIAGRAM_ISREFERUNIT" val="0"/>
  <p:tag name="KSO_WM_UNIT_PLACING_PICTURE_MD4" val="4758C5692F73854FD8F09D14711F2452"/>
  <p:tag name="KSO_WM_TEMPLATE_CATEGORY" val="custom"/>
  <p:tag name="KSO_WM_TEMPLATE_INDEX" val="20205175"/>
  <p:tag name="KSO_WM_UNIT_SUPPORT_UNIT_TYPE" val="[&quot;all&quot;]"/>
  <p:tag name="KSO_WM_UNIT_LAYERLEVEL" val="1"/>
  <p:tag name="KSO_WM_TAG_VERSION" val="1.0"/>
</p:tagLst>
</file>

<file path=ppt/tags/tag65.xml><?xml version="1.0" encoding="utf-8"?>
<p:tagLst xmlns:p="http://schemas.openxmlformats.org/presentationml/2006/main">
  <p:tag name="KSO_WM_UNIT_PLACING_PICTURE_USER_VIEWPORT" val="{&quot;height&quot;:1967,&quot;width&quot;:4598}"/>
  <p:tag name="KSO_WM_UNIT_PLACING_PICTURE_USER_RELATIVERECTANGLE" val="{&quot;bottom&quot;:0,&quot;left&quot;:0,&quot;right&quot;:0,&quot;top&quot;:0}"/>
  <p:tag name="KSO_WM_UNIT_PLACING_PICTURE_COLLAGE_RELATIVERECTANGLE" val="{&quot;bottom&quot;:0.00018346603172711857,&quot;left&quot;:0,&quot;right&quot;:0,&quot;top&quot;:0.00018346603172711857}"/>
  <p:tag name="KSO_WM_UNIT_PLACING_PICTURE_COLLAGE_VIEWPORT" val="{&quot;height&quot;:3664.0000000000005,&quot;width&quot;:8568.0000000000018}"/>
  <p:tag name="KSO_WM_UNIT_PLACING_PICTURE_INFO" val="{&quot;code&quot;:&quot;aB[1]&quot;,&quot;full_picture&quot;:false,&quot;last_crop_picture&quot;:&quot;aB[1]&quot;,&quot;scheme&quot;:&quot;3-2&quot;,&quot;spacing&quot;:5}"/>
  <p:tag name="KSO_WM_UNIT_PLACING_PICTURE" val="115643.927"/>
  <p:tag name="KSO_WM_BEAUTIFY_FLAG" val="#wm#"/>
  <p:tag name="KSO_WM_UNIT_TYPE" val="d"/>
  <p:tag name="KSO_WM_UNIT_INDEX" val="2"/>
  <p:tag name="KSO_WM_UNIT_ID" val="custom20205175_36*d*2"/>
  <p:tag name="KSO_WM_UNIT_VALUE" val="646*1510"/>
  <p:tag name="KSO_WM_UNIT_HIGHLIGHT" val="0"/>
  <p:tag name="KSO_WM_UNIT_COMPATIBLE" val="0"/>
  <p:tag name="KSO_WM_UNIT_DIAGRAM_ISNUMVISUAL" val="0"/>
  <p:tag name="KSO_WM_UNIT_DIAGRAM_ISREFERUNIT" val="0"/>
  <p:tag name="KSO_WM_UNIT_PLACING_PICTURE_MD4" val="A114580ADC68E66B0E3A6FBB36B3ED4D"/>
  <p:tag name="KSO_WM_TEMPLATE_CATEGORY" val="custom"/>
  <p:tag name="KSO_WM_TEMPLATE_INDEX" val="20205175"/>
  <p:tag name="KSO_WM_UNIT_SUPPORT_UNIT_TYPE" val="[&quot;all&quot;]"/>
  <p:tag name="KSO_WM_UNIT_LAYERLEVEL" val="1"/>
  <p:tag name="KSO_WM_TAG_VERSION" val="1.0"/>
</p:tagLst>
</file>

<file path=ppt/tags/tag66.xml><?xml version="1.0" encoding="utf-8"?>
<p:tagLst xmlns:p="http://schemas.openxmlformats.org/presentationml/2006/main">
  <p:tag name="KSO_WM_UNIT_PLACING_PICTURE_USER_VIEWPORT" val="{&quot;height&quot;:1967,&quot;width&quot;:4598}"/>
  <p:tag name="KSO_WM_UNIT_PLACING_PICTURE_USER_RELATIVERECTANGLE" val="{&quot;bottom&quot;:0,&quot;left&quot;:0,&quot;right&quot;:0,&quot;top&quot;:0}"/>
  <p:tag name="KSO_WM_UNIT_PLACING_PICTURE_COLLAGE_RELATIVERECTANGLE" val="{&quot;bottom&quot;:0.00018346603172711857,&quot;left&quot;:0,&quot;right&quot;:0,&quot;top&quot;:0.00018346603172711857}"/>
  <p:tag name="KSO_WM_UNIT_PLACING_PICTURE_COLLAGE_VIEWPORT" val="{&quot;height&quot;:3664.0000000000005,&quot;width&quot;:8568.0000000000018}"/>
  <p:tag name="KSO_WM_UNIT_PLACING_PICTURE_INFO" val="{&quot;code&quot;:&quot;aB[1]&quot;,&quot;full_picture&quot;:false,&quot;last_crop_picture&quot;:&quot;aB[1]&quot;,&quot;scheme&quot;:&quot;3-2&quot;,&quot;spacing&quot;:5}"/>
  <p:tag name="KSO_WM_UNIT_PLACING_PICTURE" val="115643.927"/>
  <p:tag name="KSO_WM_BEAUTIFY_FLAG" val="#wm#"/>
  <p:tag name="KSO_WM_UNIT_TYPE" val="d"/>
  <p:tag name="KSO_WM_UNIT_INDEX" val="3"/>
  <p:tag name="KSO_WM_UNIT_ID" val="custom20205175_36*d*3"/>
  <p:tag name="KSO_WM_UNIT_VALUE" val="646*1510"/>
  <p:tag name="KSO_WM_UNIT_HIGHLIGHT" val="0"/>
  <p:tag name="KSO_WM_UNIT_COMPATIBLE" val="0"/>
  <p:tag name="KSO_WM_UNIT_DIAGRAM_ISNUMVISUAL" val="0"/>
  <p:tag name="KSO_WM_UNIT_DIAGRAM_ISREFERUNIT" val="0"/>
  <p:tag name="KSO_WM_UNIT_PLACING_PICTURE_MD4" val="A114580ADC68E66B0E3A6FBB36B3ED4D"/>
  <p:tag name="KSO_WM_TEMPLATE_CATEGORY" val="custom"/>
  <p:tag name="KSO_WM_TEMPLATE_INDEX" val="20205175"/>
  <p:tag name="KSO_WM_UNIT_SUPPORT_UNIT_TYPE" val="[&quot;all&quot;]"/>
  <p:tag name="KSO_WM_UNIT_LAYERLEVEL" val="1"/>
  <p:tag name="KSO_WM_TAG_VERSION" val="1.0"/>
</p:tagLst>
</file>

<file path=ppt/tags/tag67.xml><?xml version="1.0" encoding="utf-8"?>
<p:tagLst xmlns:p="http://schemas.openxmlformats.org/presentationml/2006/main">
  <p:tag name="KSO_WM_SLIDE_ID" val="custom20205175_36"/>
  <p:tag name="KSO_WM_TEMPLATE_SUBCATEGORY" val="19"/>
  <p:tag name="KSO_WM_TEMPLATE_MASTER_TYPE" val="0"/>
  <p:tag name="KSO_WM_TEMPLATE_COLOR_TYPE" val="1"/>
  <p:tag name="KSO_WM_SLIDE_ITEM_CNT" val="0"/>
  <p:tag name="KSO_WM_SLIDE_INDEX" val="36"/>
  <p:tag name="KSO_WM_TAG_VERSION" val="1.0"/>
  <p:tag name="KSO_WM_BEAUTIFY_FLAG" val="#wm#"/>
  <p:tag name="KSO_WM_TEMPLATE_CATEGORY" val="custom"/>
  <p:tag name="KSO_WM_TEMPLATE_INDEX" val="20205175"/>
  <p:tag name="KSO_WM_SLIDE_TYPE" val="text"/>
  <p:tag name="KSO_WM_SLIDE_SUBTYPE" val="picTxt"/>
  <p:tag name="KSO_WM_SLIDE_SIZE" val="864*445"/>
  <p:tag name="KSO_WM_SLIDE_POSITION" val="47*47"/>
  <p:tag name="KSO_WM_SLIDE_LAYOUT" val="a_d"/>
  <p:tag name="KSO_WM_SLIDE_LAYOUT_CNT" val="1_3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WPS 演示</Application>
  <PresentationFormat>宽屏</PresentationFormat>
  <Paragraphs>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2020-04-15T14:13:26Z</dcterms:created>
  <dcterms:modified xsi:type="dcterms:W3CDTF">2020-04-15T14:13:26Z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