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C:\Users\D69LXP2\Desktop\图片2.png图片2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603564" y="1513770"/>
            <a:ext cx="10984865" cy="333560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bg1"/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bg1"/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12775" y="5020875"/>
            <a:ext cx="10966448" cy="12287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85000"/>
                  </a:schemeClr>
                </a:solidFill>
                <a:sym typeface="Arial" panose="020B0604020202020204" pitchFamily="34" charset="0"/>
              </a:rPr>
              <a:t>单击此处添加正文</a:t>
            </a:r>
            <a:endParaRPr lang="zh-CN" altLang="en-US" dirty="0">
              <a:solidFill>
                <a:schemeClr val="bg1">
                  <a:lumMod val="85000"/>
                </a:schemeClr>
              </a:solidFill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6*d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VALUE" val="926*3049"/>
  <p:tag name="KSO_WM_UNIT_TYPE" val="d"/>
  <p:tag name="KSO_WM_UNIT_INDEX" val="1"/>
  <p:tag name="KSO_WM_UNIT_SUPPORT_UNIT_TYPE" val="[&quot;all&quot;]"/>
  <p:tag name="KSO_WM_UNIT_PLACEHOLDER_TYPE" val="{&quot;md4&quot;:&quot;AB1FD59EE720495E43C254D19E134716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6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16*f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59"/>
  <p:tag name="KSO_WM_UNIT_TYPE" val="f"/>
  <p:tag name="KSO_WM_UNIT_INDEX" val="1"/>
  <p:tag name="KSO_WM_UNIT_SHOW_EDIT_AREA_INDICATION" val="1"/>
</p:tagLst>
</file>

<file path=ppt/tags/tag66.xml><?xml version="1.0" encoding="utf-8"?>
<p:tagLst xmlns:p="http://schemas.openxmlformats.org/presentationml/2006/main">
  <p:tag name="KSO_WM_SLIDE_ID" val="custom20205175_16"/>
  <p:tag name="KSO_WM_TEMPLATE_SUBCATEGORY" val="19"/>
  <p:tag name="KSO_WM_TEMPLATE_MASTER_TYPE" val="0"/>
  <p:tag name="KSO_WM_TEMPLATE_COLOR_TYPE" val="1"/>
  <p:tag name="KSO_WM_SLIDE_ITEM_CNT" val="0"/>
  <p:tag name="KSO_WM_SLIDE_INDEX" val="16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IZE" val="864*444"/>
  <p:tag name="KSO_WM_SLIDE_POSITION" val="47*47"/>
  <p:tag name="KSO_WM_SLIDE_LAYOUT" val="a_d_f"/>
  <p:tag name="KSO_WM_SLIDE_LAYOUT_CNT" val="1_1_1"/>
  <p:tag name="KSO_WM_SLIDE_SUBTYPE" val="picTxt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2020-04-15T14:13:20Z</dcterms:created>
  <dcterms:modified xsi:type="dcterms:W3CDTF">2020-04-15T14:13:20Z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