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5_1*a*1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5_1*b*1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5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5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2020-04-15T14:13:16Z</dcterms:created>
  <dcterms:modified xsi:type="dcterms:W3CDTF">2020-04-15T14:13:16Z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