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9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单击此处添加标题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/>
              <a:t>单击此处输入你的正文</a:t>
            </a:r>
            <a:endParaRPr lang="zh-CN" altLang="en-US" dirty="0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4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SHOW_EDIT_AREA_INDICATION" val="1"/>
  <p:tag name="KSO_WM_UNIT_VALUE" val="22"/>
  <p:tag name="KSO_WM_UNIT_TYPE" val="a"/>
  <p:tag name="KSO_WM_UNIT_INDEX" val="1"/>
  <p:tag name="KSO_WM_UNIT_ISNUMDGMTITLE" val="0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43*f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PRESET_TEXT" val="单击此处输入你的正文"/>
  <p:tag name="KSO_WM_UNIT_NOCLEAR" val="0"/>
  <p:tag name="KSO_WM_UNIT_SHOW_EDIT_AREA_INDICATION" val="1"/>
  <p:tag name="KSO_WM_UNIT_VALUE" val="528"/>
  <p:tag name="KSO_WM_UNIT_TYPE" val="f"/>
  <p:tag name="KSO_WM_UNIT_INDEX" val="1"/>
</p:tagLst>
</file>

<file path=ppt/tags/tag65.xml><?xml version="1.0" encoding="utf-8"?>
<p:tagLst xmlns:p="http://schemas.openxmlformats.org/presentationml/2006/main">
  <p:tag name="KSO_WM_SLIDE_ID" val="custom20205081_43"/>
  <p:tag name="KSO_WM_TEMPLATE_SUBCATEGORY" val="19"/>
  <p:tag name="KSO_WM_TEMPLATE_MASTER_TYPE" val="0"/>
  <p:tag name="KSO_WM_TEMPLATE_COLOR_TYPE" val="1"/>
  <p:tag name="KSO_WM_SLIDE_ITEM_CNT" val="0"/>
  <p:tag name="KSO_WM_SLIDE_INDEX" val="43"/>
  <p:tag name="KSO_WM_TAG_VERSION" val="1.0"/>
  <p:tag name="KSO_WM_BEAUTIFY_FLAG" val="#wm#"/>
  <p:tag name="KSO_WM_TEMPLATE_CATEGORY" val="custom"/>
  <p:tag name="KSO_WM_TEMPLATE_INDEX" val="20205081"/>
  <p:tag name="KSO_WM_SLIDE_TYPE" val="text"/>
  <p:tag name="KSO_WM_SLIDE_SUBTYPE" val="pureTxt"/>
  <p:tag name="KSO_WM_SLIDE_SIZE" val="815*396"/>
  <p:tag name="KSO_WM_SLIDE_POSITION" val="72*72"/>
  <p:tag name="KSO_WM_SLIDE_LAYOUT" val="a_f"/>
  <p:tag name="KSO_WM_SLIDE_LAYOUT_CNT" val="1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WPS 演示</Application>
  <PresentationFormat>宽屏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单击此处添加标题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2020-04-15T14:13:12Z</dcterms:created>
  <dcterms:modified xsi:type="dcterms:W3CDTF">2020-04-15T14:13:12Z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