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1"/>
            </p:custDataLst>
          </p:nvPr>
        </p:nvSpPr>
        <p:spPr>
          <a:xfrm>
            <a:off x="608400" y="1501200"/>
            <a:ext cx="5176800" cy="4748400"/>
          </a:xfrm>
        </p:spPr>
        <p:txBody>
          <a:bodyPr/>
          <a:lstStyle/>
          <a:p>
            <a:r>
              <a:rPr lang="zh-CN" altLang="en-US" dirty="0"/>
              <a:t>单击此处添加正文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单击此处添加正文</a:t>
            </a:r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单击此处添加标题</a:t>
            </a:r>
            <a:endParaRPr lang="zh-CN" altLang="en-US"/>
          </a:p>
        </p:txBody>
      </p:sp>
      <p:cxnSp>
        <p:nvCxnSpPr>
          <p:cNvPr id="7" name="直接连接符 6"/>
          <p:cNvCxnSpPr/>
          <p:nvPr>
            <p:custDataLst>
              <p:tags r:id="rId4"/>
            </p:custDataLst>
          </p:nvPr>
        </p:nvCxnSpPr>
        <p:spPr>
          <a:xfrm>
            <a:off x="6098400" y="1501200"/>
            <a:ext cx="0" cy="474840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336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176_15*f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336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custom20205176_15*f*2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SHOW_EDIT_AREA_INDICATION" val="1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5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NUMDGMTITLE" val="0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5*i*1"/>
  <p:tag name="KSO_WM_UNIT_LAYERLEVEL" val="1"/>
  <p:tag name="KSO_WM_TAG_VERSION" val="1.0"/>
  <p:tag name="KSO_WM_BEAUTIFY_FLAG" val="#wm#"/>
  <p:tag name="KSO_WM_UNIT_TYPE" val="i"/>
  <p:tag name="KSO_WM_UNIT_INDEX" val="1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LIDE_ID" val="custom20205176_15"/>
  <p:tag name="KSO_WM_TEMPLATE_SUBCATEGORY" val="19"/>
  <p:tag name="KSO_WM_TEMPLATE_MASTER_TYPE" val="0"/>
  <p:tag name="KSO_WM_TEMPLATE_COLOR_TYPE" val="1"/>
  <p:tag name="KSO_WM_SLIDE_ITEM_CNT" val="0"/>
  <p:tag name="KSO_WM_SLIDE_INDEX" val="15"/>
  <p:tag name="KSO_WM_TAG_VERSION" val="1.0"/>
  <p:tag name="KSO_WM_SLIDE_TYPE" val="text"/>
  <p:tag name="KSO_WM_SLIDE_SUBTYPE" val="pureTxt"/>
  <p:tag name="KSO_WM_SLIDE_SIZE" val="864*444"/>
  <p:tag name="KSO_WM_SLIDE_POSITION" val="47*47"/>
  <p:tag name="KSO_WM_SLIDE_LAYOUT" val="a_f"/>
  <p:tag name="KSO_WM_SLIDE_LAYOUT_CNT" val="1_2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WPS 演示</Application>
  <PresentationFormat>宽屏</PresentationFormat>
  <Paragraphs>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单击此处添加标题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2020-04-15T14:13:36Z</dcterms:created>
  <dcterms:modified xsi:type="dcterms:W3CDTF">2020-04-15T14:13:37Z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