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612775" y="1302353"/>
            <a:ext cx="10979414" cy="4253295"/>
          </a:xfrm>
          <a:prstGeom prst="rect">
            <a:avLst/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7" name="PA_ImportSvg_636718263529450003"/>
          <p:cNvSpPr/>
          <p:nvPr>
            <p:custDataLst>
              <p:tags r:id="rId2"/>
            </p:custDataLst>
          </p:nvPr>
        </p:nvSpPr>
        <p:spPr>
          <a:xfrm>
            <a:off x="4310486" y="2037349"/>
            <a:ext cx="3571028" cy="2783302"/>
          </a:xfrm>
          <a:custGeom>
            <a:avLst/>
            <a:gdLst/>
            <a:ahLst/>
            <a:cxnLst/>
            <a:rect l="l" t="t" r="r" b="b"/>
            <a:pathLst>
              <a:path w="172720" h="134620">
                <a:moveTo>
                  <a:pt x="62230" y="134620"/>
                </a:moveTo>
                <a:lnTo>
                  <a:pt x="0" y="134620"/>
                </a:lnTo>
                <a:lnTo>
                  <a:pt x="0" y="90170"/>
                </a:lnTo>
                <a:cubicBezTo>
                  <a:pt x="0" y="72390"/>
                  <a:pt x="1270" y="58420"/>
                  <a:pt x="5080" y="46990"/>
                </a:cubicBezTo>
                <a:cubicBezTo>
                  <a:pt x="8890" y="36830"/>
                  <a:pt x="13970" y="26670"/>
                  <a:pt x="22860" y="19050"/>
                </a:cubicBezTo>
                <a:cubicBezTo>
                  <a:pt x="31750" y="10160"/>
                  <a:pt x="41910" y="3810"/>
                  <a:pt x="55880" y="0"/>
                </a:cubicBezTo>
                <a:lnTo>
                  <a:pt x="68580" y="25400"/>
                </a:lnTo>
                <a:cubicBezTo>
                  <a:pt x="55880" y="29210"/>
                  <a:pt x="46990" y="35560"/>
                  <a:pt x="41910" y="43180"/>
                </a:cubicBezTo>
                <a:cubicBezTo>
                  <a:pt x="36830" y="50800"/>
                  <a:pt x="33020" y="60960"/>
                  <a:pt x="33020" y="72390"/>
                </a:cubicBezTo>
                <a:lnTo>
                  <a:pt x="63500" y="72390"/>
                </a:lnTo>
                <a:lnTo>
                  <a:pt x="63500" y="134620"/>
                </a:lnTo>
                <a:moveTo>
                  <a:pt x="166370" y="134620"/>
                </a:moveTo>
                <a:lnTo>
                  <a:pt x="104140" y="134620"/>
                </a:lnTo>
                <a:lnTo>
                  <a:pt x="104140" y="90170"/>
                </a:lnTo>
                <a:cubicBezTo>
                  <a:pt x="104140" y="72390"/>
                  <a:pt x="105410" y="57150"/>
                  <a:pt x="109220" y="46990"/>
                </a:cubicBezTo>
                <a:cubicBezTo>
                  <a:pt x="113031" y="36830"/>
                  <a:pt x="118110" y="26670"/>
                  <a:pt x="127000" y="19050"/>
                </a:cubicBezTo>
                <a:cubicBezTo>
                  <a:pt x="135890" y="11430"/>
                  <a:pt x="146050" y="3810"/>
                  <a:pt x="160020" y="0"/>
                </a:cubicBezTo>
                <a:lnTo>
                  <a:pt x="172720" y="25400"/>
                </a:lnTo>
                <a:cubicBezTo>
                  <a:pt x="160020" y="29210"/>
                  <a:pt x="151130" y="35560"/>
                  <a:pt x="146050" y="43180"/>
                </a:cubicBezTo>
                <a:cubicBezTo>
                  <a:pt x="140970" y="50800"/>
                  <a:pt x="137160" y="60960"/>
                  <a:pt x="137160" y="72390"/>
                </a:cubicBezTo>
                <a:lnTo>
                  <a:pt x="167640" y="72390"/>
                </a:lnTo>
                <a:lnTo>
                  <a:pt x="167640" y="134620"/>
                </a:lnTo>
              </a:path>
            </a:pathLst>
          </a:custGeom>
          <a:solidFill>
            <a:schemeClr val="bg1">
              <a:alpha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5" name="直接连接符 4"/>
          <p:cNvCxnSpPr/>
          <p:nvPr>
            <p:custDataLst>
              <p:tags r:id="rId3"/>
            </p:custDataLst>
          </p:nvPr>
        </p:nvCxnSpPr>
        <p:spPr>
          <a:xfrm>
            <a:off x="6102482" y="2531428"/>
            <a:ext cx="0" cy="1795145"/>
          </a:xfrm>
          <a:prstGeom prst="line">
            <a:avLst/>
          </a:prstGeom>
          <a:ln>
            <a:solidFill>
              <a:schemeClr val="bg1">
                <a:lumMod val="85000"/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2515870" y="2495426"/>
            <a:ext cx="3262630" cy="101473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/>
          <a:p>
            <a:pPr algn="ctr" fontAlgn="auto"/>
            <a:r>
              <a:rPr lang="zh-CN" altLang="en-US" sz="60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关键词</a:t>
            </a:r>
            <a:endParaRPr lang="zh-CN" altLang="en-US" sz="6000" b="1" spc="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5"/>
            </p:custDataLst>
          </p:nvPr>
        </p:nvSpPr>
        <p:spPr>
          <a:xfrm>
            <a:off x="2515870" y="3510156"/>
            <a:ext cx="3263265" cy="853054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ctr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6"/>
            </p:custDataLst>
          </p:nvPr>
        </p:nvSpPr>
        <p:spPr>
          <a:xfrm>
            <a:off x="6426835" y="2494791"/>
            <a:ext cx="3262630" cy="101473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/>
          <a:p>
            <a:pPr algn="ctr" fontAlgn="auto"/>
            <a:r>
              <a:rPr lang="zh-CN" altLang="en-US" sz="60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关键词</a:t>
            </a:r>
            <a:endParaRPr lang="zh-CN" altLang="en-US" sz="6000" b="1" spc="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7"/>
            </p:custDataLst>
          </p:nvPr>
        </p:nvSpPr>
        <p:spPr>
          <a:xfrm>
            <a:off x="6426835" y="3509521"/>
            <a:ext cx="3263265" cy="853054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ctr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8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8*l_i*1_2"/>
  <p:tag name="KSO_WM_TEMPLATE_CATEGORY" val="custom"/>
  <p:tag name="KSO_WM_TEMPLATE_INDEX" val="20205176"/>
  <p:tag name="KSO_WM_UNIT_LAYERLEVEL" val="1_1"/>
  <p:tag name="KSO_WM_TAG_VERSION" val="1.0"/>
  <p:tag name="KSO_WM_BEAUTIFY_FLAG" val="#wm#"/>
  <p:tag name="KSO_WM_DIAGRAM_GROUP_CODE" val="l1-5"/>
  <p:tag name="KSO_WM_UNIT_TYPE" val="l_i"/>
  <p:tag name="KSO_WM_UNIT_INDEX" val="1_2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8*l_i*1_3"/>
  <p:tag name="KSO_WM_TEMPLATE_CATEGORY" val="custom"/>
  <p:tag name="KSO_WM_TEMPLATE_INDEX" val="20205176"/>
  <p:tag name="KSO_WM_UNIT_LAYERLEVEL" val="1_1"/>
  <p:tag name="KSO_WM_TAG_VERSION" val="1.0"/>
  <p:tag name="KSO_WM_BEAUTIFY_FLAG" val="#wm#"/>
  <p:tag name="KSO_WM_DIAGRAM_GROUP_CODE" val="l1-5"/>
  <p:tag name="KSO_WM_UNIT_TYPE" val="l_i"/>
  <p:tag name="KSO_WM_UNIT_INDEX" val="1_3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8*l_i*1_1"/>
  <p:tag name="KSO_WM_TEMPLATE_CATEGORY" val="custom"/>
  <p:tag name="KSO_WM_TEMPLATE_INDEX" val="20205176"/>
  <p:tag name="KSO_WM_UNIT_LAYERLEVEL" val="1_1"/>
  <p:tag name="KSO_WM_TAG_VERSION" val="1.0"/>
  <p:tag name="KSO_WM_BEAUTIFY_FLAG" val="#wm#"/>
  <p:tag name="KSO_WM_DIAGRAM_GROUP_CODE" val="l1-5"/>
  <p:tag name="KSO_WM_UNIT_TYPE" val="l_i"/>
  <p:tag name="KSO_WM_UNIT_INDEX" val="1_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8*l_h_a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关键词"/>
  <p:tag name="KSO_WM_UNIT_NOCLEAR" val="0"/>
  <p:tag name="KSO_WM_UNIT_VALUE" val="4"/>
  <p:tag name="KSO_WM_DIAGRAM_GROUP_CODE" val="l1-5"/>
  <p:tag name="KSO_WM_UNIT_TYPE" val="l_h_a"/>
  <p:tag name="KSO_WM_UNIT_INDEX" val="1_1_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8*l_h_f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15"/>
  <p:tag name="KSO_WM_DIAGRAM_GROUP_CODE" val="l1-5"/>
  <p:tag name="KSO_WM_UNIT_TYPE" val="l_h_f"/>
  <p:tag name="KSO_WM_UNIT_INDEX" val="1_1_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8*l_h_a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关键词"/>
  <p:tag name="KSO_WM_UNIT_NOCLEAR" val="0"/>
  <p:tag name="KSO_WM_UNIT_VALUE" val="4"/>
  <p:tag name="KSO_WM_DIAGRAM_GROUP_CODE" val="l1-5"/>
  <p:tag name="KSO_WM_UNIT_TYPE" val="l_h_a"/>
  <p:tag name="KSO_WM_UNIT_INDEX" val="1_2_1"/>
  <p:tag name="KSO_WM_UNIT_SHOW_EDIT_AREA_INDICATION" val="1"/>
  <p:tag name="KSO_WM_UNIT_ISNUMDGMTITLE" val="0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8*l_h_f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15"/>
  <p:tag name="KSO_WM_DIAGRAM_GROUP_CODE" val="l1-5"/>
  <p:tag name="KSO_WM_UNIT_TYPE" val="l_h_f"/>
  <p:tag name="KSO_WM_UNIT_INDEX" val="1_2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176_38"/>
  <p:tag name="KSO_WM_TEMPLATE_SUBCATEGORY" val="19"/>
  <p:tag name="KSO_WM_TEMPLATE_MASTER_TYPE" val="0"/>
  <p:tag name="KSO_WM_TEMPLATE_COLOR_TYPE" val="1"/>
  <p:tag name="KSO_WM_SLIDE_ITEM_CNT" val="2"/>
  <p:tag name="KSO_WM_SLIDE_INDEX" val="38"/>
  <p:tag name="KSO_WM_TAG_VERSION" val="1.0"/>
  <p:tag name="KSO_WM_BEAUTIFY_FLAG" val="#wm#"/>
  <p:tag name="KSO_WM_TEMPLATE_CATEGORY" val="custom"/>
  <p:tag name="KSO_WM_TEMPLATE_INDEX" val="20205176"/>
  <p:tag name="KSO_WM_SLIDE_TYPE" val="text"/>
  <p:tag name="KSO_WM_SLIDE_SUBTYPE" val="diag"/>
  <p:tag name="KSO_WM_SLIDE_SIZE" val="864.521*334.905"/>
  <p:tag name="KSO_WM_SLIDE_POSITION" val="48.25*102.547"/>
  <p:tag name="KSO_WM_DIAGRAM_GROUP_CODE" val="l1-5"/>
  <p:tag name="KSO_WM_SLIDE_DIAGTYPE" val="l"/>
  <p:tag name="KSO_WM_SLIDE_LAYOUT" val="l"/>
  <p:tag name="KSO_WM_SLIDE_LAYOUT_CNT" val="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WPS 演示</Application>
  <PresentationFormat>宽屏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2020-04-15T14:13:44Z</dcterms:created>
  <dcterms:modified xsi:type="dcterms:W3CDTF">2020-04-15T14:13:44Z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