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08399" y="1523864"/>
          <a:ext cx="10970824" cy="472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353"/>
                <a:gridCol w="1371353"/>
                <a:gridCol w="1371353"/>
                <a:gridCol w="1371353"/>
                <a:gridCol w="1371353"/>
                <a:gridCol w="1371353"/>
                <a:gridCol w="1371353"/>
                <a:gridCol w="1371353"/>
              </a:tblGrid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横项目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cs typeface="微软雅黑" panose="020B0503020204020204" charset="-122"/>
                          <a:sym typeface="Arial" panose="020B0604020202020204" pitchFamily="34" charset="0"/>
                        </a:rPr>
                        <a:t>分项目</a:t>
                      </a:r>
                      <a:endParaRPr lang="zh-CN" alt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cs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Arial" panose="020B0604020202020204" pitchFamily="34" charset="0"/>
                        </a:rPr>
                        <a:t>内容</a:t>
                      </a:r>
                      <a:endParaRPr lang="zh-CN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Arial" panose="020B0604020202020204" pitchFamily="34" charset="0"/>
                      </a:endParaRPr>
                    </a:p>
                  </a:txBody>
                  <a:tcPr marL="91466" marR="91466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8*β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VALUE" val="1311*3044"/>
  <p:tag name="KSO_WM_UNIT_TYPE" val="β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8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SLIDE_ID" val="custom20205081_18"/>
  <p:tag name="KSO_WM_TEMPLATE_SUBCATEGORY" val="19"/>
  <p:tag name="KSO_WM_TEMPLATE_MASTER_TYPE" val="0"/>
  <p:tag name="KSO_WM_TEMPLATE_COLOR_TYPE" val="1"/>
  <p:tag name="KSO_WM_SLIDE_ITEM_CNT" val="0"/>
  <p:tag name="KSO_WM_SLIDE_INDEX" val="18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pureTxt"/>
  <p:tag name="KSO_WM_SLIDE_SIZE" val="863*444"/>
  <p:tag name="KSO_WM_SLIDE_POSITION" val="47*47"/>
  <p:tag name="KSO_WM_SLIDE_LAYOUT" val="a_β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WPS 演示</Application>
  <PresentationFormat>宽屏</PresentationFormat>
  <Paragraphs>130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2020-04-15T14:13:04Z</dcterms:created>
  <dcterms:modified xsi:type="dcterms:W3CDTF">2020-04-15T14:13:04Z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