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>
            <p:custDataLst>
              <p:tags r:id="rId1"/>
            </p:custDataLst>
          </p:nvPr>
        </p:nvSpPr>
        <p:spPr>
          <a:xfrm>
            <a:off x="5768975" y="1936113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01.</a:t>
            </a:r>
            <a:endParaRPr lang="en-US" altLang="zh-CN" sz="44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2"/>
            </p:custDataLst>
          </p:nvPr>
        </p:nvSpPr>
        <p:spPr>
          <a:xfrm>
            <a:off x="6878955" y="1936113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>
            <p:custDataLst>
              <p:tags r:id="rId3"/>
            </p:custDataLst>
          </p:nvPr>
        </p:nvSpPr>
        <p:spPr>
          <a:xfrm>
            <a:off x="5768975" y="2948305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02.</a:t>
            </a:r>
            <a:endParaRPr lang="en-US" altLang="zh-CN" sz="44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>
            <p:custDataLst>
              <p:tags r:id="rId4"/>
            </p:custDataLst>
          </p:nvPr>
        </p:nvSpPr>
        <p:spPr>
          <a:xfrm>
            <a:off x="5768975" y="3960494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03.</a:t>
            </a:r>
            <a:endParaRPr lang="en-US" altLang="zh-CN" sz="4400" b="1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>
            <p:custDataLst>
              <p:tags r:id="rId5"/>
            </p:custDataLst>
          </p:nvPr>
        </p:nvSpPr>
        <p:spPr>
          <a:xfrm>
            <a:off x="5768975" y="4972685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04.</a:t>
            </a:r>
            <a:endParaRPr lang="en-US" altLang="zh-CN" sz="4400" b="1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6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>
            <p:custDataLst>
              <p:tags r:id="rId7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r"/>
            <a:r>
              <a:rPr lang="zh-CN" altLang="en-US" sz="4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目录</a:t>
            </a:r>
            <a:endParaRPr lang="zh-CN" altLang="en-US" sz="4400" b="1" spc="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>
            <p:custDataLst>
              <p:tags r:id="rId8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r"/>
            <a:r>
              <a:rPr lang="en-US" altLang="zh-CN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  <a:endParaRPr lang="en-US" altLang="zh-CN" spc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矩形 15"/>
          <p:cNvSpPr/>
          <p:nvPr>
            <p:custDataLst>
              <p:tags r:id="rId9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10"/>
            </p:custDataLst>
          </p:nvPr>
        </p:nvSpPr>
        <p:spPr>
          <a:xfrm>
            <a:off x="6878955" y="2948305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11"/>
            </p:custDataLst>
          </p:nvPr>
        </p:nvSpPr>
        <p:spPr>
          <a:xfrm>
            <a:off x="6878955" y="3960494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12"/>
            </p:custDataLst>
          </p:nvPr>
        </p:nvSpPr>
        <p:spPr>
          <a:xfrm>
            <a:off x="6878955" y="4972685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5081_4*l_h_i*1_1_1"/>
  <p:tag name="KSO_WM_TEMPLATE_CATEGORY" val="custom"/>
  <p:tag name="KSO_WM_TEMPLATE_INDEX" val="20205081"/>
  <p:tag name="KSO_WM_UNIT_LAYERLEVEL" val="1_1_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5081_4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081_4*l_h_i*1_2_1"/>
  <p:tag name="KSO_WM_TEMPLATE_CATEGORY" val="custom"/>
  <p:tag name="KSO_WM_TEMPLATE_INDEX" val="20205081"/>
  <p:tag name="KSO_WM_UNIT_LAYERLEVEL" val="1_1_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5081_4*l_h_i*1_3_1"/>
  <p:tag name="KSO_WM_TEMPLATE_CATEGORY" val="custom"/>
  <p:tag name="KSO_WM_TEMPLATE_INDEX" val="20205081"/>
  <p:tag name="KSO_WM_UNIT_LAYERLEVEL" val="1_1_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custom20205081_4*l_h_i*1_4_1"/>
  <p:tag name="KSO_WM_TEMPLATE_CATEGORY" val="custom"/>
  <p:tag name="KSO_WM_TEMPLATE_INDEX" val="20205081"/>
  <p:tag name="KSO_WM_UNIT_LAYERLEVEL" val="1_1_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4*i*2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4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4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4*i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081_4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</p:tagLst>
</file>

<file path=ppt/tags/tag73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5081_4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</p:tagLst>
</file>

<file path=ppt/tags/tag74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custom20205081_4*l_h_f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</p:tagLst>
</file>

<file path=ppt/tags/tag75.xml><?xml version="1.0" encoding="utf-8"?>
<p:tagLst xmlns:p="http://schemas.openxmlformats.org/presentationml/2006/main">
  <p:tag name="KSO_WM_SLIDE_ID" val="custom20205081_4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WPS 演示</Application>
  <PresentationFormat>宽屏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2020-04-15T14:13:00Z</dcterms:created>
  <dcterms:modified xsi:type="dcterms:W3CDTF">2020-04-15T14:13:01Z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