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4" Type="http://schemas.openxmlformats.org/officeDocument/2006/relationships/slideLayout" Target="../slideLayouts/slideLayout7.xml"/><Relationship Id="rId13" Type="http://schemas.openxmlformats.org/officeDocument/2006/relationships/tags" Target="../tags/tag75.xml"/><Relationship Id="rId12" Type="http://schemas.openxmlformats.org/officeDocument/2006/relationships/tags" Target="../tags/tag74.xml"/><Relationship Id="rId11" Type="http://schemas.openxmlformats.org/officeDocument/2006/relationships/tags" Target="../tags/tag73.xml"/><Relationship Id="rId10" Type="http://schemas.openxmlformats.org/officeDocument/2006/relationships/tags" Target="../tags/tag72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>
            <p:custDataLst>
              <p:tags r:id="rId1"/>
            </p:custDataLst>
          </p:nvPr>
        </p:nvSpPr>
        <p:spPr>
          <a:xfrm>
            <a:off x="5768975" y="1936113"/>
            <a:ext cx="958850" cy="7683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400" b="1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01.</a:t>
            </a:r>
            <a:endParaRPr lang="en-US" altLang="zh-CN" sz="4400" b="1" dirty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>
            <p:custDataLst>
              <p:tags r:id="rId2"/>
            </p:custDataLst>
          </p:nvPr>
        </p:nvSpPr>
        <p:spPr>
          <a:xfrm>
            <a:off x="6878955" y="1936113"/>
            <a:ext cx="4246245" cy="77040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单击输入章节标题......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>
            <p:custDataLst>
              <p:tags r:id="rId3"/>
            </p:custDataLst>
          </p:nvPr>
        </p:nvSpPr>
        <p:spPr>
          <a:xfrm>
            <a:off x="5768975" y="2948305"/>
            <a:ext cx="958850" cy="7683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400" b="1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02.</a:t>
            </a:r>
            <a:endParaRPr lang="en-US" altLang="zh-CN" sz="4400" b="1" dirty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>
            <p:custDataLst>
              <p:tags r:id="rId4"/>
            </p:custDataLst>
          </p:nvPr>
        </p:nvSpPr>
        <p:spPr>
          <a:xfrm>
            <a:off x="5768975" y="3960494"/>
            <a:ext cx="958850" cy="7683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400" b="1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03.</a:t>
            </a:r>
            <a:endParaRPr lang="en-US" altLang="zh-CN" sz="4400" b="1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>
            <p:custDataLst>
              <p:tags r:id="rId5"/>
            </p:custDataLst>
          </p:nvPr>
        </p:nvSpPr>
        <p:spPr>
          <a:xfrm>
            <a:off x="5768975" y="4972685"/>
            <a:ext cx="958850" cy="7683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400" b="1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04.</a:t>
            </a:r>
            <a:endParaRPr lang="en-US" altLang="zh-CN" sz="4400" b="1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6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>
            <p:custDataLst>
              <p:tags r:id="rId7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algn="r"/>
            <a:r>
              <a:rPr lang="zh-CN" altLang="en-US" sz="44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目录</a:t>
            </a:r>
            <a:endParaRPr lang="zh-CN" altLang="en-US" sz="4400" b="1" spc="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>
            <p:custDataLst>
              <p:tags r:id="rId8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en-US" altLang="zh-CN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CONTENTS</a:t>
            </a:r>
            <a:endParaRPr lang="en-US" altLang="zh-CN" spc="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>
            <p:custDataLst>
              <p:tags r:id="rId9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>
            <p:custDataLst>
              <p:tags r:id="rId10"/>
            </p:custDataLst>
          </p:nvPr>
        </p:nvSpPr>
        <p:spPr>
          <a:xfrm>
            <a:off x="6878955" y="2948305"/>
            <a:ext cx="4246245" cy="77040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单击输入章节标题......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>
            <p:custDataLst>
              <p:tags r:id="rId11"/>
            </p:custDataLst>
          </p:nvPr>
        </p:nvSpPr>
        <p:spPr>
          <a:xfrm>
            <a:off x="6878955" y="3960494"/>
            <a:ext cx="4246245" cy="77040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单击输入章节标题......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>
            <p:custDataLst>
              <p:tags r:id="rId12"/>
            </p:custDataLst>
          </p:nvPr>
        </p:nvSpPr>
        <p:spPr>
          <a:xfrm>
            <a:off x="6878955" y="4972685"/>
            <a:ext cx="4246245" cy="77040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单击输入章节标题......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1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custom20205176_4*l_h_i*1_1_1"/>
  <p:tag name="KSO_WM_TEMPLATE_CATEGORY" val="custom"/>
  <p:tag name="KSO_WM_TEMPLATE_INDEX" val="20205176"/>
  <p:tag name="KSO_WM_UNIT_LAYERLEVEL" val="1_1_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custom20205176_4*l_h_f*1_1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SHOW_EDIT_AREA_INDICATION" val="1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custom20205176_4*l_h_i*1_2_1"/>
  <p:tag name="KSO_WM_TEMPLATE_CATEGORY" val="custom"/>
  <p:tag name="KSO_WM_TEMPLATE_INDEX" val="20205176"/>
  <p:tag name="KSO_WM_UNIT_LAYERLEVEL" val="1_1_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custom20205176_4*l_h_i*1_3_1"/>
  <p:tag name="KSO_WM_TEMPLATE_CATEGORY" val="custom"/>
  <p:tag name="KSO_WM_TEMPLATE_INDEX" val="20205176"/>
  <p:tag name="KSO_WM_UNIT_LAYERLEVEL" val="1_1_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custom20205176_4*l_h_i*1_4_1"/>
  <p:tag name="KSO_WM_TEMPLATE_CATEGORY" val="custom"/>
  <p:tag name="KSO_WM_TEMPLATE_INDEX" val="20205176"/>
  <p:tag name="KSO_WM_UNIT_LAYERLEVEL" val="1_1_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176_4*i*2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176_4*a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NUMDGMTITLE" val="0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176_4*b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NUMDGMTITLE" val="0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176_4*i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5176_4*l_h_f*1_2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SHOW_EDIT_AREA_INDICATION" val="1"/>
</p:tagLst>
</file>

<file path=ppt/tags/tag73.xml><?xml version="1.0" encoding="utf-8"?>
<p:tagLst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custom20205176_4*l_h_f*1_3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SHOW_EDIT_AREA_INDICATION" val="1"/>
</p:tagLst>
</file>

<file path=ppt/tags/tag74.xml><?xml version="1.0" encoding="utf-8"?>
<p:tagLst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custom20205176_4*l_h_f*1_4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SHOW_EDIT_AREA_INDICATION" val="1"/>
</p:tagLst>
</file>

<file path=ppt/tags/tag75.xml><?xml version="1.0" encoding="utf-8"?>
<p:tagLst xmlns:p="http://schemas.openxmlformats.org/presentationml/2006/main">
  <p:tag name="KSO_WM_SLIDE_ID" val="custom20205176_4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4"/>
  <p:tag name="KSO_WM_SLIDE_INDEX" val="4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176"/>
  <p:tag name="KSO_WM_SLIDE_LAYOUT" val="a_b_l"/>
  <p:tag name="KSO_WM_SLIDE_LAYOUT_CNT" val="1_1_1"/>
  <p:tag name="KSO_WM_UNIT_SHOW_EDIT_AREA_INDICATION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WPS 演示</Application>
  <PresentationFormat>宽屏</PresentationFormat>
  <Paragraphs>20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2020-04-15T14:13:33Z</dcterms:created>
  <dcterms:modified xsi:type="dcterms:W3CDTF">2020-04-15T14:13:34Z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