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5768975" y="1936113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878955" y="1936113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5768975" y="294830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5768975" y="3960494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5"/>
            </p:custDataLst>
          </p:nvPr>
        </p:nvSpPr>
        <p:spPr>
          <a:xfrm>
            <a:off x="5768975" y="497268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r"/>
            <a:r>
              <a:rPr lang="zh-CN" altLang="en-US" sz="44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altLang="en-US" sz="44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r"/>
            <a:r>
              <a:rPr lang="en-US" altLang="zh-CN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en-US" altLang="zh-CN" spc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>
            <p:custDataLst>
              <p:tags r:id="rId9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0"/>
            </p:custDataLst>
          </p:nvPr>
        </p:nvSpPr>
        <p:spPr>
          <a:xfrm>
            <a:off x="6878955" y="294830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1"/>
            </p:custDataLst>
          </p:nvPr>
        </p:nvSpPr>
        <p:spPr>
          <a:xfrm>
            <a:off x="6878955" y="3960494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2"/>
            </p:custDataLst>
          </p:nvPr>
        </p:nvSpPr>
        <p:spPr>
          <a:xfrm>
            <a:off x="6878955" y="497268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176_4*l_h_i*1_1_1"/>
  <p:tag name="KSO_WM_TEMPLATE_CATEGORY" val="custom"/>
  <p:tag name="KSO_WM_TEMPLATE_INDEX" val="20205176"/>
  <p:tag name="KSO_WM_UNIT_LAYERLEVEL" val="1_1_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176_4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176_4*l_h_i*1_2_1"/>
  <p:tag name="KSO_WM_TEMPLATE_CATEGORY" val="custom"/>
  <p:tag name="KSO_WM_TEMPLATE_INDEX" val="20205176"/>
  <p:tag name="KSO_WM_UNIT_LAYERLEVEL" val="1_1_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176_4*l_h_i*1_3_1"/>
  <p:tag name="KSO_WM_TEMPLATE_CATEGORY" val="custom"/>
  <p:tag name="KSO_WM_TEMPLATE_INDEX" val="20205176"/>
  <p:tag name="KSO_WM_UNIT_LAYERLEVEL" val="1_1_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5176_4*l_h_i*1_4_1"/>
  <p:tag name="KSO_WM_TEMPLATE_CATEGORY" val="custom"/>
  <p:tag name="KSO_WM_TEMPLATE_INDEX" val="20205176"/>
  <p:tag name="KSO_WM_UNIT_LAYERLEVEL" val="1_1_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176_4*i*2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176_4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176_4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NUMDGMTITLE" val="0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176_4*i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176_4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</p:tagLst>
</file>

<file path=ppt/tags/tag73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176_4*l_h_f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</p:tagLst>
</file>

<file path=ppt/tags/tag74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5176_4*l_h_f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SHOW_EDIT_AREA_INDICATION" val="1"/>
</p:tagLst>
</file>

<file path=ppt/tags/tag75.xml><?xml version="1.0" encoding="utf-8"?>
<p:tagLst xmlns:p="http://schemas.openxmlformats.org/presentationml/2006/main">
  <p:tag name="KSO_WM_SLIDE_ID" val="custom20205176_4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176"/>
  <p:tag name="KSO_WM_SLIDE_LAYOUT" val="a_b_l"/>
  <p:tag name="KSO_WM_SLIDE_LAYOUT_CNT" val="1_1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2020-04-15T14:13:33Z</dcterms:created>
  <dcterms:modified xsi:type="dcterms:W3CDTF">2020-04-15T14:13:34Z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