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感谢聆听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>
            <a:normAutofit fontScale="97500"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汇报人：极墨产品部     日期：0000.00.00</a:t>
            </a:r>
            <a:endParaRPr lang="zh-CN" altLang="en-US" dirty="0">
              <a:sym typeface="Arial" panose="020B0604020202020204" pitchFamily="3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44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感谢聆听"/>
  <p:tag name="KSO_WM_UNIT_ISCONTENTSTITLE" val="0"/>
  <p:tag name="KSO_WM_UNIT_NOCLEAR" val="1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44*b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PRESET_TEXT" val="汇报人：极墨产品部     日期：0000.00.00"/>
  <p:tag name="KSO_WM_UNIT_ISCONTENTSTITLE" val="0"/>
  <p:tag name="KSO_WM_UNIT_NOCLEAR" val="0"/>
  <p:tag name="KSO_WM_UNIT_VALUE" val="42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SLIDE_ID" val="custom20205081_44"/>
  <p:tag name="KSO_WM_TEMPLATE_SUBCATEGORY" val="19"/>
  <p:tag name="KSO_WM_TEMPLATE_MASTER_TYPE" val="0"/>
  <p:tag name="KSO_WM_TEMPLATE_COLOR_TYPE" val="1"/>
  <p:tag name="KSO_WM_SLIDE_ITEM_CNT" val="0"/>
  <p:tag name="KSO_WM_SLIDE_INDEX" val="44"/>
  <p:tag name="KSO_WM_TAG_VERSION" val="1.0"/>
  <p:tag name="KSO_WM_BEAUTIFY_FLAG" val="#wm#"/>
  <p:tag name="KSO_WM_TEMPLATE_CATEGORY" val="custom"/>
  <p:tag name="KSO_WM_TEMPLATE_INDEX" val="20205081"/>
  <p:tag name="KSO_WM_SLIDE_TYPE" val="endPage"/>
  <p:tag name="KSO_WM_SLIDE_SUBTYPE" val="pureTxt"/>
  <p:tag name="KSO_WM_SLIDE_LAYOUT" val="a_b"/>
  <p:tag name="KSO_WM_SLIDE_LAYOUT_CNT" val="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WPS 演示</Application>
  <PresentationFormat>宽屏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感谢聆听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2020-04-15T14:13:12Z</dcterms:created>
  <dcterms:modified xsi:type="dcterms:W3CDTF">2020-04-15T14:13:12Z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