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7" Type="http://schemas.openxmlformats.org/officeDocument/2006/relationships/slideLayout" Target="../slideLayouts/slideLayout7.xml"/><Relationship Id="rId26" Type="http://schemas.openxmlformats.org/officeDocument/2006/relationships/tags" Target="../tags/tag88.xml"/><Relationship Id="rId25" Type="http://schemas.openxmlformats.org/officeDocument/2006/relationships/tags" Target="../tags/tag87.xml"/><Relationship Id="rId24" Type="http://schemas.openxmlformats.org/officeDocument/2006/relationships/tags" Target="../tags/tag86.xml"/><Relationship Id="rId23" Type="http://schemas.openxmlformats.org/officeDocument/2006/relationships/tags" Target="../tags/tag85.xml"/><Relationship Id="rId22" Type="http://schemas.openxmlformats.org/officeDocument/2006/relationships/tags" Target="../tags/tag84.xml"/><Relationship Id="rId21" Type="http://schemas.openxmlformats.org/officeDocument/2006/relationships/tags" Target="../tags/tag83.xml"/><Relationship Id="rId20" Type="http://schemas.openxmlformats.org/officeDocument/2006/relationships/tags" Target="../tags/tag82.xml"/><Relationship Id="rId2" Type="http://schemas.openxmlformats.org/officeDocument/2006/relationships/tags" Target="../tags/tag64.xml"/><Relationship Id="rId19" Type="http://schemas.openxmlformats.org/officeDocument/2006/relationships/tags" Target="../tags/tag81.xml"/><Relationship Id="rId18" Type="http://schemas.openxmlformats.org/officeDocument/2006/relationships/tags" Target="../tags/tag80.xml"/><Relationship Id="rId17" Type="http://schemas.openxmlformats.org/officeDocument/2006/relationships/tags" Target="../tags/tag79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接连接符 43"/>
          <p:cNvCxnSpPr>
            <a:endCxn id="3" idx="0"/>
          </p:cNvCxnSpPr>
          <p:nvPr>
            <p:custDataLst>
              <p:tags r:id="rId1"/>
            </p:custDataLst>
          </p:nvPr>
        </p:nvCxnSpPr>
        <p:spPr>
          <a:xfrm>
            <a:off x="916305" y="3823335"/>
            <a:ext cx="0" cy="86423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>
            <a:endCxn id="84" idx="0"/>
          </p:cNvCxnSpPr>
          <p:nvPr>
            <p:custDataLst>
              <p:tags r:id="rId2"/>
            </p:custDataLst>
          </p:nvPr>
        </p:nvCxnSpPr>
        <p:spPr>
          <a:xfrm flipV="1">
            <a:off x="3601085" y="2314575"/>
            <a:ext cx="0" cy="136969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>
            <a:endCxn id="90" idx="0"/>
          </p:cNvCxnSpPr>
          <p:nvPr>
            <p:custDataLst>
              <p:tags r:id="rId3"/>
            </p:custDataLst>
          </p:nvPr>
        </p:nvCxnSpPr>
        <p:spPr>
          <a:xfrm flipV="1">
            <a:off x="8928735" y="2314575"/>
            <a:ext cx="0" cy="136969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>
            <a:endCxn id="94" idx="0"/>
          </p:cNvCxnSpPr>
          <p:nvPr>
            <p:custDataLst>
              <p:tags r:id="rId4"/>
            </p:custDataLst>
          </p:nvPr>
        </p:nvCxnSpPr>
        <p:spPr>
          <a:xfrm>
            <a:off x="6288405" y="3823335"/>
            <a:ext cx="0" cy="864235"/>
          </a:xfrm>
          <a:prstGeom prst="line">
            <a:avLst/>
          </a:prstGeom>
          <a:ln w="254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菱形 2"/>
          <p:cNvSpPr/>
          <p:nvPr>
            <p:custDataLst>
              <p:tags r:id="rId5"/>
            </p:custDataLst>
          </p:nvPr>
        </p:nvSpPr>
        <p:spPr>
          <a:xfrm>
            <a:off x="805180" y="4687570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5" name="文本框 54"/>
          <p:cNvSpPr txBox="1"/>
          <p:nvPr>
            <p:custDataLst>
              <p:tags r:id="rId6"/>
            </p:custDataLst>
          </p:nvPr>
        </p:nvSpPr>
        <p:spPr>
          <a:xfrm>
            <a:off x="1075690" y="4589840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0" name="文本框 69"/>
          <p:cNvSpPr txBox="1"/>
          <p:nvPr>
            <p:custDataLst>
              <p:tags r:id="rId7"/>
            </p:custDataLst>
          </p:nvPr>
        </p:nvSpPr>
        <p:spPr>
          <a:xfrm>
            <a:off x="1075690" y="4988620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9" name="任意多边形: 形状 48"/>
          <p:cNvSpPr>
            <a:spLocks noChangeAspect="1"/>
          </p:cNvSpPr>
          <p:nvPr>
            <p:custDataLst>
              <p:tags r:id="rId8"/>
            </p:custDataLst>
          </p:nvPr>
        </p:nvSpPr>
        <p:spPr>
          <a:xfrm>
            <a:off x="617855" y="3538586"/>
            <a:ext cx="2908375" cy="577215"/>
          </a:xfrm>
          <a:custGeom>
            <a:avLst/>
            <a:gdLst>
              <a:gd name="connsiteX0" fmla="*/ 2620395 w 2908375"/>
              <a:gd name="connsiteY0" fmla="*/ 0 h 577215"/>
              <a:gd name="connsiteX1" fmla="*/ 2908375 w 2908375"/>
              <a:gd name="connsiteY1" fmla="*/ 287973 h 577215"/>
              <a:gd name="connsiteX2" fmla="*/ 2620395 w 2908375"/>
              <a:gd name="connsiteY2" fmla="*/ 575945 h 577215"/>
              <a:gd name="connsiteX3" fmla="*/ 2620078 w 2908375"/>
              <a:gd name="connsiteY3" fmla="*/ 575628 h 577215"/>
              <a:gd name="connsiteX4" fmla="*/ 2620078 w 2908375"/>
              <a:gd name="connsiteY4" fmla="*/ 577215 h 577215"/>
              <a:gd name="connsiteX5" fmla="*/ 298458 w 2908375"/>
              <a:gd name="connsiteY5" fmla="*/ 577215 h 577215"/>
              <a:gd name="connsiteX6" fmla="*/ 298458 w 2908375"/>
              <a:gd name="connsiteY6" fmla="*/ 576580 h 577215"/>
              <a:gd name="connsiteX7" fmla="*/ 0 w 2908375"/>
              <a:gd name="connsiteY7" fmla="*/ 576580 h 577215"/>
              <a:gd name="connsiteX8" fmla="*/ 288050 w 2908375"/>
              <a:gd name="connsiteY8" fmla="*/ 288608 h 577215"/>
              <a:gd name="connsiteX9" fmla="*/ 0 w 2908375"/>
              <a:gd name="connsiteY9" fmla="*/ 635 h 577215"/>
              <a:gd name="connsiteX10" fmla="*/ 344814 w 2908375"/>
              <a:gd name="connsiteY10" fmla="*/ 635 h 577215"/>
              <a:gd name="connsiteX11" fmla="*/ 344814 w 2908375"/>
              <a:gd name="connsiteY11" fmla="*/ 1270 h 577215"/>
              <a:gd name="connsiteX12" fmla="*/ 2619125 w 2908375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75" h="577215">
                <a:moveTo>
                  <a:pt x="2620395" y="0"/>
                </a:moveTo>
                <a:lnTo>
                  <a:pt x="2908375" y="287973"/>
                </a:lnTo>
                <a:lnTo>
                  <a:pt x="2620395" y="575945"/>
                </a:lnTo>
                <a:lnTo>
                  <a:pt x="2620078" y="575628"/>
                </a:lnTo>
                <a:lnTo>
                  <a:pt x="2620078" y="577215"/>
                </a:lnTo>
                <a:lnTo>
                  <a:pt x="298458" y="577215"/>
                </a:lnTo>
                <a:lnTo>
                  <a:pt x="298458" y="576580"/>
                </a:lnTo>
                <a:lnTo>
                  <a:pt x="0" y="576580"/>
                </a:lnTo>
                <a:lnTo>
                  <a:pt x="288050" y="288608"/>
                </a:lnTo>
                <a:lnTo>
                  <a:pt x="0" y="635"/>
                </a:lnTo>
                <a:lnTo>
                  <a:pt x="344814" y="635"/>
                </a:lnTo>
                <a:lnTo>
                  <a:pt x="344814" y="1270"/>
                </a:lnTo>
                <a:lnTo>
                  <a:pt x="2619125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6" name="文本框 55"/>
          <p:cNvSpPr txBox="1"/>
          <p:nvPr>
            <p:custDataLst>
              <p:tags r:id="rId9"/>
            </p:custDataLst>
          </p:nvPr>
        </p:nvSpPr>
        <p:spPr>
          <a:xfrm>
            <a:off x="967114" y="3597006"/>
            <a:ext cx="1762170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0" name="任意多边形: 形状 49"/>
          <p:cNvSpPr>
            <a:spLocks noChangeAspect="1"/>
          </p:cNvSpPr>
          <p:nvPr>
            <p:custDataLst>
              <p:tags r:id="rId10"/>
            </p:custDataLst>
          </p:nvPr>
        </p:nvSpPr>
        <p:spPr>
          <a:xfrm>
            <a:off x="3302709" y="3538586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2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2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1" name="文本框 60"/>
          <p:cNvSpPr txBox="1"/>
          <p:nvPr>
            <p:custDataLst>
              <p:tags r:id="rId11"/>
            </p:custDataLst>
          </p:nvPr>
        </p:nvSpPr>
        <p:spPr>
          <a:xfrm>
            <a:off x="3651960" y="3596371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1" name="任意多边形: 形状 50"/>
          <p:cNvSpPr>
            <a:spLocks noChangeAspect="1"/>
          </p:cNvSpPr>
          <p:nvPr>
            <p:custDataLst>
              <p:tags r:id="rId12"/>
            </p:custDataLst>
          </p:nvPr>
        </p:nvSpPr>
        <p:spPr>
          <a:xfrm>
            <a:off x="5987489" y="3538586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2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2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7" name="文本框 66"/>
          <p:cNvSpPr txBox="1"/>
          <p:nvPr>
            <p:custDataLst>
              <p:tags r:id="rId13"/>
            </p:custDataLst>
          </p:nvPr>
        </p:nvSpPr>
        <p:spPr>
          <a:xfrm>
            <a:off x="6336740" y="3596371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2" name="任意多边形: 形状 51"/>
          <p:cNvSpPr>
            <a:spLocks noChangeAspect="1"/>
          </p:cNvSpPr>
          <p:nvPr>
            <p:custDataLst>
              <p:tags r:id="rId14"/>
            </p:custDataLst>
          </p:nvPr>
        </p:nvSpPr>
        <p:spPr>
          <a:xfrm>
            <a:off x="8672269" y="3537951"/>
            <a:ext cx="2908300" cy="577215"/>
          </a:xfrm>
          <a:custGeom>
            <a:avLst/>
            <a:gdLst>
              <a:gd name="connsiteX0" fmla="*/ 2620328 w 2908300"/>
              <a:gd name="connsiteY0" fmla="*/ 0 h 577215"/>
              <a:gd name="connsiteX1" fmla="*/ 2908300 w 2908300"/>
              <a:gd name="connsiteY1" fmla="*/ 287973 h 577215"/>
              <a:gd name="connsiteX2" fmla="*/ 2620328 w 2908300"/>
              <a:gd name="connsiteY2" fmla="*/ 575945 h 577215"/>
              <a:gd name="connsiteX3" fmla="*/ 2620010 w 2908300"/>
              <a:gd name="connsiteY3" fmla="*/ 575627 h 577215"/>
              <a:gd name="connsiteX4" fmla="*/ 2620010 w 2908300"/>
              <a:gd name="connsiteY4" fmla="*/ 577215 h 577215"/>
              <a:gd name="connsiteX5" fmla="*/ 298450 w 2908300"/>
              <a:gd name="connsiteY5" fmla="*/ 577215 h 577215"/>
              <a:gd name="connsiteX6" fmla="*/ 298450 w 2908300"/>
              <a:gd name="connsiteY6" fmla="*/ 576580 h 577215"/>
              <a:gd name="connsiteX7" fmla="*/ 0 w 2908300"/>
              <a:gd name="connsiteY7" fmla="*/ 576580 h 577215"/>
              <a:gd name="connsiteX8" fmla="*/ 288043 w 2908300"/>
              <a:gd name="connsiteY8" fmla="*/ 288608 h 577215"/>
              <a:gd name="connsiteX9" fmla="*/ 0 w 2908300"/>
              <a:gd name="connsiteY9" fmla="*/ 635 h 577215"/>
              <a:gd name="connsiteX10" fmla="*/ 344805 w 2908300"/>
              <a:gd name="connsiteY10" fmla="*/ 635 h 577215"/>
              <a:gd name="connsiteX11" fmla="*/ 344805 w 2908300"/>
              <a:gd name="connsiteY11" fmla="*/ 1270 h 577215"/>
              <a:gd name="connsiteX12" fmla="*/ 2619058 w 2908300"/>
              <a:gd name="connsiteY12" fmla="*/ 1270 h 577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08300" h="577215">
                <a:moveTo>
                  <a:pt x="2620328" y="0"/>
                </a:moveTo>
                <a:lnTo>
                  <a:pt x="2908300" y="287973"/>
                </a:lnTo>
                <a:lnTo>
                  <a:pt x="2620328" y="575945"/>
                </a:lnTo>
                <a:lnTo>
                  <a:pt x="2620010" y="575627"/>
                </a:lnTo>
                <a:lnTo>
                  <a:pt x="2620010" y="577215"/>
                </a:lnTo>
                <a:lnTo>
                  <a:pt x="298450" y="577215"/>
                </a:lnTo>
                <a:lnTo>
                  <a:pt x="298450" y="576580"/>
                </a:lnTo>
                <a:lnTo>
                  <a:pt x="0" y="576580"/>
                </a:lnTo>
                <a:lnTo>
                  <a:pt x="288043" y="288608"/>
                </a:lnTo>
                <a:lnTo>
                  <a:pt x="0" y="635"/>
                </a:lnTo>
                <a:lnTo>
                  <a:pt x="344805" y="635"/>
                </a:lnTo>
                <a:lnTo>
                  <a:pt x="344805" y="1270"/>
                </a:lnTo>
                <a:lnTo>
                  <a:pt x="2619058" y="127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7" name="文本框 76"/>
          <p:cNvSpPr txBox="1"/>
          <p:nvPr>
            <p:custDataLst>
              <p:tags r:id="rId15"/>
            </p:custDataLst>
          </p:nvPr>
        </p:nvSpPr>
        <p:spPr>
          <a:xfrm>
            <a:off x="9021520" y="3595736"/>
            <a:ext cx="1762125" cy="460375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4" name="菱形 83"/>
          <p:cNvSpPr/>
          <p:nvPr>
            <p:custDataLst>
              <p:tags r:id="rId16"/>
            </p:custDataLst>
          </p:nvPr>
        </p:nvSpPr>
        <p:spPr>
          <a:xfrm rot="10800000">
            <a:off x="3489960" y="2092325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7" name="文本框 86"/>
          <p:cNvSpPr txBox="1"/>
          <p:nvPr>
            <p:custDataLst>
              <p:tags r:id="rId17"/>
            </p:custDataLst>
          </p:nvPr>
        </p:nvSpPr>
        <p:spPr>
          <a:xfrm>
            <a:off x="3789045" y="1988245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8" name="文本框 87"/>
          <p:cNvSpPr txBox="1"/>
          <p:nvPr>
            <p:custDataLst>
              <p:tags r:id="rId18"/>
            </p:custDataLst>
          </p:nvPr>
        </p:nvSpPr>
        <p:spPr>
          <a:xfrm>
            <a:off x="3789045" y="2387025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0" name="菱形 89"/>
          <p:cNvSpPr/>
          <p:nvPr>
            <p:custDataLst>
              <p:tags r:id="rId19"/>
            </p:custDataLst>
          </p:nvPr>
        </p:nvSpPr>
        <p:spPr>
          <a:xfrm rot="10800000">
            <a:off x="8817610" y="2092325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1" name="文本框 90"/>
          <p:cNvSpPr txBox="1"/>
          <p:nvPr>
            <p:custDataLst>
              <p:tags r:id="rId20"/>
            </p:custDataLst>
          </p:nvPr>
        </p:nvSpPr>
        <p:spPr>
          <a:xfrm>
            <a:off x="9116695" y="1988245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2" name="文本框 91"/>
          <p:cNvSpPr txBox="1"/>
          <p:nvPr>
            <p:custDataLst>
              <p:tags r:id="rId21"/>
            </p:custDataLst>
          </p:nvPr>
        </p:nvSpPr>
        <p:spPr>
          <a:xfrm>
            <a:off x="9116695" y="2387025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4" name="菱形 93"/>
          <p:cNvSpPr/>
          <p:nvPr>
            <p:custDataLst>
              <p:tags r:id="rId22"/>
            </p:custDataLst>
          </p:nvPr>
        </p:nvSpPr>
        <p:spPr>
          <a:xfrm>
            <a:off x="6177280" y="4687570"/>
            <a:ext cx="222250" cy="222250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5" name="文本框 94"/>
          <p:cNvSpPr txBox="1"/>
          <p:nvPr>
            <p:custDataLst>
              <p:tags r:id="rId23"/>
            </p:custDataLst>
          </p:nvPr>
        </p:nvSpPr>
        <p:spPr>
          <a:xfrm>
            <a:off x="6447790" y="4589840"/>
            <a:ext cx="2421890" cy="398780"/>
          </a:xfrm>
          <a:prstGeom prst="rect">
            <a:avLst/>
          </a:prstGeom>
          <a:noFill/>
        </p:spPr>
        <p:txBody>
          <a:bodyPr wrap="square" rtlCol="0" anchor="b" anchorCtr="0">
            <a:normAutofit fontScale="975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单击此处输入标题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96" name="文本框 95"/>
          <p:cNvSpPr txBox="1"/>
          <p:nvPr>
            <p:custDataLst>
              <p:tags r:id="rId24"/>
            </p:custDataLst>
          </p:nvPr>
        </p:nvSpPr>
        <p:spPr>
          <a:xfrm>
            <a:off x="6447790" y="4988620"/>
            <a:ext cx="2421890" cy="1021433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3" name="文本框 42"/>
          <p:cNvSpPr txBox="1"/>
          <p:nvPr>
            <p:custDataLst>
              <p:tags r:id="rId25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2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1_3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3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2_3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3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4_3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3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3_3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3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1_4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4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a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1_1"/>
  <p:tag name="KSO_WM_UNIT_SHOW_EDIT_AREA_INDICATION" val="1"/>
  <p:tag name="KSO_WM_UNIT_ISNUMDGMTITLE" val="0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f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1_2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2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1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1_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2_2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2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3_2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4_2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2_4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2_4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a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2_1"/>
  <p:tag name="KSO_WM_UNIT_SHOW_EDIT_AREA_INDICATION" val="1"/>
  <p:tag name="KSO_WM_UNIT_ISNUMDGMTITLE" val="0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f*1_2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2_1"/>
  <p:tag name="KSO_WM_UNIT_SHOW_EDIT_AREA_INDICATION" val="1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4_4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4_4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a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4_1"/>
  <p:tag name="KSO_WM_UNIT_SHOW_EDIT_AREA_INDICATION" val="1"/>
  <p:tag name="KSO_WM_UNIT_ISNUMDGMTITLE" val="0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f*1_4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4_1"/>
  <p:tag name="KSO_WM_UNIT_SHOW_EDIT_AREA_INDICATION" val="1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i*1_3_4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DIAGRAM_GROUP_CODE" val="m1-1"/>
  <p:tag name="KSO_WM_UNIT_TYPE" val="m_h_i"/>
  <p:tag name="KSO_WM_UNIT_INDEX" val="1_3_4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a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ISCONTENTSTITLE" val="0"/>
  <p:tag name="KSO_WM_UNIT_PRESET_TEXT" val="单击此处输入标题"/>
  <p:tag name="KSO_WM_UNIT_NOCLEAR" val="0"/>
  <p:tag name="KSO_WM_UNIT_VALUE" val="9"/>
  <p:tag name="KSO_WM_DIAGRAM_GROUP_CODE" val="m1-1"/>
  <p:tag name="KSO_WM_UNIT_TYPE" val="m_h_a"/>
  <p:tag name="KSO_WM_UNIT_INDEX" val="1_3_1"/>
  <p:tag name="KSO_WM_UNIT_SHOW_EDIT_AREA_INDICATION" val="1"/>
  <p:tag name="KSO_WM_UNIT_ISNUMDGMTITLE" val="0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m_h_f*1_3_1"/>
  <p:tag name="KSO_WM_TEMPLATE_CATEGORY" val="custom"/>
  <p:tag name="KSO_WM_TEMPLATE_INDEX" val="20205176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22"/>
  <p:tag name="KSO_WM_DIAGRAM_GROUP_CODE" val="m1-1"/>
  <p:tag name="KSO_WM_UNIT_TYPE" val="m_h_f"/>
  <p:tag name="KSO_WM_UNIT_INDEX" val="1_3_1"/>
  <p:tag name="KSO_WM_UNIT_SHOW_EDIT_AREA_INDICATION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6_28*a*1"/>
  <p:tag name="KSO_WM_TEMPLATE_CATEGORY" val="custom"/>
  <p:tag name="KSO_WM_TEMPLATE_INDEX" val="20205176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m1-1"/>
  <p:tag name="KSO_WM_UNIT_TYPE" val="a"/>
  <p:tag name="KSO_WM_UNIT_INDEX" val="1"/>
  <p:tag name="KSO_WM_UNIT_SHOW_EDIT_AREA_INDICATION" val="1"/>
  <p:tag name="KSO_WM_UNIT_ISNUMDGMTITLE" val="0"/>
</p:tagLst>
</file>

<file path=ppt/tags/tag88.xml><?xml version="1.0" encoding="utf-8"?>
<p:tagLst xmlns:p="http://schemas.openxmlformats.org/presentationml/2006/main">
  <p:tag name="KSO_WM_SLIDE_ID" val="custom20205176_28"/>
  <p:tag name="KSO_WM_TEMPLATE_SUBCATEGORY" val="19"/>
  <p:tag name="KSO_WM_TEMPLATE_MASTER_TYPE" val="0"/>
  <p:tag name="KSO_WM_TEMPLATE_COLOR_TYPE" val="1"/>
  <p:tag name="KSO_WM_SLIDE_ITEM_CNT" val="4"/>
  <p:tag name="KSO_WM_SLIDE_INDEX" val="28"/>
  <p:tag name="KSO_WM_TAG_VERSION" val="1.0"/>
  <p:tag name="KSO_WM_BEAUTIFY_FLAG" val="#wm#"/>
  <p:tag name="KSO_WM_TEMPLATE_CATEGORY" val="custom"/>
  <p:tag name="KSO_WM_TEMPLATE_INDEX" val="20205176"/>
  <p:tag name="KSO_WM_SLIDE_TYPE" val="text"/>
  <p:tag name="KSO_WM_SLIDE_SUBTYPE" val="diag"/>
  <p:tag name="KSO_WM_SLIDE_SIZE" val="863.206*308.483"/>
  <p:tag name="KSO_WM_SLIDE_POSITION" val="48.65*164.75"/>
  <p:tag name="KSO_WM_SLIDE_LAYOUT" val="a_m"/>
  <p:tag name="KSO_WM_SLIDE_LAYOUT_CNT" val="1_1"/>
  <p:tag name="KSO_WM_DIAGRAM_GROUP_CODE" val="m1-1"/>
  <p:tag name="KSO_WM_SLIDE_DIAGTYPE" val="m"/>
  <p:tag name="KSO_WM_UNIT_SHOW_EDIT_AREA_INDICATION" val="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WPS 演示</Application>
  <PresentationFormat>宽屏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2020-04-15T14:13:41Z</dcterms:created>
  <dcterms:modified xsi:type="dcterms:W3CDTF">2020-04-15T14:13:41Z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