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6" r:id="rId3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CDCDC"/>
    <a:srgbClr val="F0F0F0"/>
    <a:srgbClr val="E6E6E6"/>
    <a:srgbClr val="C8C8C8"/>
    <a:srgbClr val="FFFFFF"/>
    <a:srgbClr val="FAFAFA"/>
    <a:srgbClr val="BEBE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78" autoAdjust="0"/>
    <p:restoredTop sz="94660"/>
  </p:normalViewPr>
  <p:slideViewPr>
    <p:cSldViewPr snapToGrid="0">
      <p:cViewPr varScale="1">
        <p:scale>
          <a:sx n="78" d="100"/>
          <a:sy n="78" d="100"/>
        </p:scale>
        <p:origin x="654" y="54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7" Type="http://schemas.openxmlformats.org/officeDocument/2006/relationships/viewProps" Target="viewProps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B84EA-7D68-4D60-9CB1-D50884785D1C}" type="datetimeFigureOut">
              <a:rPr lang="zh-CN" altLang="en-US" smtClean="0">
                <a:latin typeface="微软雅黑" panose="020B0503020204020204" charset="-122"/>
                <a:ea typeface="微软雅黑" panose="020B0503020204020204" charset="-122"/>
              </a:rPr>
            </a:fld>
            <a:endParaRPr lang="zh-CN" altLang="en-US" smtClean="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E0FC9-F1F8-4FAE-9988-3BA365CFD46F}" type="slidenum">
              <a:rPr lang="zh-CN" altLang="en-US" smtClean="0">
                <a:latin typeface="微软雅黑" panose="020B0503020204020204" charset="-122"/>
                <a:ea typeface="微软雅黑" panose="020B0503020204020204" charset="-122"/>
              </a:rPr>
            </a:fld>
            <a:endParaRPr lang="zh-CN" altLang="en-US" smtClean="0"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fld id="{1AC49D05-6128-4D0D-A32A-06A5E73B386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fld id="{5849F42C-2DAE-424C-A4B8-3140182C3E9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6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6" Type="http://schemas.openxmlformats.org/officeDocument/2006/relationships/tags" Target="../tags/tag5.xml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5" Type="http://schemas.openxmlformats.org/officeDocument/2006/relationships/tags" Target="../tags/tag51.xml"/><Relationship Id="rId4" Type="http://schemas.openxmlformats.org/officeDocument/2006/relationships/tags" Target="../tags/tag50.xml"/><Relationship Id="rId3" Type="http://schemas.openxmlformats.org/officeDocument/2006/relationships/tags" Target="../tags/tag49.xml"/><Relationship Id="rId2" Type="http://schemas.openxmlformats.org/officeDocument/2006/relationships/tags" Target="../tags/tag48.xm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6" Type="http://schemas.openxmlformats.org/officeDocument/2006/relationships/tags" Target="../tags/tag56.xml"/><Relationship Id="rId5" Type="http://schemas.openxmlformats.org/officeDocument/2006/relationships/tags" Target="../tags/tag55.xml"/><Relationship Id="rId4" Type="http://schemas.openxmlformats.org/officeDocument/2006/relationships/tags" Target="../tags/tag54.xml"/><Relationship Id="rId3" Type="http://schemas.openxmlformats.org/officeDocument/2006/relationships/tags" Target="../tags/tag53.xml"/><Relationship Id="rId2" Type="http://schemas.openxmlformats.org/officeDocument/2006/relationships/tags" Target="../tags/tag52.xm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6" Type="http://schemas.openxmlformats.org/officeDocument/2006/relationships/tags" Target="../tags/tag10.xml"/><Relationship Id="rId5" Type="http://schemas.openxmlformats.org/officeDocument/2006/relationships/tags" Target="../tags/tag9.xml"/><Relationship Id="rId4" Type="http://schemas.openxmlformats.org/officeDocument/2006/relationships/tags" Target="../tags/tag8.xml"/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6" Type="http://schemas.openxmlformats.org/officeDocument/2006/relationships/tags" Target="../tags/tag15.xml"/><Relationship Id="rId5" Type="http://schemas.openxmlformats.org/officeDocument/2006/relationships/tags" Target="../tags/tag14.xml"/><Relationship Id="rId4" Type="http://schemas.openxmlformats.org/officeDocument/2006/relationships/tags" Target="../tags/tag13.xml"/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7" Type="http://schemas.openxmlformats.org/officeDocument/2006/relationships/tags" Target="../tags/tag21.xml"/><Relationship Id="rId6" Type="http://schemas.openxmlformats.org/officeDocument/2006/relationships/tags" Target="../tags/tag20.xml"/><Relationship Id="rId5" Type="http://schemas.openxmlformats.org/officeDocument/2006/relationships/tags" Target="../tags/tag19.xml"/><Relationship Id="rId4" Type="http://schemas.openxmlformats.org/officeDocument/2006/relationships/tags" Target="../tags/tag18.xml"/><Relationship Id="rId3" Type="http://schemas.openxmlformats.org/officeDocument/2006/relationships/tags" Target="../tags/tag17.xml"/><Relationship Id="rId2" Type="http://schemas.openxmlformats.org/officeDocument/2006/relationships/tags" Target="../tags/tag16.xm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9" Type="http://schemas.openxmlformats.org/officeDocument/2006/relationships/tags" Target="../tags/tag29.xml"/><Relationship Id="rId8" Type="http://schemas.openxmlformats.org/officeDocument/2006/relationships/tags" Target="../tags/tag28.xml"/><Relationship Id="rId7" Type="http://schemas.openxmlformats.org/officeDocument/2006/relationships/tags" Target="../tags/tag27.xml"/><Relationship Id="rId6" Type="http://schemas.openxmlformats.org/officeDocument/2006/relationships/tags" Target="../tags/tag26.xml"/><Relationship Id="rId5" Type="http://schemas.openxmlformats.org/officeDocument/2006/relationships/tags" Target="../tags/tag25.xml"/><Relationship Id="rId4" Type="http://schemas.openxmlformats.org/officeDocument/2006/relationships/tags" Target="../tags/tag24.xml"/><Relationship Id="rId3" Type="http://schemas.openxmlformats.org/officeDocument/2006/relationships/tags" Target="../tags/tag23.xml"/><Relationship Id="rId2" Type="http://schemas.openxmlformats.org/officeDocument/2006/relationships/tags" Target="../tags/tag22.xm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5" Type="http://schemas.openxmlformats.org/officeDocument/2006/relationships/tags" Target="../tags/tag33.xml"/><Relationship Id="rId4" Type="http://schemas.openxmlformats.org/officeDocument/2006/relationships/tags" Target="../tags/tag32.xml"/><Relationship Id="rId3" Type="http://schemas.openxmlformats.org/officeDocument/2006/relationships/tags" Target="../tags/tag31.xml"/><Relationship Id="rId2" Type="http://schemas.openxmlformats.org/officeDocument/2006/relationships/tags" Target="../tags/tag30.xm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4" Type="http://schemas.openxmlformats.org/officeDocument/2006/relationships/tags" Target="../tags/tag36.xml"/><Relationship Id="rId3" Type="http://schemas.openxmlformats.org/officeDocument/2006/relationships/tags" Target="../tags/tag35.xml"/><Relationship Id="rId2" Type="http://schemas.openxmlformats.org/officeDocument/2006/relationships/tags" Target="../tags/tag34.xm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7" Type="http://schemas.openxmlformats.org/officeDocument/2006/relationships/tags" Target="../tags/tag42.xml"/><Relationship Id="rId6" Type="http://schemas.openxmlformats.org/officeDocument/2006/relationships/tags" Target="../tags/tag41.xml"/><Relationship Id="rId5" Type="http://schemas.openxmlformats.org/officeDocument/2006/relationships/tags" Target="../tags/tag40.xml"/><Relationship Id="rId4" Type="http://schemas.openxmlformats.org/officeDocument/2006/relationships/tags" Target="../tags/tag39.xml"/><Relationship Id="rId3" Type="http://schemas.openxmlformats.org/officeDocument/2006/relationships/tags" Target="../tags/tag38.xml"/><Relationship Id="rId2" Type="http://schemas.openxmlformats.org/officeDocument/2006/relationships/tags" Target="../tags/tag37.xm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6" Type="http://schemas.openxmlformats.org/officeDocument/2006/relationships/tags" Target="../tags/tag47.xml"/><Relationship Id="rId5" Type="http://schemas.openxmlformats.org/officeDocument/2006/relationships/tags" Target="../tags/tag46.xml"/><Relationship Id="rId4" Type="http://schemas.openxmlformats.org/officeDocument/2006/relationships/tags" Target="../tags/tag45.xml"/><Relationship Id="rId3" Type="http://schemas.openxmlformats.org/officeDocument/2006/relationships/tags" Target="../tags/tag44.xml"/><Relationship Id="rId2" Type="http://schemas.openxmlformats.org/officeDocument/2006/relationships/tags" Target="../tags/tag43.xm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  <p:custDataLst>
              <p:tags r:id="rId2"/>
            </p:custDataLst>
          </p:nvPr>
        </p:nvSpPr>
        <p:spPr>
          <a:xfrm>
            <a:off x="1198800" y="914400"/>
            <a:ext cx="9799200" cy="2570400"/>
          </a:xfrm>
        </p:spPr>
        <p:txBody>
          <a:bodyPr lIns="90000" tIns="46800" rIns="90000" bIns="46800" anchor="b" anchorCtr="0">
            <a:normAutofit/>
          </a:bodyPr>
          <a:lstStyle>
            <a:lvl1pPr algn="ctr">
              <a:defRPr sz="6000" b="1" i="0" spc="300" baseline="0">
                <a:solidFill>
                  <a:schemeClr val="tx1">
                    <a:lumMod val="85000"/>
                    <a:lumOff val="15000"/>
                  </a:schemeClr>
                </a:solidFill>
                <a:effectLst/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  <p:custDataLst>
              <p:tags r:id="rId3"/>
            </p:custDataLst>
          </p:nvPr>
        </p:nvSpPr>
        <p:spPr>
          <a:xfrm>
            <a:off x="1198800" y="3560400"/>
            <a:ext cx="9799200" cy="1472400"/>
          </a:xfrm>
        </p:spPr>
        <p:txBody>
          <a:bodyPr lIns="90000" tIns="46800" rIns="90000" bIns="46800">
            <a:normAutofit/>
          </a:bodyPr>
          <a:lstStyle>
            <a:lvl1pPr marL="0" indent="0" algn="ctr" eaLnBrk="1" fontAlgn="auto" latinLnBrk="0" hangingPunct="1">
              <a:lnSpc>
                <a:spcPct val="110000"/>
              </a:lnSpc>
              <a:buNone/>
              <a:defRPr sz="2400" u="none" strike="noStrike" kern="1200" cap="none" spc="20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单击此处编辑副标题</a:t>
            </a:r>
            <a:endParaRPr lang="zh-CN" altLang="en-US" dirty="0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5"/>
            </p:custDataLst>
          </p:nvPr>
        </p:nvSpPr>
        <p:spPr>
          <a:xfrm>
            <a:off x="608400" y="774000"/>
            <a:ext cx="10972800" cy="5482800"/>
          </a:xfrm>
        </p:spPr>
        <p:txBody>
          <a:bodyPr/>
          <a:lstStyle>
            <a:lvl1pPr marL="228600" indent="-228600" eaLnBrk="1" fontAlgn="auto" latinLnBrk="0" hangingPunct="1">
              <a:lnSpc>
                <a:spcPct val="130000"/>
              </a:lnSpc>
              <a:buFont typeface="Arial" panose="020B0604020202020204" pitchFamily="34" charset="0"/>
              <a:buChar char="●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1pPr>
            <a:lvl2pPr marL="685800" indent="-228600" defTabSz="9144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tabLst>
                <a:tab pos="1609725" algn="l"/>
                <a:tab pos="1609725" algn="l"/>
                <a:tab pos="1609725" algn="l"/>
                <a:tab pos="1609725" algn="l"/>
              </a:tabLst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2pPr>
            <a:lvl3pPr marL="1143000" indent="-2286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3pPr>
            <a:lvl4pPr marL="1600200" indent="-228600" eaLnBrk="1" fontAlgn="auto" latinLnBrk="0" hangingPunct="1">
              <a:lnSpc>
                <a:spcPct val="120000"/>
              </a:lnSpc>
              <a:buFont typeface="Wingdings" panose="05000000000000000000" charset="0"/>
              <a:buChar char="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4pPr>
            <a:lvl5pPr marL="2057400" indent="-2286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•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5"/>
            </p:custDataLst>
          </p:nvPr>
        </p:nvSpPr>
        <p:spPr>
          <a:xfrm>
            <a:off x="1198800" y="2484000"/>
            <a:ext cx="9799200" cy="1018800"/>
          </a:xfrm>
        </p:spPr>
        <p:txBody>
          <a:bodyPr vert="horz" lIns="90000" tIns="46800" rIns="90000" bIns="46800" rtlCol="0" anchor="t" anchorCtr="0">
            <a:normAutofit/>
          </a:bodyPr>
          <a:lstStyle>
            <a:lvl1pPr marL="0" marR="0" algn="ctr" defTabSz="914400" rtl="0" eaLnBrk="1" fontAlgn="auto" latinLnBrk="0" hangingPunct="1">
              <a:lnSpc>
                <a:spcPct val="100000"/>
              </a:lnSpc>
              <a:buNone/>
              <a:defRPr kumimoji="0" lang="zh-CN" altLang="en-US" sz="60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单击此处编辑标题</a:t>
            </a:r>
            <a:endParaRPr>
              <a:sym typeface="+mn-ea"/>
            </a:endParaRPr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6"/>
            </p:custDataLst>
          </p:nvPr>
        </p:nvSpPr>
        <p:spPr>
          <a:xfrm>
            <a:off x="1198800" y="3560400"/>
            <a:ext cx="9799200" cy="471600"/>
          </a:xfrm>
        </p:spPr>
        <p:txBody>
          <a:bodyPr lIns="90000" tIns="46800" rIns="90000" bIns="46800">
            <a:normAutofit/>
          </a:bodyPr>
          <a:lstStyle>
            <a:lvl1pPr marL="0" indent="0" algn="ctr">
              <a:lnSpc>
                <a:spcPct val="110000"/>
              </a:lnSpc>
              <a:buNone/>
              <a:defRPr sz="2400" spc="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608400" y="1490400"/>
            <a:ext cx="10969200" cy="4759200"/>
          </a:xfrm>
        </p:spPr>
        <p:txBody>
          <a:bodyPr vert="horz" lIns="90000" tIns="46800" rIns="90000" bIns="4680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●"/>
              <a:defRPr kumimoji="0" lang="zh-CN" altLang="en-US" sz="18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5pPr>
            <a:lvl6pPr marL="2286000" indent="0">
              <a:buNone/>
              <a:defRPr/>
            </a:lvl6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1990800" y="3848400"/>
            <a:ext cx="7768800" cy="766800"/>
          </a:xfrm>
        </p:spPr>
        <p:txBody>
          <a:bodyPr lIns="90000" tIns="46800" rIns="90000" bIns="46800" anchor="b" anchorCtr="0">
            <a:normAutofit/>
          </a:bodyPr>
          <a:lstStyle>
            <a:lvl1pPr>
              <a:defRPr sz="4400" b="1" i="0" u="none" strike="noStrike" kern="1200" cap="none" spc="300" normalizeH="0" baseline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uFillTx/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1990800" y="4615200"/>
            <a:ext cx="7768800" cy="867600"/>
          </a:xfrm>
        </p:spPr>
        <p:txBody>
          <a:bodyPr lIns="90000" tIns="46800" rIns="90000" bIns="46800">
            <a:normAutofit/>
          </a:bodyPr>
          <a:lstStyle>
            <a:lvl1pPr marL="0" indent="0" eaLnBrk="1" fontAlgn="auto" latinLnBrk="0" hangingPunct="1">
              <a:lnSpc>
                <a:spcPct val="130000"/>
              </a:lnSpc>
              <a:buNone/>
              <a:defRPr kumimoji="0" lang="zh-CN" altLang="en-US" sz="1800" b="0" i="0" u="none" strike="noStrike" kern="1200" cap="none" spc="150" normalizeH="0" baseline="0" noProof="1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608400" y="1501200"/>
            <a:ext cx="5176800" cy="4748400"/>
          </a:xfrm>
        </p:spPr>
        <p:txBody>
          <a:bodyPr vert="horz" lIns="90000" tIns="46800" rIns="90000" bIns="4680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411600" y="1501200"/>
            <a:ext cx="5176800" cy="4748400"/>
          </a:xfrm>
        </p:spPr>
        <p:txBody>
          <a:bodyPr lIns="90000" tIns="46800" rIns="90000" bIns="46800">
            <a:normAutofit/>
          </a:bodyPr>
          <a:lstStyle>
            <a:lvl1pPr marL="228600" indent="-228600" eaLnBrk="1" fontAlgn="auto" latinLnBrk="0" hangingPunct="1">
              <a:lnSpc>
                <a:spcPct val="130000"/>
              </a:lnSpc>
              <a:spcAft>
                <a:spcPts val="600"/>
              </a:spcAft>
              <a:buFont typeface="Arial" panose="020B0604020202020204" pitchFamily="34" charset="0"/>
              <a:buChar char="●"/>
              <a:defRPr sz="16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 marL="685800" indent="-228600" defTabSz="9144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tabLst>
                <a:tab pos="1609725" algn="l"/>
                <a:tab pos="1609725" algn="l"/>
                <a:tab pos="1609725" algn="l"/>
                <a:tab pos="1609725" algn="l"/>
              </a:tabLst>
              <a:defRPr sz="16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2pPr>
            <a:lvl3pPr marL="1143000" indent="-2286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defRPr sz="16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3pPr>
            <a:lvl4pPr marL="1600200" indent="-228600" eaLnBrk="1" fontAlgn="auto" latinLnBrk="0" hangingPunct="1">
              <a:lnSpc>
                <a:spcPct val="120000"/>
              </a:lnSpc>
              <a:buFont typeface="Wingdings" panose="05000000000000000000" charset="0"/>
              <a:buChar char=""/>
              <a:defRPr sz="14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4pPr>
            <a:lvl5pPr eaLnBrk="1" fontAlgn="auto" latinLnBrk="0" hangingPunct="1">
              <a:lnSpc>
                <a:spcPct val="120000"/>
              </a:lnSpc>
              <a:defRPr sz="1400"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sz="2000" b="1" u="none" strike="noStrike" kern="1200" cap="none" spc="200" normalizeH="0" baseline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5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kumimoji="0" lang="zh-CN" altLang="en-US" sz="2000" b="1" i="0" u="none" strike="noStrike" kern="1200" cap="none" spc="20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>
                <a:sym typeface="+mn-ea"/>
              </a:rPr>
              <a:t>单击此处编辑文本</a:t>
            </a:r>
            <a:endParaRPr>
              <a:sym typeface="+mn-ea"/>
            </a:endParaRP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608400" y="1555200"/>
            <a:ext cx="5233077" cy="4608000"/>
          </a:xfrm>
        </p:spPr>
        <p:txBody>
          <a:bodyPr vert="horz" lIns="90000" tIns="46800" rIns="90000" bIns="46800" rtlCol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endParaRPr dirty="0">
              <a:sym typeface="+mn-ea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6350400" y="1555200"/>
            <a:ext cx="5227200" cy="4608000"/>
          </a:xfrm>
        </p:spPr>
        <p:txBody>
          <a:bodyPr vert="horz" lIns="90000" tIns="46800" rIns="90000" bIns="46800" rtlCol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457200" indent="0" defTabSz="914400" eaLnBrk="1" fontAlgn="auto" latinLnBrk="0" hangingPunct="1">
              <a:buFont typeface="Arial" panose="020B0604020202020204" pitchFamily="34" charset="0"/>
              <a:buNone/>
              <a:tabLst>
                <a:tab pos="1609725" algn="l"/>
                <a:tab pos="1609725" algn="l"/>
                <a:tab pos="1609725" algn="l"/>
                <a:tab pos="1609725" algn="l"/>
              </a:tabLst>
              <a:defRPr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</a:defRPr>
            </a:lvl2pPr>
            <a:lvl3pPr eaLnBrk="1" fontAlgn="auto" latinLnBrk="0" hangingPunct="1">
              <a:buFont typeface="Arial" panose="020B0604020202020204" pitchFamily="34" charset="0"/>
              <a:buChar char="●"/>
              <a:defRPr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</a:defRPr>
            </a:lvl3pPr>
            <a:lvl4pPr eaLnBrk="1" fontAlgn="auto" latinLnBrk="0" hangingPunct="1">
              <a:defRPr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</a:defRPr>
            </a:lvl4pPr>
            <a:lvl5pPr eaLnBrk="1" fontAlgn="auto" latinLnBrk="0" hangingPunct="1">
              <a:defRPr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7"/>
            </p:custDataLst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 hasCustomPrompt="1"/>
            <p:custDataLst>
              <p:tags r:id="rId2"/>
            </p:custDataLst>
          </p:nvPr>
        </p:nvSpPr>
        <p:spPr>
          <a:xfrm>
            <a:off x="10234800" y="914400"/>
            <a:ext cx="1044000" cy="5029200"/>
          </a:xfrm>
        </p:spPr>
        <p:txBody>
          <a:bodyPr vert="eaVert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kumimoji="0" lang="zh-CN" altLang="en-US" sz="28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单击此处编辑标题</a:t>
            </a:r>
            <a:endParaRPr dirty="0">
              <a:sym typeface="+mn-ea"/>
            </a:endParaRP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3"/>
            </p:custDataLst>
          </p:nvPr>
        </p:nvSpPr>
        <p:spPr>
          <a:xfrm>
            <a:off x="914400" y="914400"/>
            <a:ext cx="9169200" cy="5029200"/>
          </a:xfrm>
        </p:spPr>
        <p:txBody>
          <a:bodyPr vert="eaVert" lIns="46800" tIns="46800" rIns="46800" bIns="46800"/>
          <a:lstStyle>
            <a:lvl1pPr marL="228600" indent="-228600" eaLnBrk="1" fontAlgn="auto" latinLnBrk="0" hangingPunct="1">
              <a:lnSpc>
                <a:spcPct val="130000"/>
              </a:lnSpc>
              <a:spcAft>
                <a:spcPts val="1000"/>
              </a:spcAft>
              <a:buFont typeface="Arial" panose="020B0604020202020204" pitchFamily="34" charset="0"/>
              <a:buChar char="●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1pPr>
            <a:lvl2pPr marL="685800" indent="-228600" defTabSz="914400" eaLnBrk="1" fontAlgn="auto" latinLnBrk="0" hangingPunct="1">
              <a:lnSpc>
                <a:spcPct val="120000"/>
              </a:lnSpc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  <a:tab pos="1609725" algn="l"/>
                <a:tab pos="1609725" algn="l"/>
                <a:tab pos="1609725" algn="l"/>
              </a:tabLst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2pPr>
            <a:lvl3pPr marL="1143000" indent="-228600" eaLnBrk="1" fontAlgn="auto" latinLnBrk="0" hangingPunct="1">
              <a:lnSpc>
                <a:spcPct val="120000"/>
              </a:lnSpc>
              <a:spcAft>
                <a:spcPts val="600"/>
              </a:spcAft>
              <a:buFont typeface="Arial" panose="020B0604020202020204" pitchFamily="34" charset="0"/>
              <a:buChar char="●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3pPr>
            <a:lvl4pPr marL="1600200" indent="-228600" eaLnBrk="1" fontAlgn="auto" latinLnBrk="0" hangingPunct="1">
              <a:lnSpc>
                <a:spcPct val="120000"/>
              </a:lnSpc>
              <a:spcAft>
                <a:spcPts val="300"/>
              </a:spcAft>
              <a:buFont typeface="Wingdings" panose="05000000000000000000" charset="0"/>
              <a:buChar char="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4pPr>
            <a:lvl5pPr marL="2057400" indent="-228600" eaLnBrk="1" fontAlgn="auto" latinLnBrk="0" hangingPunct="1">
              <a:lnSpc>
                <a:spcPct val="120000"/>
              </a:lnSpc>
              <a:spcAft>
                <a:spcPts val="300"/>
              </a:spcAft>
              <a:buFont typeface="Arial" panose="020B0604020202020204" pitchFamily="34" charset="0"/>
              <a:buChar char="•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8" Type="http://schemas.openxmlformats.org/officeDocument/2006/relationships/theme" Target="../theme/theme1.xml"/><Relationship Id="rId17" Type="http://schemas.openxmlformats.org/officeDocument/2006/relationships/tags" Target="../tags/tag62.xml"/><Relationship Id="rId16" Type="http://schemas.openxmlformats.org/officeDocument/2006/relationships/tags" Target="../tags/tag61.xml"/><Relationship Id="rId15" Type="http://schemas.openxmlformats.org/officeDocument/2006/relationships/tags" Target="../tags/tag60.xml"/><Relationship Id="rId14" Type="http://schemas.openxmlformats.org/officeDocument/2006/relationships/tags" Target="../tags/tag59.xml"/><Relationship Id="rId13" Type="http://schemas.openxmlformats.org/officeDocument/2006/relationships/tags" Target="../tags/tag58.xml"/><Relationship Id="rId12" Type="http://schemas.openxmlformats.org/officeDocument/2006/relationships/tags" Target="../tags/tag57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2"/>
            </p:custDataLst>
          </p:nvPr>
        </p:nvSpPr>
        <p:spPr>
          <a:xfrm>
            <a:off x="608400" y="608400"/>
            <a:ext cx="10969200" cy="705600"/>
          </a:xfrm>
          <a:prstGeom prst="rect">
            <a:avLst/>
          </a:prstGeom>
        </p:spPr>
        <p:txBody>
          <a:bodyPr vert="horz" lIns="90170" tIns="46990" rIns="90170" bIns="46990" rtlCol="0" anchor="ctr" anchorCtr="0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3"/>
            </p:custDataLst>
          </p:nvPr>
        </p:nvSpPr>
        <p:spPr>
          <a:xfrm>
            <a:off x="608400" y="1490400"/>
            <a:ext cx="10969200" cy="4759200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4"/>
            </p:custDataLst>
          </p:nvPr>
        </p:nvSpPr>
        <p:spPr>
          <a:xfrm>
            <a:off x="6120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5"/>
            </p:custDataLst>
          </p:nvPr>
        </p:nvSpPr>
        <p:spPr>
          <a:xfrm>
            <a:off x="4116000" y="6314400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6"/>
            </p:custDataLst>
          </p:nvPr>
        </p:nvSpPr>
        <p:spPr>
          <a:xfrm>
            <a:off x="88776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KSO_TEMPLATE" hidden="1"/>
          <p:cNvSpPr/>
          <p:nvPr>
            <p:custDataLst>
              <p:tags r:id="rId17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3600" b="1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●"/>
        <a:defRPr sz="18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1pPr>
      <a:lvl2pPr marL="6858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tabLst>
          <a:tab pos="1609725" algn="l"/>
          <a:tab pos="1609725" algn="l"/>
          <a:tab pos="1609725" algn="l"/>
          <a:tab pos="1609725" algn="l"/>
        </a:tabLst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2pPr>
      <a:lvl3pPr marL="11430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3pPr>
      <a:lvl4pPr marL="16002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Wingdings" panose="05000000000000000000" charset="0"/>
        <a:buChar char="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4pPr>
      <a:lvl5pPr marL="20574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.xml"/><Relationship Id="rId7" Type="http://schemas.openxmlformats.org/officeDocument/2006/relationships/tags" Target="../tags/tag69.xml"/><Relationship Id="rId6" Type="http://schemas.openxmlformats.org/officeDocument/2006/relationships/tags" Target="../tags/tag68.xml"/><Relationship Id="rId5" Type="http://schemas.openxmlformats.org/officeDocument/2006/relationships/tags" Target="../tags/tag67.xml"/><Relationship Id="rId4" Type="http://schemas.openxmlformats.org/officeDocument/2006/relationships/tags" Target="../tags/tag66.xml"/><Relationship Id="rId3" Type="http://schemas.openxmlformats.org/officeDocument/2006/relationships/tags" Target="../tags/tag65.xml"/><Relationship Id="rId2" Type="http://schemas.openxmlformats.org/officeDocument/2006/relationships/tags" Target="../tags/tag64.xml"/><Relationship Id="rId1" Type="http://schemas.openxmlformats.org/officeDocument/2006/relationships/tags" Target="../tags/tag6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2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 lIns="90000" tIns="46800" rIns="90000" bIns="46800">
            <a:normAutofit/>
          </a:bodyPr>
          <a:lstStyle/>
          <a:p>
            <a:r>
              <a:rPr lang="zh-CN" altLang="en-US" dirty="0">
                <a:sym typeface="Arial" panose="020B0604020202020204" pitchFamily="34" charset="0"/>
              </a:rPr>
              <a:t>单击输入标题内容</a:t>
            </a:r>
            <a:endParaRPr lang="zh-CN" altLang="en-US" dirty="0">
              <a:sym typeface="Arial" panose="020B0604020202020204" pitchFamily="34" charset="0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zh-CN" altLang="en-US" dirty="0">
                <a:sym typeface="Arial" panose="020B0604020202020204" pitchFamily="34" charset="0"/>
              </a:rPr>
              <a:t>单击此处添加正文</a:t>
            </a:r>
            <a:endParaRPr lang="zh-CN" altLang="en-US" dirty="0">
              <a:sym typeface="Arial" panose="020B0604020202020204" pitchFamily="34" charset="0"/>
            </a:endParaRPr>
          </a:p>
        </p:txBody>
      </p:sp>
      <p:grpSp>
        <p:nvGrpSpPr>
          <p:cNvPr id="19" name="组合 18"/>
          <p:cNvGrpSpPr/>
          <p:nvPr>
            <p:custDataLst>
              <p:tags r:id="rId3"/>
            </p:custDataLst>
          </p:nvPr>
        </p:nvGrpSpPr>
        <p:grpSpPr>
          <a:xfrm>
            <a:off x="2114550" y="2516505"/>
            <a:ext cx="1026160" cy="1026160"/>
            <a:chOff x="2870" y="3715"/>
            <a:chExt cx="1616" cy="1616"/>
          </a:xfrm>
        </p:grpSpPr>
        <p:sp>
          <p:nvSpPr>
            <p:cNvPr id="5" name="矩形 4"/>
            <p:cNvSpPr/>
            <p:nvPr>
              <p:custDataLst>
                <p:tags r:id="rId4"/>
              </p:custDataLst>
            </p:nvPr>
          </p:nvSpPr>
          <p:spPr>
            <a:xfrm>
              <a:off x="2870" y="3715"/>
              <a:ext cx="1616" cy="161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endParaRPr>
            </a:p>
          </p:txBody>
        </p:sp>
        <p:sp>
          <p:nvSpPr>
            <p:cNvPr id="10" name="文本框 9"/>
            <p:cNvSpPr txBox="1"/>
            <p:nvPr>
              <p:custDataLst>
                <p:tags r:id="rId5"/>
              </p:custDataLst>
            </p:nvPr>
          </p:nvSpPr>
          <p:spPr>
            <a:xfrm>
              <a:off x="2870" y="3715"/>
              <a:ext cx="1616" cy="1616"/>
            </a:xfrm>
            <a:prstGeom prst="rect">
              <a:avLst/>
            </a:prstGeom>
            <a:noFill/>
          </p:spPr>
          <p:txBody>
            <a:bodyPr wrap="square" rtlCol="0" anchor="ctr" anchorCtr="0">
              <a:normAutofit/>
            </a:bodyPr>
            <a:lstStyle/>
            <a:p>
              <a:pPr algn="ctr"/>
              <a:r>
                <a:rPr lang="en-US" altLang="zh-CN" sz="4400" b="1" dirty="0">
                  <a:solidFill>
                    <a:schemeClr val="bg1"/>
                  </a:solidFill>
                  <a:latin typeface="Arial" panose="020B0604020202020204" pitchFamily="34" charset="0"/>
                  <a:ea typeface="微软雅黑" panose="020B0503020204020204" charset="-122"/>
                  <a:cs typeface="Arial" panose="020B0604020202020204" pitchFamily="34" charset="0"/>
                  <a:sym typeface="Arial" panose="020B0604020202020204" pitchFamily="34" charset="0"/>
                </a:rPr>
                <a:t>01</a:t>
              </a:r>
              <a:endParaRPr lang="en-US" altLang="zh-CN" sz="4400" b="1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</p:grpSp>
      <p:sp>
        <p:nvSpPr>
          <p:cNvPr id="24" name="矩形 23"/>
          <p:cNvSpPr/>
          <p:nvPr>
            <p:custDataLst>
              <p:tags r:id="rId6"/>
            </p:custDataLst>
          </p:nvPr>
        </p:nvSpPr>
        <p:spPr>
          <a:xfrm>
            <a:off x="10075545" y="2516505"/>
            <a:ext cx="17780" cy="2556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</p:spTree>
    <p:custDataLst>
      <p:tags r:id="rId7"/>
    </p:custDataLst>
  </p:cSld>
  <p:clrMapOvr>
    <a:masterClrMapping/>
  </p:clrMapOvr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5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5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6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2.xml><?xml version="1.0" encoding="utf-8"?>
<p:tagLst xmlns:p="http://schemas.openxmlformats.org/presentationml/2006/main">
  <p:tag name="KSO_WM_TEMPLATE_THUMBS_INDEX" val="1、4、7、12、13、14、15、16、17、18、20、24、25、28、33、36、40、43、44"/>
  <p:tag name="KSO_WM_TEMPLATE_SUBCATEGORY" val="19"/>
  <p:tag name="KSO_WM_TAG_VERSION" val="1.0"/>
  <p:tag name="KSO_WM_BEAUTIFY_FLAG" val="#wm#"/>
  <p:tag name="KSO_WM_TEMPLATE_CATEGORY" val="custom"/>
  <p:tag name="KSO_WM_TEMPLATE_INDEX" val="20205081"/>
  <p:tag name="KSO_WM_TEMPLATE_MASTER_TYPE" val="0"/>
  <p:tag name="KSO_WM_TEMPLATE_COLOR_TYPE" val="1"/>
  <p:tag name="KSO_WM_UNIT_SHOW_EDIT_AREA_INDICATION" val="1"/>
</p:tagLst>
</file>

<file path=ppt/tags/tag6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5081_7*a*1"/>
  <p:tag name="KSO_WM_TEMPLATE_CATEGORY" val="custom"/>
  <p:tag name="KSO_WM_TEMPLATE_INDEX" val="20205081"/>
  <p:tag name="KSO_WM_UNIT_LAYERLEVEL" val="1"/>
  <p:tag name="KSO_WM_TAG_VERSION" val="1.0"/>
  <p:tag name="KSO_WM_BEAUTIFY_FLAG" val="#wm#"/>
  <p:tag name="KSO_WM_UNIT_ISCONTENTSTITLE" val="0"/>
  <p:tag name="KSO_WM_UNIT_PRESET_TEXT" val="单击输入标题内容"/>
  <p:tag name="KSO_WM_UNIT_NOCLEAR" val="0"/>
  <p:tag name="KSO_WM_UNIT_VALUE" val="14"/>
  <p:tag name="KSO_WM_UNIT_TYPE" val="a"/>
  <p:tag name="KSO_WM_UNIT_INDEX" val="1"/>
  <p:tag name="KSO_WM_UNIT_SHOW_EDIT_AREA_INDICATION" val="1"/>
  <p:tag name="KSO_WM_UNIT_ISNUMDGMTITLE" val="0"/>
</p:tagLst>
</file>

<file path=ppt/tags/tag6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5081_7*b*1"/>
  <p:tag name="KSO_WM_TEMPLATE_CATEGORY" val="custom"/>
  <p:tag name="KSO_WM_TEMPLATE_INDEX" val="20205081"/>
  <p:tag name="KSO_WM_UNIT_LAYERLEVEL" val="1"/>
  <p:tag name="KSO_WM_TAG_VERSION" val="1.0"/>
  <p:tag name="KSO_WM_BEAUTIFY_FLAG" val="#wm#"/>
  <p:tag name="KSO_WM_UNIT_ISCONTENTSTITLE" val="0"/>
  <p:tag name="KSO_WM_UNIT_PRESET_TEXT" val="单击此处添加正文"/>
  <p:tag name="KSO_WM_UNIT_NOCLEAR" val="0"/>
  <p:tag name="KSO_WM_UNIT_VALUE" val="66"/>
  <p:tag name="KSO_WM_UNIT_TYPE" val="b"/>
  <p:tag name="KSO_WM_UNIT_INDEX" val="1"/>
  <p:tag name="KSO_WM_UNIT_SHOW_EDIT_AREA_INDICATION" val="1"/>
  <p:tag name="KSO_WM_UNIT_ISNUMDGMTITLE" val="0"/>
</p:tagLst>
</file>

<file path=ppt/tags/tag6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5081_7*i*1"/>
  <p:tag name="KSO_WM_TEMPLATE_CATEGORY" val="custom"/>
  <p:tag name="KSO_WM_TEMPLATE_INDEX" val="20205081"/>
  <p:tag name="KSO_WM_UNIT_LAYERLEVEL" val="1"/>
  <p:tag name="KSO_WM_TAG_VERSION" val="1.0"/>
  <p:tag name="KSO_WM_BEAUTIFY_FLAG" val="#wm#"/>
  <p:tag name="KSO_WM_UNIT_TYPE" val="i"/>
  <p:tag name="KSO_WM_UNIT_INDEX" val="1"/>
</p:tagLst>
</file>

<file path=ppt/tags/tag6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5081_7*i*2"/>
  <p:tag name="KSO_WM_TEMPLATE_CATEGORY" val="custom"/>
  <p:tag name="KSO_WM_TEMPLATE_INDEX" val="20205081"/>
  <p:tag name="KSO_WM_UNIT_LAYERLEVEL" val="1"/>
  <p:tag name="KSO_WM_TAG_VERSION" val="1.0"/>
  <p:tag name="KSO_WM_BEAUTIFY_FLAG" val="#wm#"/>
  <p:tag name="KSO_WM_UNIT_TYPE" val="i"/>
  <p:tag name="KSO_WM_UNIT_INDEX" val="2"/>
</p:tagLst>
</file>

<file path=ppt/tags/tag67.xml><?xml version="1.0" encoding="utf-8"?>
<p:tagLst xmlns:p="http://schemas.openxmlformats.org/presentationml/2006/main">
  <p:tag name="KSO_WM_UNIT_HIGHLIGHT" val="0"/>
  <p:tag name="KSO_WM_UNIT_COMPATIBLE" val="1"/>
  <p:tag name="KSO_WM_UNIT_DIAGRAM_ISNUMVISUAL" val="0"/>
  <p:tag name="KSO_WM_UNIT_DIAGRAM_ISREFERUNIT" val="0"/>
  <p:tag name="KSO_WM_UNIT_ID" val="custom20205081_7*e*1"/>
  <p:tag name="KSO_WM_TEMPLATE_CATEGORY" val="custom"/>
  <p:tag name="KSO_WM_TEMPLATE_INDEX" val="20205081"/>
  <p:tag name="KSO_WM_UNIT_LAYERLEVEL" val="1"/>
  <p:tag name="KSO_WM_TAG_VERSION" val="1.0"/>
  <p:tag name="KSO_WM_BEAUTIFY_FLAG" val="#wm#"/>
  <p:tag name="KSO_WM_UNIT_PRESET_TEXT" val="01"/>
  <p:tag name="KSO_WM_UNIT_NOCLEAR" val="0"/>
  <p:tag name="KSO_WM_UNIT_VALUE" val="1"/>
  <p:tag name="KSO_WM_UNIT_TYPE" val="e"/>
  <p:tag name="KSO_WM_UNIT_INDEX" val="1"/>
  <p:tag name="KSO_WM_UNIT_SHOW_EDIT_AREA_INDICATION" val="1"/>
</p:tagLst>
</file>

<file path=ppt/tags/tag6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5081_7*i*3"/>
  <p:tag name="KSO_WM_TEMPLATE_CATEGORY" val="custom"/>
  <p:tag name="KSO_WM_TEMPLATE_INDEX" val="20205081"/>
  <p:tag name="KSO_WM_UNIT_LAYERLEVEL" val="1"/>
  <p:tag name="KSO_WM_TAG_VERSION" val="1.0"/>
  <p:tag name="KSO_WM_BEAUTIFY_FLAG" val="#wm#"/>
  <p:tag name="KSO_WM_UNIT_TYPE" val="i"/>
  <p:tag name="KSO_WM_UNIT_INDEX" val="3"/>
</p:tagLst>
</file>

<file path=ppt/tags/tag69.xml><?xml version="1.0" encoding="utf-8"?>
<p:tagLst xmlns:p="http://schemas.openxmlformats.org/presentationml/2006/main">
  <p:tag name="KSO_WM_SLIDE_ID" val="custom20205081_7"/>
  <p:tag name="KSO_WM_TEMPLATE_SUBCATEGORY" val="19"/>
  <p:tag name="KSO_WM_TEMPLATE_MASTER_TYPE" val="0"/>
  <p:tag name="KSO_WM_TEMPLATE_COLOR_TYPE" val="1"/>
  <p:tag name="KSO_WM_SLIDE_ITEM_CNT" val="0"/>
  <p:tag name="KSO_WM_SLIDE_INDEX" val="7"/>
  <p:tag name="KSO_WM_TAG_VERSION" val="1.0"/>
  <p:tag name="KSO_WM_BEAUTIFY_FLAG" val="#wm#"/>
  <p:tag name="KSO_WM_TEMPLATE_CATEGORY" val="custom"/>
  <p:tag name="KSO_WM_TEMPLATE_INDEX" val="20205081"/>
  <p:tag name="KSO_WM_SLIDE_TYPE" val="sectionTitle"/>
  <p:tag name="KSO_WM_SLIDE_SUBTYPE" val="pureTxt"/>
  <p:tag name="KSO_WM_SLIDE_LAYOUT" val="a_b_e"/>
  <p:tag name="KSO_WM_SLIDE_LAYOUT_CNT" val="1_1_1"/>
  <p:tag name="KSO_WM_UNIT_SHOW_EDIT_AREA_INDICATION" val="1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1_Office 主题​​">
  <a:themeElements>
    <a:clrScheme name="新版空白演示配色">
      <a:dk1>
        <a:srgbClr val="000000"/>
      </a:dk1>
      <a:lt1>
        <a:srgbClr val="FFFFFF"/>
      </a:lt1>
      <a:dk2>
        <a:srgbClr val="0F1423"/>
      </a:dk2>
      <a:lt2>
        <a:srgbClr val="FFFFFF"/>
      </a:lt2>
      <a:accent1>
        <a:srgbClr val="6096E6"/>
      </a:accent1>
      <a:accent2>
        <a:srgbClr val="58B6E5"/>
      </a:accent2>
      <a:accent3>
        <a:srgbClr val="56CA95"/>
      </a:accent3>
      <a:accent4>
        <a:srgbClr val="FFBA55"/>
      </a:accent4>
      <a:accent5>
        <a:srgbClr val="F18870"/>
      </a:accent5>
      <a:accent6>
        <a:srgbClr val="EC5F74"/>
      </a:accent6>
      <a:hlink>
        <a:srgbClr val="0563C1"/>
      </a:hlink>
      <a:folHlink>
        <a:srgbClr val="954D72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</Words>
  <Application>WPS 演示</Application>
  <PresentationFormat>宽屏</PresentationFormat>
  <Paragraphs>6</Paragraphs>
  <Slides>1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7" baseType="lpstr">
      <vt:lpstr>Arial</vt:lpstr>
      <vt:lpstr>宋体</vt:lpstr>
      <vt:lpstr>Wingdings</vt:lpstr>
      <vt:lpstr>微软雅黑</vt:lpstr>
      <vt:lpstr>Wingdings</vt:lpstr>
      <vt:lpstr>1_Office 主题​​</vt:lpstr>
      <vt:lpstr>单击输入标题内容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Administrator</dc:creator>
  <cp:lastModifiedBy>Administrator</cp:lastModifiedBy>
  <cp:revision>2</cp:revision>
  <dcterms:created xsi:type="dcterms:W3CDTF">2020-04-15T14:13:01Z</dcterms:created>
  <dcterms:modified xsi:type="dcterms:W3CDTF">2020-04-15T14:13:01Z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2052-11.1.0.9107</vt:lpwstr>
  </property>
</Properties>
</file>