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DCDC"/>
    <a:srgbClr val="F0F0F0"/>
    <a:srgbClr val="E6E6E6"/>
    <a:srgbClr val="C8C8C8"/>
    <a:srgbClr val="FFFFFF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78" d="100"/>
          <a:sy n="78" d="100"/>
        </p:scale>
        <p:origin x="654" y="5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1AC49D05-6128-4D0D-A32A-06A5E73B386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b="1" i="0" spc="30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 eaLnBrk="1" fontAlgn="auto" latinLnBrk="0" hangingPunct="1">
              <a:lnSpc>
                <a:spcPct val="13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4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eaLnBrk="1" fontAlgn="auto" latinLnBrk="0" hangingPunct="1">
              <a:lnSpc>
                <a:spcPct val="120000"/>
              </a:lnSpc>
              <a:defRPr sz="1400"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 defTabSz="914400" eaLnBrk="1" fontAlgn="auto" latinLnBrk="0" hangingPunct="1">
              <a:buNone/>
              <a:tabLst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2pPr>
            <a:lvl3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3pPr>
            <a:lvl4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4pPr>
            <a:lvl5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9D9D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7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p>
            <a:r>
              <a:rPr lang="zh-CN" altLang="zh-CN"/>
              <a:t>空白演示</a:t>
            </a:r>
            <a:endParaRPr lang="zh-CN" alt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p>
            <a:r>
              <a:rPr lang="zh-CN" altLang="en-US"/>
              <a:t>单击输入您的封面副标题</a:t>
            </a:r>
            <a:endParaRPr lang="zh-CN" altLang="en-US"/>
          </a:p>
        </p:txBody>
      </p:sp>
    </p:spTree>
    <p:custDataLst>
      <p:tags r:id="rId3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ISCONTENTSTITLE" val="0"/>
  <p:tag name="KSO_WM_UNIT_ISNUMDGMTITLE" val="0"/>
  <p:tag name="KSO_WM_UNIT_PRESET_TEXT" val="空白演示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176_1*a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输入您的封面副标题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176_1*b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1_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</Words>
  <Application>WPS 演示</Application>
  <PresentationFormat>宽屏</PresentationFormat>
  <Paragraphs>4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Arial</vt:lpstr>
      <vt:lpstr>宋体</vt:lpstr>
      <vt:lpstr>Wingdings</vt:lpstr>
      <vt:lpstr>微软雅黑</vt:lpstr>
      <vt:lpstr>Wingdings</vt:lpstr>
      <vt:lpstr>1_Office 主题​​</vt:lpstr>
      <vt:lpstr>空白演示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Administrator</cp:lastModifiedBy>
  <cp:revision>2</cp:revision>
  <dcterms:created xsi:type="dcterms:W3CDTF">2020-04-15T14:13:33Z</dcterms:created>
  <dcterms:modified xsi:type="dcterms:W3CDTF">2020-04-15T14:13:33Z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2052-11.1.0.9107</vt:lpwstr>
  </property>
</Properties>
</file>