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r>
              <a:rPr lang="zh-CN" altLang="en-US" dirty="0">
                <a:sym typeface="Arial" panose="020B0604020202020204" pitchFamily="34" charset="0"/>
              </a:rPr>
              <a:t>单击输入标题内容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>
                <a:sym typeface="Arial" panose="020B0604020202020204" pitchFamily="34" charset="0"/>
              </a:rPr>
              <a:t>单击此处添加正文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>
            <p:custDataLst>
              <p:tags r:id="rId3"/>
            </p:custDataLst>
          </p:nvPr>
        </p:nvGrpSpPr>
        <p:grpSpPr>
          <a:xfrm>
            <a:off x="2114550" y="2516505"/>
            <a:ext cx="1026160" cy="1026160"/>
            <a:chOff x="2870" y="3715"/>
            <a:chExt cx="1616" cy="1616"/>
          </a:xfrm>
        </p:grpSpPr>
        <p:sp>
          <p:nvSpPr>
            <p:cNvPr id="5" name="矩形 4"/>
            <p:cNvSpPr/>
            <p:nvPr>
              <p:custDataLst>
                <p:tags r:id="rId4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>
              <p:custDataLst>
                <p:tags r:id="rId5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01</a:t>
              </a:r>
              <a:endPara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10075545" y="2516505"/>
            <a:ext cx="17780" cy="255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输入标题内容"/>
  <p:tag name="KSO_WM_UNIT_NOCLEAR" val="0"/>
  <p:tag name="KSO_WM_UNIT_VALUE" val="14"/>
  <p:tag name="KSO_WM_UNIT_TYPE" val="a"/>
  <p:tag name="KSO_WM_UNIT_INDEX" val="1"/>
  <p:tag name="KSO_WM_UNIT_SHOW_EDIT_AREA_INDICATION" val="1"/>
  <p:tag name="KSO_WM_UNIT_ISNUMDGMTITLE" val="0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b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添加正文"/>
  <p:tag name="KSO_WM_UNIT_NOCLEAR" val="0"/>
  <p:tag name="KSO_WM_UNIT_VALUE" val="66"/>
  <p:tag name="KSO_WM_UNIT_TYPE" val="b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i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i*2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67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5176_7*e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PRESET_TEXT" val="01"/>
  <p:tag name="KSO_WM_UNIT_NOCLEAR" val="0"/>
  <p:tag name="KSO_WM_UNIT_VALUE" val="1"/>
  <p:tag name="KSO_WM_UNIT_TYPE" val="e"/>
  <p:tag name="KSO_WM_UNIT_INDEX" val="1"/>
  <p:tag name="KSO_WM_UNIT_SHOW_EDIT_AREA_INDICATION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7*i*3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69.xml><?xml version="1.0" encoding="utf-8"?>
<p:tagLst xmlns:p="http://schemas.openxmlformats.org/presentationml/2006/main">
  <p:tag name="KSO_WM_SLIDE_ID" val="custom20205176_7"/>
  <p:tag name="KSO_WM_TEMPLATE_SUBCATEGORY" val="19"/>
  <p:tag name="KSO_WM_TEMPLATE_MASTER_TYPE" val="0"/>
  <p:tag name="KSO_WM_TEMPLATE_COLOR_TYPE" val="1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5176"/>
  <p:tag name="KSO_WM_SLIDE_TYPE" val="sectionTitle"/>
  <p:tag name="KSO_WM_SLIDE_SUBTYPE" val="pureTxt"/>
  <p:tag name="KSO_WM_SLIDE_LAYOUT" val="a_b_e"/>
  <p:tag name="KSO_WM_SLIDE_LAYOUT_CNT" val="1_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演示</Application>
  <PresentationFormat>宽屏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单击输入标题内容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2020-04-15T14:13:34Z</dcterms:created>
  <dcterms:modified xsi:type="dcterms:W3CDTF">2020-04-15T14:13:34Z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