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单击输入标题内容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3"/>
            </p:custDataLst>
          </p:nvPr>
        </p:nvGrpSpPr>
        <p:grpSpPr>
          <a:xfrm>
            <a:off x="2114550" y="2516505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5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01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10075545" y="2516505"/>
            <a:ext cx="17780" cy="255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正文"/>
  <p:tag name="KSO_WM_UNIT_NOCLEAR" val="0"/>
  <p:tag name="KSO_WM_UNIT_VALUE" val="66"/>
  <p:tag name="KSO_WM_UNIT_TYPE" val="b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2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67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176_7*e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3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69.xml><?xml version="1.0" encoding="utf-8"?>
<p:tagLst xmlns:p="http://schemas.openxmlformats.org/presentationml/2006/main">
  <p:tag name="KSO_WM_SLIDE_ID" val="custom20205176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176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单击输入标题内容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2020-04-15T14:13:34Z</dcterms:created>
  <dcterms:modified xsi:type="dcterms:W3CDTF">2020-04-15T14:13:34Z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