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3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NUMDGMTITLE" val="0"/>
</p:tagLst>
</file>

<file path=ppt/tags/tag64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6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176_13*f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LIDE_ID" val="custom20205176_13"/>
  <p:tag name="KSO_WM_TEMPLATE_SUBCATEGORY" val="19"/>
  <p:tag name="KSO_WM_TEMPLATE_MASTER_TYPE" val="0"/>
  <p:tag name="KSO_WM_TEMPLATE_COLOR_TYPE" val="1"/>
  <p:tag name="KSO_WM_SLIDE_ITEM_CNT" val="0"/>
  <p:tag name="KSO_WM_SLIDE_INDEX" val="13"/>
  <p:tag name="KSO_WM_TAG_VERSION" val="1.0"/>
  <p:tag name="KSO_WM_SLIDE_TYPE" val="text"/>
  <p:tag name="KSO_WM_SLIDE_SUBTYPE" val="pureTxt"/>
  <p:tag name="KSO_WM_SLIDE_SIZE" val="863*444"/>
  <p:tag name="KSO_WM_SLIDE_POSITION" val="47*47"/>
  <p:tag name="KSO_WM_SLIDE_LAYOUT" val="a_f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2020-04-15T14:13:36Z</dcterms:created>
  <dcterms:modified xsi:type="dcterms:W3CDTF">2020-04-15T14:13:36Z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