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tags" Target="../tags/tag68.xml"/><Relationship Id="rId7" Type="http://schemas.openxmlformats.org/officeDocument/2006/relationships/image" Target="../media/image2.png"/><Relationship Id="rId6" Type="http://schemas.openxmlformats.org/officeDocument/2006/relationships/tags" Target="../tags/tag67.xml"/><Relationship Id="rId5" Type="http://schemas.openxmlformats.org/officeDocument/2006/relationships/image" Target="../media/image1.png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1" Type="http://schemas.openxmlformats.org/officeDocument/2006/relationships/slideLayout" Target="../slideLayouts/slideLayout7.xml"/><Relationship Id="rId10" Type="http://schemas.openxmlformats.org/officeDocument/2006/relationships/tags" Target="../tags/tag70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08400" y="1515745"/>
            <a:ext cx="4123690" cy="4733855"/>
          </a:xfrm>
          <a:prstGeom prst="rect">
            <a:avLst/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bg1"/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bg1"/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936695" y="1832610"/>
            <a:ext cx="3467100" cy="41008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>
              <a:lnSpc>
                <a:spcPct val="130000"/>
              </a:lnSpc>
              <a:spcAft>
                <a:spcPts val="1000"/>
              </a:spcAft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sym typeface="Arial" panose="020B0604020202020204" pitchFamily="34" charset="0"/>
              </a:rPr>
              <a:t>单击此处添加正文</a:t>
            </a:r>
            <a:endParaRPr lang="zh-CN" altLang="en-US" dirty="0">
              <a:solidFill>
                <a:schemeClr val="bg1">
                  <a:lumMod val="85000"/>
                </a:schemeClr>
              </a:solidFill>
              <a:sym typeface="Arial" panose="020B0604020202020204" pitchFamily="34" charset="0"/>
            </a:endParaRPr>
          </a:p>
        </p:txBody>
      </p:sp>
      <p:pic>
        <p:nvPicPr>
          <p:cNvPr id="10" name="图片 9" descr="图片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 t="114" b="114"/>
          <a:stretch>
            <a:fillRect/>
          </a:stretch>
        </p:blipFill>
        <p:spPr>
          <a:xfrm>
            <a:off x="4872990" y="1515745"/>
            <a:ext cx="2172123" cy="2319337"/>
          </a:xfrm>
          <a:prstGeom prst="rect">
            <a:avLst/>
          </a:prstGeom>
        </p:spPr>
      </p:pic>
      <p:pic>
        <p:nvPicPr>
          <p:cNvPr id="14" name="图片 13" descr="图片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rcRect t="92" b="92"/>
          <a:stretch>
            <a:fillRect/>
          </a:stretch>
        </p:blipFill>
        <p:spPr>
          <a:xfrm>
            <a:off x="7140363" y="1515745"/>
            <a:ext cx="4439497" cy="2319337"/>
          </a:xfrm>
          <a:prstGeom prst="rect">
            <a:avLst/>
          </a:prstGeom>
        </p:spPr>
      </p:pic>
      <p:pic>
        <p:nvPicPr>
          <p:cNvPr id="16" name="图片 15" descr="图片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5"/>
          <a:srcRect t="114" b="114"/>
          <a:stretch>
            <a:fillRect/>
          </a:stretch>
        </p:blipFill>
        <p:spPr>
          <a:xfrm>
            <a:off x="9407737" y="3930332"/>
            <a:ext cx="2172123" cy="2319337"/>
          </a:xfrm>
          <a:prstGeom prst="rect">
            <a:avLst/>
          </a:prstGeom>
        </p:spPr>
      </p:pic>
      <p:pic>
        <p:nvPicPr>
          <p:cNvPr id="15" name="图片 14" descr="图片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7"/>
          <a:srcRect t="92" b="92"/>
          <a:stretch>
            <a:fillRect/>
          </a:stretch>
        </p:blipFill>
        <p:spPr>
          <a:xfrm>
            <a:off x="4872990" y="3930332"/>
            <a:ext cx="4439497" cy="2319337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4*i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4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4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NOCLEAR" val="0"/>
  <p:tag name="KSO_WM_UNIT_VALUE" val="176"/>
  <p:tag name="KSO_WM_UNIT_TYPE" val="f"/>
  <p:tag name="KSO_WM_UNIT_INDEX" val="1"/>
  <p:tag name="KSO_WM_UNIT_PRESET_TEXT" val="单击此处添加正文"/>
  <p:tag name="KSO_WM_UNIT_SHOW_EDIT_AREA_INDICATION" val="1"/>
</p:tagLst>
</file>

<file path=ppt/tags/tag66.xml><?xml version="1.0" encoding="utf-8"?>
<p:tagLst xmlns:p="http://schemas.openxmlformats.org/presentationml/2006/main">
  <p:tag name="KSO_WM_UNIT_PLACING_PICTURE_USER_VIEWPORT" val="{&quot;height&quot;:3658,&quot;width&quot;:3418}"/>
  <p:tag name="KSO_WM_UNIT_PLACING_PICTURE_USER_RELATIVERECTANGLE" val="{&quot;bottom&quot;:0,&quot;left&quot;:0,&quot;right&quot;:0,&quot;top&quot;:0}"/>
  <p:tag name="KSO_WM_UNIT_PLACING_PICTURE_COLLAGE_RELATIVERECTANGLE" val="{&quot;bottom&quot;:0.0011409784264622832,&quot;left&quot;:0,&quot;right&quot;:0,&quot;top&quot;:0.0011409784264622832}"/>
  <p:tag name="KSO_WM_UNIT_PLACING_PICTURE_COLLAGE_VIEWPORT" val="{&quot;height&quot;:3652.4999999999995,&quot;width&quot;:3420.6666666666661}"/>
  <p:tag name="KSO_WM_UNIT_PLACING_PICTURE_INFO" val="{&quot;code&quot;:&quot;bAb[1]&quot;,&quot;full_picture&quot;:false,&quot;last_crop_picture&quot;:&quot;bAb[1]&quot;,&quot;scheme&quot;:&quot;4-4&quot;,&quot;spacing&quot;:5}"/>
  <p:tag name="KSO_WM_UNIT_PLACING_PICTURE" val="114709.520"/>
  <p:tag name="KSO_WM_BEAUTIFY_FLAG" val="#wm#"/>
  <p:tag name="KSO_WM_UNIT_TYPE" val="d"/>
  <p:tag name="KSO_WM_UNIT_INDEX" val="1"/>
  <p:tag name="KSO_WM_UNIT_ID" val="custom20205175_24*d*1"/>
  <p:tag name="KSO_WM_UNIT_VALUE" val="644*603"/>
  <p:tag name="KSO_WM_UNIT_HIGHLIGHT" val="0"/>
  <p:tag name="KSO_WM_UNIT_COMPATIBLE" val="0"/>
  <p:tag name="KSO_WM_UNIT_DIAGRAM_ISNUMVISUAL" val="0"/>
  <p:tag name="KSO_WM_UNIT_DIAGRAM_ISREFERUNIT" val="0"/>
  <p:tag name="KSO_WM_UNIT_PLACING_PICTURE_MD4" val="1773106C9F55B11CA7BFC106DBD784A2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7.xml><?xml version="1.0" encoding="utf-8"?>
<p:tagLst xmlns:p="http://schemas.openxmlformats.org/presentationml/2006/main">
  <p:tag name="KSO_WM_UNIT_PLACING_PICTURE_USER_VIEWPORT" val="{&quot;height&quot;:3658,&quot;width&quot;:6989}"/>
  <p:tag name="KSO_WM_UNIT_PLACING_PICTURE_USER_RELATIVERECTANGLE" val="{&quot;bottom&quot;:0,&quot;left&quot;:0,&quot;right&quot;:0,&quot;top&quot;:0}"/>
  <p:tag name="KSO_WM_UNIT_PLACING_PICTURE_COLLAGE_RELATIVERECTANGLE" val="{&quot;bottom&quot;:0.00091839929600147265,&quot;left&quot;:0,&quot;right&quot;:0,&quot;top&quot;:0.00091839929600147265}"/>
  <p:tag name="KSO_WM_UNIT_PLACING_PICTURE_COLLAGE_VIEWPORT" val="{&quot;height&quot;:3652.4999999999995,&quot;width&quot;:6991.3333333333321}"/>
  <p:tag name="KSO_WM_UNIT_PLACING_PICTURE_INFO" val="{&quot;code&quot;:&quot;bAb[1]&quot;,&quot;full_picture&quot;:false,&quot;last_crop_picture&quot;:&quot;bAb[1]&quot;,&quot;scheme&quot;:&quot;4-4&quot;,&quot;spacing&quot;:5}"/>
  <p:tag name="KSO_WM_UNIT_PLACING_PICTURE" val="114709.520"/>
  <p:tag name="KSO_WM_BEAUTIFY_FLAG" val="#wm#"/>
  <p:tag name="KSO_WM_UNIT_TYPE" val="d"/>
  <p:tag name="KSO_WM_UNIT_INDEX" val="2"/>
  <p:tag name="KSO_WM_UNIT_ID" val="custom20205175_24*d*2"/>
  <p:tag name="KSO_WM_UNIT_VALUE" val="644*1232"/>
  <p:tag name="KSO_WM_UNIT_HIGHLIGHT" val="0"/>
  <p:tag name="KSO_WM_UNIT_COMPATIBLE" val="0"/>
  <p:tag name="KSO_WM_UNIT_DIAGRAM_ISNUMVISUAL" val="0"/>
  <p:tag name="KSO_WM_UNIT_DIAGRAM_ISREFERUNIT" val="0"/>
  <p:tag name="KSO_WM_UNIT_PLACING_PICTURE_MD4" val="46FBB38B41493F854859696442E28624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8.xml><?xml version="1.0" encoding="utf-8"?>
<p:tagLst xmlns:p="http://schemas.openxmlformats.org/presentationml/2006/main">
  <p:tag name="KSO_WM_UNIT_PLACING_PICTURE_USER_VIEWPORT" val="{&quot;height&quot;:3658,&quot;width&quot;:3418}"/>
  <p:tag name="KSO_WM_UNIT_PLACING_PICTURE_USER_RELATIVERECTANGLE" val="{&quot;bottom&quot;:0,&quot;left&quot;:0,&quot;right&quot;:0,&quot;top&quot;:0}"/>
  <p:tag name="KSO_WM_UNIT_PLACING_PICTURE_COLLAGE_RELATIVERECTANGLE" val="{&quot;bottom&quot;:0.0011409784264622832,&quot;left&quot;:0,&quot;right&quot;:0,&quot;top&quot;:0.0011409784264622832}"/>
  <p:tag name="KSO_WM_UNIT_PLACING_PICTURE_COLLAGE_VIEWPORT" val="{&quot;height&quot;:3652.4999999999995,&quot;width&quot;:3420.6666666666661}"/>
  <p:tag name="KSO_WM_UNIT_PLACING_PICTURE_INFO" val="{&quot;code&quot;:&quot;bAb[1]&quot;,&quot;full_picture&quot;:false,&quot;last_crop_picture&quot;:&quot;bAb[1]&quot;,&quot;scheme&quot;:&quot;4-4&quot;,&quot;spacing&quot;:5}"/>
  <p:tag name="KSO_WM_UNIT_PLACING_PICTURE" val="114709.520"/>
  <p:tag name="KSO_WM_BEAUTIFY_FLAG" val="#wm#"/>
  <p:tag name="KSO_WM_UNIT_TYPE" val="d"/>
  <p:tag name="KSO_WM_UNIT_INDEX" val="3"/>
  <p:tag name="KSO_WM_UNIT_ID" val="custom20205175_24*d*3"/>
  <p:tag name="KSO_WM_UNIT_VALUE" val="644*603"/>
  <p:tag name="KSO_WM_UNIT_HIGHLIGHT" val="0"/>
  <p:tag name="KSO_WM_UNIT_COMPATIBLE" val="0"/>
  <p:tag name="KSO_WM_UNIT_DIAGRAM_ISNUMVISUAL" val="0"/>
  <p:tag name="KSO_WM_UNIT_DIAGRAM_ISREFERUNIT" val="0"/>
  <p:tag name="KSO_WM_UNIT_PLACING_PICTURE_MD4" val="1773106C9F55B11CA7BFC106DBD784A2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9.xml><?xml version="1.0" encoding="utf-8"?>
<p:tagLst xmlns:p="http://schemas.openxmlformats.org/presentationml/2006/main">
  <p:tag name="KSO_WM_UNIT_PLACING_PICTURE_USER_VIEWPORT" val="{&quot;height&quot;:3658,&quot;width&quot;:6989}"/>
  <p:tag name="KSO_WM_UNIT_PLACING_PICTURE_USER_RELATIVERECTANGLE" val="{&quot;bottom&quot;:0,&quot;left&quot;:0,&quot;right&quot;:0,&quot;top&quot;:0}"/>
  <p:tag name="KSO_WM_UNIT_PLACING_PICTURE_COLLAGE_RELATIVERECTANGLE" val="{&quot;bottom&quot;:0.00091839929600147265,&quot;left&quot;:0,&quot;right&quot;:0,&quot;top&quot;:0.00091839929600147265}"/>
  <p:tag name="KSO_WM_UNIT_PLACING_PICTURE_COLLAGE_VIEWPORT" val="{&quot;height&quot;:3652.4999999999995,&quot;width&quot;:6991.3333333333321}"/>
  <p:tag name="KSO_WM_UNIT_PLACING_PICTURE_INFO" val="{&quot;code&quot;:&quot;bAb[1]&quot;,&quot;full_picture&quot;:false,&quot;last_crop_picture&quot;:&quot;bAb[1]&quot;,&quot;scheme&quot;:&quot;4-4&quot;,&quot;spacing&quot;:5}"/>
  <p:tag name="KSO_WM_UNIT_PLACING_PICTURE" val="114709.520"/>
  <p:tag name="KSO_WM_BEAUTIFY_FLAG" val="#wm#"/>
  <p:tag name="KSO_WM_UNIT_TYPE" val="d"/>
  <p:tag name="KSO_WM_UNIT_INDEX" val="4"/>
  <p:tag name="KSO_WM_UNIT_ID" val="custom20205175_24*d*4"/>
  <p:tag name="KSO_WM_UNIT_VALUE" val="644*1232"/>
  <p:tag name="KSO_WM_UNIT_HIGHLIGHT" val="0"/>
  <p:tag name="KSO_WM_UNIT_COMPATIBLE" val="0"/>
  <p:tag name="KSO_WM_UNIT_DIAGRAM_ISNUMVISUAL" val="0"/>
  <p:tag name="KSO_WM_UNIT_DIAGRAM_ISREFERUNIT" val="0"/>
  <p:tag name="KSO_WM_UNIT_PLACING_PICTURE_MD4" val="46FBB38B41493F854859696442E28624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5_24"/>
  <p:tag name="KSO_WM_TEMPLATE_SUBCATEGORY" val="19"/>
  <p:tag name="KSO_WM_TEMPLATE_MASTER_TYPE" val="0"/>
  <p:tag name="KSO_WM_TEMPLATE_COLOR_TYPE" val="1"/>
  <p:tag name="KSO_WM_SLIDE_ITEM_CNT" val="0"/>
  <p:tag name="KSO_WM_SLIDE_INDEX" val="24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picTxt"/>
  <p:tag name="KSO_WM_SLIDE_SIZE" val="864*444"/>
  <p:tag name="KSO_WM_SLIDE_POSITION" val="47*47"/>
  <p:tag name="KSO_WM_SLIDE_LAYOUT" val="a_d_f"/>
  <p:tag name="KSO_WM_SLIDE_LAYOUT_CNT" val="1_4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2020-04-15T14:13:23Z</dcterms:created>
  <dcterms:modified xsi:type="dcterms:W3CDTF">2020-04-15T14:13:23Z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