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"/>
            </p:custDataLst>
          </p:nvPr>
        </p:nvCxnSpPr>
        <p:spPr>
          <a:xfrm>
            <a:off x="601200" y="4075200"/>
            <a:ext cx="1099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>
            <p:custDataLst>
              <p:tags r:id="rId2"/>
            </p:custDataLst>
          </p:nvPr>
        </p:nvCxnSpPr>
        <p:spPr>
          <a:xfrm>
            <a:off x="6257147" y="2030095"/>
            <a:ext cx="0" cy="423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1035406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1035406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>
            <p:custDataLst>
              <p:tags r:id="rId5"/>
            </p:custDataLst>
          </p:nvPr>
        </p:nvSpPr>
        <p:spPr>
          <a:xfrm>
            <a:off x="608686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6"/>
            </p:custDataLst>
          </p:nvPr>
        </p:nvSpPr>
        <p:spPr>
          <a:xfrm>
            <a:off x="6905625" y="2428875"/>
            <a:ext cx="4673593" cy="1342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7"/>
            </p:custDataLst>
          </p:nvPr>
        </p:nvSpPr>
        <p:spPr>
          <a:xfrm>
            <a:off x="6905625" y="20300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>
            <p:custDataLst>
              <p:tags r:id="rId8"/>
            </p:custDataLst>
          </p:nvPr>
        </p:nvSpPr>
        <p:spPr>
          <a:xfrm>
            <a:off x="6478905" y="20434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9"/>
            </p:custDataLst>
          </p:nvPr>
        </p:nvSpPr>
        <p:spPr>
          <a:xfrm>
            <a:off x="1035406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10"/>
            </p:custDataLst>
          </p:nvPr>
        </p:nvSpPr>
        <p:spPr>
          <a:xfrm>
            <a:off x="1035406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>
            <p:custDataLst>
              <p:tags r:id="rId11"/>
            </p:custDataLst>
          </p:nvPr>
        </p:nvSpPr>
        <p:spPr>
          <a:xfrm>
            <a:off x="608686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>
            <p:custDataLst>
              <p:tags r:id="rId12"/>
            </p:custDataLst>
          </p:nvPr>
        </p:nvSpPr>
        <p:spPr>
          <a:xfrm>
            <a:off x="6905625" y="4905375"/>
            <a:ext cx="4673593" cy="13442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8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>
            <p:custDataLst>
              <p:tags r:id="rId13"/>
            </p:custDataLst>
          </p:nvPr>
        </p:nvSpPr>
        <p:spPr>
          <a:xfrm>
            <a:off x="6905625" y="4506595"/>
            <a:ext cx="4673593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>
            <p:custDataLst>
              <p:tags r:id="rId14"/>
            </p:custDataLst>
          </p:nvPr>
        </p:nvSpPr>
        <p:spPr>
          <a:xfrm>
            <a:off x="6478905" y="4519930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i*1_1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i*1_2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4"/>
  <p:tag name="KSO_WM_UNIT_TYPE" val="l_i"/>
  <p:tag name="KSO_WM_UNIT_INDEX" val="1_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1_1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a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i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1_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2_1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a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2_1"/>
  <p:tag name="KSO_WM_UNIT_SHOW_EDIT_AREA_INDICATION" val="1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i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2_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f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3_1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a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3_1"/>
  <p:tag name="KSO_WM_UNIT_SHOW_EDIT_AREA_INDICATION" val="1"/>
  <p:tag name="KSO_WM_UNIT_ISNUMDGMTITLE" val="0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i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3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f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63"/>
  <p:tag name="KSO_WM_DIAGRAM_GROUP_CODE" val="l1-4"/>
  <p:tag name="KSO_WM_UNIT_TYPE" val="l_h_f"/>
  <p:tag name="KSO_WM_UNIT_INDEX" val="1_4_1"/>
  <p:tag name="KSO_WM_UNIT_SHOW_EDIT_AREA_INDICATION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a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9"/>
  <p:tag name="KSO_WM_DIAGRAM_GROUP_CODE" val="l1-4"/>
  <p:tag name="KSO_WM_UNIT_TYPE" val="l_h_a"/>
  <p:tag name="KSO_WM_UNIT_INDEX" val="1_4_1"/>
  <p:tag name="KSO_WM_UNIT_SHOW_EDIT_AREA_INDICATION" val="1"/>
  <p:tag name="KSO_WM_UNIT_ISNUMDGMTITLE" val="0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l_h_i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4"/>
  <p:tag name="KSO_WM_UNIT_TYPE" val="l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3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4"/>
  <p:tag name="KSO_WM_UNIT_TYPE" val="a"/>
  <p:tag name="KSO_WM_UNIT_INDEX" val="1"/>
  <p:tag name="KSO_WM_UNIT_SHOW_EDIT_AREA_INDICATION" val="1"/>
  <p:tag name="KSO_WM_UNIT_ISNUMDGMTITLE" val="0"/>
</p:tagLst>
</file>

<file path=ppt/tags/tag78.xml><?xml version="1.0" encoding="utf-8"?>
<p:tagLst xmlns:p="http://schemas.openxmlformats.org/presentationml/2006/main">
  <p:tag name="KSO_WM_SLIDE_ID" val="custom20205176_33"/>
  <p:tag name="KSO_WM_TEMPLATE_SUBCATEGORY" val="19"/>
  <p:tag name="KSO_WM_TEMPLATE_MASTER_TYPE" val="0"/>
  <p:tag name="KSO_WM_TEMPLATE_COLOR_TYPE" val="1"/>
  <p:tag name="KSO_WM_SLIDE_ITEM_CNT" val="4"/>
  <p:tag name="KSO_WM_SLIDE_INDEX" val="33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diag"/>
  <p:tag name="KSO_WM_SLIDE_SIZE" val="863.821*331.194"/>
  <p:tag name="KSO_WM_SLIDE_POSITION" val="47.928*160.9"/>
  <p:tag name="KSO_WM_DIAGRAM_GROUP_CODE" val="l1-4"/>
  <p:tag name="KSO_WM_SLIDE_DIAGTYPE" val="l"/>
  <p:tag name="KSO_WM_SLIDE_LAYOUT" val="a_l"/>
  <p:tag name="KSO_WM_SLIDE_LAYOUT_CNT" val="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2020-04-15T14:13:43Z</dcterms:created>
  <dcterms:modified xsi:type="dcterms:W3CDTF">2020-04-15T14:13:43Z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