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69.xml"/><Relationship Id="rId8" Type="http://schemas.openxmlformats.org/officeDocument/2006/relationships/image" Target="../media/image2.png"/><Relationship Id="rId7" Type="http://schemas.openxmlformats.org/officeDocument/2006/relationships/tags" Target="../tags/tag68.xml"/><Relationship Id="rId6" Type="http://schemas.openxmlformats.org/officeDocument/2006/relationships/tags" Target="../tags/tag67.xml"/><Relationship Id="rId5" Type="http://schemas.openxmlformats.org/officeDocument/2006/relationships/image" Target="../media/image1.png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1" Type="http://schemas.openxmlformats.org/officeDocument/2006/relationships/slideLayout" Target="../slideLayouts/slideLayout7.xml"/><Relationship Id="rId10" Type="http://schemas.openxmlformats.org/officeDocument/2006/relationships/tags" Target="../tags/tag70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>
            <a:spLocks noChangeAspect="1"/>
          </p:cNvSpPr>
          <p:nvPr>
            <p:custDataLst>
              <p:tags r:id="rId1"/>
            </p:custDataLst>
          </p:nvPr>
        </p:nvSpPr>
        <p:spPr>
          <a:xfrm>
            <a:off x="608400" y="1515745"/>
            <a:ext cx="4123690" cy="4733855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defPPr>
              <a:defRPr lang="zh-CN"/>
            </a:defPPr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sz="3600" b="1" i="0" u="none" strike="noStrike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pc="3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 spc="300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936695" y="1832610"/>
            <a:ext cx="3467100" cy="410083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indent="0">
              <a:lnSpc>
                <a:spcPct val="130000"/>
              </a:lnSpc>
              <a:spcAft>
                <a:spcPts val="1000"/>
              </a:spcAft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>
                <a:sym typeface="Arial" panose="020B0604020202020204" pitchFamily="34" charset="0"/>
              </a:rPr>
              <a:t>单击此处添加正文</a:t>
            </a:r>
            <a:endParaRPr lang="zh-CN" altLang="en-US" dirty="0">
              <a:sym typeface="Arial" panose="020B0604020202020204" pitchFamily="34" charset="0"/>
            </a:endParaRPr>
          </a:p>
        </p:txBody>
      </p:sp>
      <p:pic>
        <p:nvPicPr>
          <p:cNvPr id="2" name="图片 1" descr="C:\Users\D69LXP2\Desktop\图片4.png图片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rcRect/>
          <a:stretch>
            <a:fillRect/>
          </a:stretch>
        </p:blipFill>
        <p:spPr>
          <a:xfrm>
            <a:off x="4872990" y="1517650"/>
            <a:ext cx="2168948" cy="2318703"/>
          </a:xfrm>
          <a:prstGeom prst="rect">
            <a:avLst/>
          </a:prstGeom>
        </p:spPr>
      </p:pic>
      <p:pic>
        <p:nvPicPr>
          <p:cNvPr id="13" name="图片 12" descr="C:\Users\D69LXP2\Desktop\图片4.png图片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5"/>
          <a:srcRect/>
          <a:stretch>
            <a:fillRect/>
          </a:stretch>
        </p:blipFill>
        <p:spPr>
          <a:xfrm>
            <a:off x="9401387" y="3931603"/>
            <a:ext cx="2168948" cy="2318703"/>
          </a:xfrm>
          <a:prstGeom prst="rect">
            <a:avLst/>
          </a:prstGeom>
        </p:spPr>
      </p:pic>
      <p:pic>
        <p:nvPicPr>
          <p:cNvPr id="12" name="图片 11" descr="C:\Users\D69LXP2\Desktop\图片5.png图片5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rcRect/>
          <a:stretch>
            <a:fillRect/>
          </a:stretch>
        </p:blipFill>
        <p:spPr>
          <a:xfrm>
            <a:off x="4872990" y="3931603"/>
            <a:ext cx="4433147" cy="2318703"/>
          </a:xfrm>
          <a:prstGeom prst="rect">
            <a:avLst/>
          </a:prstGeom>
        </p:spPr>
      </p:pic>
      <p:pic>
        <p:nvPicPr>
          <p:cNvPr id="11" name="图片 10" descr="C:\Users\D69LXP2\Desktop\图片5.png图片5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8"/>
          <a:srcRect/>
          <a:stretch>
            <a:fillRect/>
          </a:stretch>
        </p:blipFill>
        <p:spPr>
          <a:xfrm>
            <a:off x="7137188" y="1517650"/>
            <a:ext cx="4433147" cy="2318703"/>
          </a:xfrm>
          <a:prstGeom prst="rect">
            <a:avLst/>
          </a:prstGeom>
        </p:spPr>
      </p:pic>
    </p:spTree>
    <p:custDataLst>
      <p:tags r:id="rId10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4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4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UNIT_TYPE" val="a"/>
  <p:tag name="KSO_WM_UNIT_INDEX" val="1"/>
  <p:tag name="KSO_WM_UNIT_SHOW_EDIT_AREA_INDICATION" val="1"/>
  <p:tag name="KSO_WM_UNIT_ISNUMDGMTITLE" val="0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4*f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NOCLEAR" val="0"/>
  <p:tag name="KSO_WM_UNIT_VALUE" val="176"/>
  <p:tag name="KSO_WM_UNIT_TYPE" val="f"/>
  <p:tag name="KSO_WM_UNIT_INDEX" val="1"/>
  <p:tag name="KSO_WM_UNIT_PRESET_TEXT" val="单击此处添加正文"/>
  <p:tag name="KSO_WM_UNIT_SHOW_EDIT_AREA_INDICATION" val="1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4*d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VALUE" val="644*602"/>
  <p:tag name="KSO_WM_UNIT_TYPE" val="d"/>
  <p:tag name="KSO_WM_UNIT_INDEX" val="1"/>
  <p:tag name="KSO_WM_UNIT_SUPPORT_UNIT_TYPE" val="[]"/>
  <p:tag name="KSO_WM_UNIT_PLACING_PICTURE_INFO" val="{&quot;code&quot;:&quot;bAb[4]&quot;,&quot;full_picture&quot;:false,&quot;last_crop_picture&quot;:&quot;bAb[4]&quot;,&quot;scheme&quot;:&quot;4-4&quot;,&quot;spacing&quot;:5}"/>
  <p:tag name="KSO_WM_UNIT_PLACING_PICTURE" val="170212.305"/>
  <p:tag name="KSO_WM_UNIT_PLACING_PICTURE_USER_VIEWPORT" val="{&quot;height&quot;:3651.5,&quot;width&quot;:3415.6666666666661}"/>
  <p:tag name="KSO_WM_UNIT_PLACING_PICTURE_MD4" val="0E4AC6736D82336271439659DB163328"/>
</p:tagLst>
</file>

<file path=ppt/tags/tag67.xml><?xml version="1.0" encoding="utf-8"?>
<p:tagLst xmlns:p="http://schemas.openxmlformats.org/presentationml/2006/main">
  <p:tag name="KSO_WM_UNIT_PLACING_PICTURE" val="170212.305"/>
  <p:tag name="KSO_WM_BEAUTIFY_FLAG" val="#wm#"/>
  <p:tag name="KSO_WM_UNIT_TYPE" val="d"/>
  <p:tag name="KSO_WM_UNIT_INDEX" val="4"/>
  <p:tag name="KSO_WM_UNIT_ID" val="custom20205081_24*d*4"/>
  <p:tag name="KSO_WM_UNIT_PLACING_PICTURE_INFO" val="{&quot;code&quot;:&quot;bAb[4]&quot;,&quot;full_picture&quot;:false,&quot;last_crop_picture&quot;:&quot;bAb[4]&quot;,&quot;scheme&quot;:&quot;4-4&quot;,&quot;spacing&quot;:5}"/>
  <p:tag name="KSO_WM_UNIT_PLACING_PICTURE_USER_VIEWPORT" val="{&quot;height&quot;:3651.5,&quot;width&quot;:3415.6666666666661}"/>
  <p:tag name="KSO_WM_UNIT_VALUE" val="644*602"/>
  <p:tag name="KSO_WM_UNIT_HIGHLIGHT" val="0"/>
  <p:tag name="KSO_WM_UNIT_COMPATIBLE" val="0"/>
  <p:tag name="KSO_WM_UNIT_DIAGRAM_ISNUMVISUAL" val="0"/>
  <p:tag name="KSO_WM_UNIT_DIAGRAM_ISREFERUNIT" val="0"/>
  <p:tag name="KSO_WM_TEMPLATE_CATEGORY" val="custom"/>
  <p:tag name="KSO_WM_TEMPLATE_INDEX" val="20205081"/>
  <p:tag name="KSO_WM_UNIT_SUPPORT_UNIT_TYPE" val="[]"/>
  <p:tag name="KSO_WM_UNIT_LAYERLEVEL" val="1"/>
  <p:tag name="KSO_WM_TAG_VERSION" val="1.0"/>
  <p:tag name="KSO_WM_UNIT_PLACING_PICTURE_MD4" val="0E4AC6736D82336271439659DB163328"/>
</p:tagLst>
</file>

<file path=ppt/tags/tag68.xml><?xml version="1.0" encoding="utf-8"?>
<p:tagLst xmlns:p="http://schemas.openxmlformats.org/presentationml/2006/main">
  <p:tag name="KSO_WM_UNIT_PLACING_PICTURE" val="170212.305"/>
  <p:tag name="KSO_WM_BEAUTIFY_FLAG" val="#wm#"/>
  <p:tag name="KSO_WM_UNIT_TYPE" val="d"/>
  <p:tag name="KSO_WM_UNIT_INDEX" val="3"/>
  <p:tag name="KSO_WM_UNIT_ID" val="custom20205081_24*d*3"/>
  <p:tag name="KSO_WM_UNIT_PLACING_PICTURE_INFO" val="{&quot;code&quot;:&quot;bAb[4]&quot;,&quot;full_picture&quot;:false,&quot;last_crop_picture&quot;:&quot;bAb[4]&quot;,&quot;scheme&quot;:&quot;4-4&quot;,&quot;spacing&quot;:5}"/>
  <p:tag name="KSO_WM_UNIT_PLACING_PICTURE_USER_VIEWPORT" val="{&quot;height&quot;:3651.5,&quot;width&quot;:6981.3333333333321}"/>
  <p:tag name="KSO_WM_UNIT_VALUE" val="644*1230"/>
  <p:tag name="KSO_WM_UNIT_HIGHLIGHT" val="0"/>
  <p:tag name="KSO_WM_UNIT_COMPATIBLE" val="0"/>
  <p:tag name="KSO_WM_UNIT_DIAGRAM_ISNUMVISUAL" val="0"/>
  <p:tag name="KSO_WM_UNIT_DIAGRAM_ISREFERUNIT" val="0"/>
  <p:tag name="KSO_WM_TEMPLATE_CATEGORY" val="custom"/>
  <p:tag name="KSO_WM_TEMPLATE_INDEX" val="20205081"/>
  <p:tag name="KSO_WM_UNIT_SUPPORT_UNIT_TYPE" val="[]"/>
  <p:tag name="KSO_WM_UNIT_LAYERLEVEL" val="1"/>
  <p:tag name="KSO_WM_TAG_VERSION" val="1.0"/>
  <p:tag name="KSO_WM_UNIT_PLACING_PICTURE_MD4" val="98BB0E39016F9DBF26259D26C1BFA3F1"/>
</p:tagLst>
</file>

<file path=ppt/tags/tag69.xml><?xml version="1.0" encoding="utf-8"?>
<p:tagLst xmlns:p="http://schemas.openxmlformats.org/presentationml/2006/main">
  <p:tag name="KSO_WM_UNIT_PLACING_PICTURE" val="170212.305"/>
  <p:tag name="KSO_WM_BEAUTIFY_FLAG" val="#wm#"/>
  <p:tag name="KSO_WM_UNIT_TYPE" val="d"/>
  <p:tag name="KSO_WM_UNIT_INDEX" val="2"/>
  <p:tag name="KSO_WM_UNIT_ID" val="custom20205081_24*d*2"/>
  <p:tag name="KSO_WM_UNIT_PLACING_PICTURE_INFO" val="{&quot;code&quot;:&quot;bAb[4]&quot;,&quot;full_picture&quot;:false,&quot;last_crop_picture&quot;:&quot;bAb[4]&quot;,&quot;scheme&quot;:&quot;4-4&quot;,&quot;spacing&quot;:5}"/>
  <p:tag name="KSO_WM_UNIT_PLACING_PICTURE_USER_VIEWPORT" val="{&quot;height&quot;:3651.5,&quot;width&quot;:6981.3333333333321}"/>
  <p:tag name="KSO_WM_UNIT_VALUE" val="644*1230"/>
  <p:tag name="KSO_WM_UNIT_HIGHLIGHT" val="0"/>
  <p:tag name="KSO_WM_UNIT_COMPATIBLE" val="0"/>
  <p:tag name="KSO_WM_UNIT_DIAGRAM_ISNUMVISUAL" val="0"/>
  <p:tag name="KSO_WM_UNIT_DIAGRAM_ISREFERUNIT" val="0"/>
  <p:tag name="KSO_WM_TEMPLATE_CATEGORY" val="custom"/>
  <p:tag name="KSO_WM_TEMPLATE_INDEX" val="20205081"/>
  <p:tag name="KSO_WM_UNIT_SUPPORT_UNIT_TYPE" val="[]"/>
  <p:tag name="KSO_WM_UNIT_LAYERLEVEL" val="1"/>
  <p:tag name="KSO_WM_TAG_VERSION" val="1.0"/>
  <p:tag name="KSO_WM_UNIT_PLACING_PICTURE_MD4" val="98BB0E39016F9DBF26259D26C1BFA3F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ID" val="custom20205081_24"/>
  <p:tag name="KSO_WM_TEMPLATE_SUBCATEGORY" val="19"/>
  <p:tag name="KSO_WM_TEMPLATE_MASTER_TYPE" val="0"/>
  <p:tag name="KSO_WM_TEMPLATE_COLOR_TYPE" val="1"/>
  <p:tag name="KSO_WM_SLIDE_ITEM_CNT" val="0"/>
  <p:tag name="KSO_WM_SLIDE_INDEX" val="24"/>
  <p:tag name="KSO_WM_TAG_VERSION" val="1.0"/>
  <p:tag name="KSO_WM_BEAUTIFY_FLAG" val="#wm#"/>
  <p:tag name="KSO_WM_TEMPLATE_CATEGORY" val="custom"/>
  <p:tag name="KSO_WM_TEMPLATE_INDEX" val="20205081"/>
  <p:tag name="KSO_WM_SLIDE_TYPE" val="text"/>
  <p:tag name="KSO_WM_SLIDE_SUBTYPE" val="picTxt"/>
  <p:tag name="KSO_WM_SLIDE_SIZE" val="863*444"/>
  <p:tag name="KSO_WM_SLIDE_POSITION" val="47*47"/>
  <p:tag name="KSO_WM_SLIDE_LAYOUT" val="a_d_f"/>
  <p:tag name="KSO_WM_SLIDE_LAYOUT_CNT" val="1_4_1"/>
  <p:tag name="KSO_WM_UNIT_SHOW_EDIT_AREA_INDICATION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WPS 演示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2020-04-15T14:13:07Z</dcterms:created>
  <dcterms:modified xsi:type="dcterms:W3CDTF">2020-04-15T14:13:07Z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