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081_13*f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LIDE_ID" val="custom20205081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2020-04-15T14:13:03Z</dcterms:created>
  <dcterms:modified xsi:type="dcterms:W3CDTF">2020-04-15T14:13:03Z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