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608399" y="1523864"/>
          <a:ext cx="10970824" cy="4725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353"/>
                <a:gridCol w="1371353"/>
                <a:gridCol w="1371353"/>
                <a:gridCol w="1371353"/>
                <a:gridCol w="1371353"/>
                <a:gridCol w="1371353"/>
                <a:gridCol w="1371353"/>
                <a:gridCol w="1371353"/>
              </a:tblGrid>
              <a:tr h="59071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横项目</a:t>
                      </a:r>
                      <a:endParaRPr lang="zh-CN" altLang="en-US" sz="16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微软雅黑" panose="020B0503020204020204" charset="-122"/>
                          <a:sym typeface="Arial" panose="020B0604020202020204" pitchFamily="34" charset="0"/>
                        </a:rPr>
                        <a:t>分项目</a:t>
                      </a:r>
                      <a:endParaRPr lang="zh-CN" altLang="en-US" sz="16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微软雅黑" panose="020B0503020204020204" charset="-122"/>
                          <a:sym typeface="Arial" panose="020B0604020202020204" pitchFamily="34" charset="0"/>
                        </a:rPr>
                        <a:t>分项目</a:t>
                      </a:r>
                      <a:endParaRPr lang="zh-CN" altLang="en-US" sz="16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微软雅黑" panose="020B0503020204020204" charset="-122"/>
                          <a:sym typeface="Arial" panose="020B0604020202020204" pitchFamily="34" charset="0"/>
                        </a:rPr>
                        <a:t>分项目</a:t>
                      </a:r>
                      <a:endParaRPr lang="zh-CN" altLang="en-US" sz="16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微软雅黑" panose="020B0503020204020204" charset="-122"/>
                          <a:sym typeface="Arial" panose="020B0604020202020204" pitchFamily="34" charset="0"/>
                        </a:rPr>
                        <a:t>分项目</a:t>
                      </a:r>
                      <a:endParaRPr lang="zh-CN" altLang="en-US" sz="16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微软雅黑" panose="020B0503020204020204" charset="-122"/>
                          <a:sym typeface="Arial" panose="020B0604020202020204" pitchFamily="34" charset="0"/>
                        </a:rPr>
                        <a:t>分项目</a:t>
                      </a:r>
                      <a:endParaRPr lang="zh-CN" altLang="en-US" sz="16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微软雅黑" panose="020B0503020204020204" charset="-122"/>
                          <a:sym typeface="Arial" panose="020B0604020202020204" pitchFamily="34" charset="0"/>
                        </a:rPr>
                        <a:t>分项目</a:t>
                      </a:r>
                      <a:endParaRPr lang="zh-CN" altLang="en-US" sz="16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微软雅黑" panose="020B0503020204020204" charset="-122"/>
                          <a:sym typeface="Arial" panose="020B0604020202020204" pitchFamily="34" charset="0"/>
                        </a:rPr>
                        <a:t>分项目</a:t>
                      </a:r>
                      <a:endParaRPr lang="zh-CN" altLang="en-US" sz="16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071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b="1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071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b="1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071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b="1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071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b="1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071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b="1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b="1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071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b="1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608400" y="608400"/>
            <a:ext cx="10970823" cy="706755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>
            <a:defPPr>
              <a:defRPr lang="zh-CN"/>
            </a:defPPr>
            <a:lvl1pPr marR="0" fontAlgn="auto">
              <a:lnSpc>
                <a:spcPct val="100000"/>
              </a:lnSpc>
              <a:spcBef>
                <a:spcPct val="0"/>
              </a:spcBef>
              <a:buNone/>
              <a:defRPr kumimoji="0" sz="3600" b="1" i="0" u="none" strike="noStrike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r>
              <a:rPr lang="zh-CN" altLang="en-US" spc="3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单击此处添加标题</a:t>
            </a:r>
            <a:endParaRPr lang="zh-CN" altLang="en-US" spc="300">
              <a:solidFill>
                <a:schemeClr val="tx1">
                  <a:lumMod val="85000"/>
                  <a:lumOff val="15000"/>
                </a:schemeClr>
              </a:solidFill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18*β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VALUE" val="1311*3044"/>
  <p:tag name="KSO_WM_UNIT_TYPE" val="β"/>
  <p:tag name="KSO_WM_UNIT_INDEX" val="1"/>
  <p:tag name="KSO_WM_UNIT_TABLE_BEAUTIFY" val="smartTable{ae77e895-d7da-4b4e-8be1-ac82cb8580ce}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18*a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26"/>
  <p:tag name="KSO_WM_UNIT_TYPE" val="a"/>
  <p:tag name="KSO_WM_UNIT_INDEX" val="1"/>
  <p:tag name="KSO_WM_UNIT_SHOW_EDIT_AREA_INDICATION" val="1"/>
  <p:tag name="KSO_WM_UNIT_ISNUMDGMTITLE" val="0"/>
</p:tagLst>
</file>

<file path=ppt/tags/tag65.xml><?xml version="1.0" encoding="utf-8"?>
<p:tagLst xmlns:p="http://schemas.openxmlformats.org/presentationml/2006/main">
  <p:tag name="KSO_WM_SLIDE_ID" val="custom20205176_18"/>
  <p:tag name="KSO_WM_TEMPLATE_SUBCATEGORY" val="19"/>
  <p:tag name="KSO_WM_TEMPLATE_MASTER_TYPE" val="0"/>
  <p:tag name="KSO_WM_TEMPLATE_COLOR_TYPE" val="1"/>
  <p:tag name="KSO_WM_SLIDE_ITEM_CNT" val="0"/>
  <p:tag name="KSO_WM_SLIDE_INDEX" val="18"/>
  <p:tag name="KSO_WM_TAG_VERSION" val="1.0"/>
  <p:tag name="KSO_WM_BEAUTIFY_FLAG" val="#wm#"/>
  <p:tag name="KSO_WM_TEMPLATE_CATEGORY" val="custom"/>
  <p:tag name="KSO_WM_TEMPLATE_INDEX" val="20205176"/>
  <p:tag name="KSO_WM_SLIDE_TYPE" val="text"/>
  <p:tag name="KSO_WM_SLIDE_SUBTYPE" val="pureTxt"/>
  <p:tag name="KSO_WM_SLIDE_SIZE" val="863*444"/>
  <p:tag name="KSO_WM_SLIDE_POSITION" val="47*47"/>
  <p:tag name="KSO_WM_SLIDE_LAYOUT" val="a_β"/>
  <p:tag name="KSO_WM_SLIDE_LAYOUT_CNT" val="1_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WPS 演示</Application>
  <PresentationFormat>宽屏</PresentationFormat>
  <Paragraphs>130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2020-04-15T14:13:37Z</dcterms:created>
  <dcterms:modified xsi:type="dcterms:W3CDTF">2020-04-15T14:13:38Z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