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08399" y="1523864"/>
          <a:ext cx="10970824" cy="47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</a:tblGrid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横项目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8*β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VALUE" val="1311*3044"/>
  <p:tag name="KSO_WM_UNIT_TYPE" val="β"/>
  <p:tag name="KSO_WM_UNIT_INDEX" val="1"/>
  <p:tag name="KSO_WM_UNIT_TABLE_BEAUTIFY" val="smartTable{ae77e895-d7da-4b4e-8be1-ac82cb8580ce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8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176_18"/>
  <p:tag name="KSO_WM_TEMPLATE_SUBCATEGORY" val="19"/>
  <p:tag name="KSO_WM_TEMPLATE_MASTER_TYPE" val="0"/>
  <p:tag name="KSO_WM_TEMPLATE_COLOR_TYPE" val="1"/>
  <p:tag name="KSO_WM_SLIDE_ITEM_CNT" val="0"/>
  <p:tag name="KSO_WM_SLIDE_INDEX" val="18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pureTxt"/>
  <p:tag name="KSO_WM_SLIDE_SIZE" val="863*444"/>
  <p:tag name="KSO_WM_SLIDE_POSITION" val="47*47"/>
  <p:tag name="KSO_WM_SLIDE_LAYOUT" val="a_β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WPS 演示</Application>
  <PresentationFormat>宽屏</PresentationFormat>
  <Paragraphs>130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2020-04-15T14:13:37Z</dcterms:created>
  <dcterms:modified xsi:type="dcterms:W3CDTF">2020-04-15T14:13:38Z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