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CDC"/>
    <a:srgbClr val="F0F0F0"/>
    <a:srgbClr val="E6E6E6"/>
    <a:srgbClr val="C8C8C8"/>
    <a:srgbClr val="FFFFFF"/>
    <a:srgbClr val="FAFAFA"/>
    <a:srgbClr val="BEBE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7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54" y="5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>
                <a:latin typeface="微软雅黑" panose="020B0503020204020204" charset="-122"/>
                <a:ea typeface="微软雅黑" panose="020B0503020204020204" charset="-122"/>
              </a:rPr>
            </a:fld>
            <a:endParaRPr lang="zh-CN" altLang="en-US" smtClean="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1AC49D05-6128-4D0D-A32A-06A5E73B386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微软雅黑" panose="020B0503020204020204" charset="-122"/>
                <a:ea typeface="微软雅黑" panose="020B0503020204020204" charset="-122"/>
              </a:defRPr>
            </a:lvl1pPr>
          </a:lstStyle>
          <a:p>
            <a:fld id="{5849F42C-2DAE-424C-A4B8-3140182C3E9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6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微软雅黑" panose="020B0503020204020204" charset="-122"/>
        <a:ea typeface="微软雅黑" panose="020B0503020204020204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6" Type="http://schemas.openxmlformats.org/officeDocument/2006/relationships/tags" Target="../tags/tag5.xml"/><Relationship Id="rId5" Type="http://schemas.openxmlformats.org/officeDocument/2006/relationships/tags" Target="../tags/tag4.xml"/><Relationship Id="rId4" Type="http://schemas.openxmlformats.org/officeDocument/2006/relationships/tags" Target="../tags/tag3.xml"/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5" Type="http://schemas.openxmlformats.org/officeDocument/2006/relationships/tags" Target="../tags/tag51.xml"/><Relationship Id="rId4" Type="http://schemas.openxmlformats.org/officeDocument/2006/relationships/tags" Target="../tags/tag50.xml"/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6" Type="http://schemas.openxmlformats.org/officeDocument/2006/relationships/tags" Target="../tags/tag56.xml"/><Relationship Id="rId5" Type="http://schemas.openxmlformats.org/officeDocument/2006/relationships/tags" Target="../tags/tag55.xml"/><Relationship Id="rId4" Type="http://schemas.openxmlformats.org/officeDocument/2006/relationships/tags" Target="../tags/tag54.xml"/><Relationship Id="rId3" Type="http://schemas.openxmlformats.org/officeDocument/2006/relationships/tags" Target="../tags/tag53.xml"/><Relationship Id="rId2" Type="http://schemas.openxmlformats.org/officeDocument/2006/relationships/tags" Target="../tags/tag52.xml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6" Type="http://schemas.openxmlformats.org/officeDocument/2006/relationships/tags" Target="../tags/tag10.xml"/><Relationship Id="rId5" Type="http://schemas.openxmlformats.org/officeDocument/2006/relationships/tags" Target="../tags/tag9.xml"/><Relationship Id="rId4" Type="http://schemas.openxmlformats.org/officeDocument/2006/relationships/tags" Target="../tags/tag8.xml"/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6" Type="http://schemas.openxmlformats.org/officeDocument/2006/relationships/tags" Target="../tags/tag15.xml"/><Relationship Id="rId5" Type="http://schemas.openxmlformats.org/officeDocument/2006/relationships/tags" Target="../tags/tag14.xml"/><Relationship Id="rId4" Type="http://schemas.openxmlformats.org/officeDocument/2006/relationships/tags" Target="../tags/tag13.xml"/><Relationship Id="rId3" Type="http://schemas.openxmlformats.org/officeDocument/2006/relationships/tags" Target="../tags/tag12.xml"/><Relationship Id="rId2" Type="http://schemas.openxmlformats.org/officeDocument/2006/relationships/tags" Target="../tags/tag11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7" Type="http://schemas.openxmlformats.org/officeDocument/2006/relationships/tags" Target="../tags/tag21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3" Type="http://schemas.openxmlformats.org/officeDocument/2006/relationships/tags" Target="../tags/tag17.xml"/><Relationship Id="rId2" Type="http://schemas.openxmlformats.org/officeDocument/2006/relationships/tags" Target="../tags/tag16.xml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9" Type="http://schemas.openxmlformats.org/officeDocument/2006/relationships/tags" Target="../tags/tag29.xml"/><Relationship Id="rId8" Type="http://schemas.openxmlformats.org/officeDocument/2006/relationships/tags" Target="../tags/tag28.xml"/><Relationship Id="rId7" Type="http://schemas.openxmlformats.org/officeDocument/2006/relationships/tags" Target="../tags/tag27.xml"/><Relationship Id="rId6" Type="http://schemas.openxmlformats.org/officeDocument/2006/relationships/tags" Target="../tags/tag26.xml"/><Relationship Id="rId5" Type="http://schemas.openxmlformats.org/officeDocument/2006/relationships/tags" Target="../tags/tag25.xml"/><Relationship Id="rId4" Type="http://schemas.openxmlformats.org/officeDocument/2006/relationships/tags" Target="../tags/tag24.xml"/><Relationship Id="rId3" Type="http://schemas.openxmlformats.org/officeDocument/2006/relationships/tags" Target="../tags/tag23.xml"/><Relationship Id="rId2" Type="http://schemas.openxmlformats.org/officeDocument/2006/relationships/tags" Target="../tags/tag22.xml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5" Type="http://schemas.openxmlformats.org/officeDocument/2006/relationships/tags" Target="../tags/tag33.xml"/><Relationship Id="rId4" Type="http://schemas.openxmlformats.org/officeDocument/2006/relationships/tags" Target="../tags/tag32.xml"/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4" Type="http://schemas.openxmlformats.org/officeDocument/2006/relationships/tags" Target="../tags/tag36.xml"/><Relationship Id="rId3" Type="http://schemas.openxmlformats.org/officeDocument/2006/relationships/tags" Target="../tags/tag35.xml"/><Relationship Id="rId2" Type="http://schemas.openxmlformats.org/officeDocument/2006/relationships/tags" Target="../tags/tag34.xm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7" Type="http://schemas.openxmlformats.org/officeDocument/2006/relationships/tags" Target="../tags/tag42.xml"/><Relationship Id="rId6" Type="http://schemas.openxmlformats.org/officeDocument/2006/relationships/tags" Target="../tags/tag41.xml"/><Relationship Id="rId5" Type="http://schemas.openxmlformats.org/officeDocument/2006/relationships/tags" Target="../tags/tag40.xml"/><Relationship Id="rId4" Type="http://schemas.openxmlformats.org/officeDocument/2006/relationships/tags" Target="../tags/tag39.xml"/><Relationship Id="rId3" Type="http://schemas.openxmlformats.org/officeDocument/2006/relationships/tags" Target="../tags/tag38.xml"/><Relationship Id="rId2" Type="http://schemas.openxmlformats.org/officeDocument/2006/relationships/tags" Target="../tags/tag37.xml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6" Type="http://schemas.openxmlformats.org/officeDocument/2006/relationships/tags" Target="../tags/tag47.xml"/><Relationship Id="rId5" Type="http://schemas.openxmlformats.org/officeDocument/2006/relationships/tags" Target="../tags/tag46.xml"/><Relationship Id="rId4" Type="http://schemas.openxmlformats.org/officeDocument/2006/relationships/tags" Target="../tags/tag45.xml"/><Relationship Id="rId3" Type="http://schemas.openxmlformats.org/officeDocument/2006/relationships/tags" Target="../tags/tag44.xml"/><Relationship Id="rId2" Type="http://schemas.openxmlformats.org/officeDocument/2006/relationships/tags" Target="../tags/tag43.xml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2"/>
            </p:custDataLst>
          </p:nvPr>
        </p:nvSpPr>
        <p:spPr>
          <a:xfrm>
            <a:off x="1198800" y="914400"/>
            <a:ext cx="9799200" cy="2570400"/>
          </a:xfrm>
        </p:spPr>
        <p:txBody>
          <a:bodyPr lIns="90000" tIns="46800" rIns="90000" bIns="46800" anchor="b" anchorCtr="0">
            <a:normAutofit/>
          </a:bodyPr>
          <a:lstStyle>
            <a:lvl1pPr algn="ctr">
              <a:defRPr sz="6000" b="1" i="0" spc="30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  <p:custDataLst>
              <p:tags r:id="rId3"/>
            </p:custDataLst>
          </p:nvPr>
        </p:nvSpPr>
        <p:spPr>
          <a:xfrm>
            <a:off x="1198800" y="3560400"/>
            <a:ext cx="9799200" cy="1472400"/>
          </a:xfrm>
        </p:spPr>
        <p:txBody>
          <a:bodyPr lIns="90000" tIns="46800" rIns="90000" bIns="46800">
            <a:normAutofit/>
          </a:bodyPr>
          <a:lstStyle>
            <a:lvl1pPr marL="0" indent="0" algn="ctr" eaLnBrk="1" fontAlgn="auto" latinLnBrk="0" hangingPunct="1">
              <a:lnSpc>
                <a:spcPct val="110000"/>
              </a:lnSpc>
              <a:buNone/>
              <a:defRPr sz="2400" u="none" strike="noStrike" kern="1200" cap="none" spc="20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单击此处编辑副标题</a:t>
            </a:r>
            <a:endParaRPr lang="zh-CN" altLang="en-US" dirty="0"/>
          </a:p>
        </p:txBody>
      </p:sp>
      <p:sp>
        <p:nvSpPr>
          <p:cNvPr id="16" name="日期占位符 15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17" name="页脚占位符 16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5"/>
            </p:custDataLst>
          </p:nvPr>
        </p:nvSpPr>
        <p:spPr>
          <a:xfrm>
            <a:off x="608400" y="774000"/>
            <a:ext cx="10972800" cy="5482800"/>
          </a:xfrm>
        </p:spPr>
        <p:txBody>
          <a:bodyPr/>
          <a:lstStyle>
            <a:lvl1pPr marL="228600" indent="-228600" eaLnBrk="1" fontAlgn="auto" latinLnBrk="0" hangingPunct="1">
              <a:lnSpc>
                <a:spcPct val="13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5"/>
            </p:custDataLst>
          </p:nvPr>
        </p:nvSpPr>
        <p:spPr>
          <a:xfrm>
            <a:off x="1198800" y="2484000"/>
            <a:ext cx="9799200" cy="1018800"/>
          </a:xfrm>
        </p:spPr>
        <p:txBody>
          <a:bodyPr vert="horz" lIns="90000" tIns="46800" rIns="90000" bIns="46800" rtlCol="0" anchor="t" anchorCtr="0">
            <a:normAutofit/>
          </a:bodyPr>
          <a:lstStyle>
            <a:lvl1pPr marL="0" marR="0" algn="ctr" defTabSz="914400" rtl="0" eaLnBrk="1" fontAlgn="auto" latinLnBrk="0" hangingPunct="1">
              <a:lnSpc>
                <a:spcPct val="100000"/>
              </a:lnSpc>
              <a:buNone/>
              <a:defRPr kumimoji="0" lang="zh-CN" altLang="en-US" sz="60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单击此处编辑标题</a:t>
            </a:r>
            <a:endParaRPr>
              <a:sym typeface="+mn-ea"/>
            </a:endParaRP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  <p:custDataLst>
              <p:tags r:id="rId6"/>
            </p:custDataLst>
          </p:nvPr>
        </p:nvSpPr>
        <p:spPr>
          <a:xfrm>
            <a:off x="1198800" y="3560400"/>
            <a:ext cx="9799200" cy="471600"/>
          </a:xfrm>
        </p:spPr>
        <p:txBody>
          <a:bodyPr lIns="90000" tIns="46800" rIns="90000" bIns="46800">
            <a:normAutofit/>
          </a:bodyPr>
          <a:lstStyle>
            <a:lvl1pPr marL="0" indent="0" algn="ctr">
              <a:lnSpc>
                <a:spcPct val="110000"/>
              </a:lnSpc>
              <a:buNone/>
              <a:defRPr sz="2400" spc="2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608400" y="1490400"/>
            <a:ext cx="10969200" cy="47592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●"/>
              <a:defRPr kumimoji="0" lang="zh-CN" altLang="en-US" sz="18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2"/>
            </p:custDataLst>
          </p:nvPr>
        </p:nvSpPr>
        <p:spPr>
          <a:xfrm>
            <a:off x="1990800" y="3848400"/>
            <a:ext cx="7768800" cy="766800"/>
          </a:xfrm>
        </p:spPr>
        <p:txBody>
          <a:bodyPr lIns="90000" tIns="46800" rIns="90000" bIns="46800" anchor="b" anchorCtr="0">
            <a:normAutofit/>
          </a:bodyPr>
          <a:lstStyle>
            <a:lvl1pPr>
              <a:defRPr sz="4400" b="1" i="0" u="none" strike="noStrike" kern="1200" cap="none" spc="300" normalizeH="0" baseline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uFillTx/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1990800" y="4615200"/>
            <a:ext cx="7768800" cy="867600"/>
          </a:xfrm>
        </p:spPr>
        <p:txBody>
          <a:bodyPr lIns="90000" tIns="46800" rIns="90000" bIns="46800">
            <a:normAutofit/>
          </a:bodyPr>
          <a:lstStyle>
            <a:lvl1pPr marL="0" indent="0" eaLnBrk="1" fontAlgn="auto" latinLnBrk="0" hangingPunct="1">
              <a:lnSpc>
                <a:spcPct val="130000"/>
              </a:lnSpc>
              <a:buNone/>
              <a:defRPr kumimoji="0" lang="zh-CN" altLang="en-US" sz="1800" b="0" i="0" u="none" strike="noStrike" kern="1200" cap="none" spc="150" normalizeH="0" baseline="0" noProof="1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3"/>
            </p:custDataLst>
          </p:nvPr>
        </p:nvSpPr>
        <p:spPr>
          <a:xfrm>
            <a:off x="608400" y="1501200"/>
            <a:ext cx="5176800" cy="4748400"/>
          </a:xfrm>
        </p:spPr>
        <p:txBody>
          <a:bodyPr vert="horz" lIns="90000" tIns="46800" rIns="90000" bIns="4680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411600" y="1501200"/>
            <a:ext cx="5176800" cy="4748400"/>
          </a:xfrm>
        </p:spPr>
        <p:txBody>
          <a:bodyPr lIns="90000" tIns="46800" rIns="90000" bIns="46800">
            <a:normAutofit/>
          </a:bodyPr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2pPr>
            <a:lvl3pPr marL="1143000" indent="-228600" eaLnBrk="1" fontAlgn="auto" latinLnBrk="0" hangingPunct="1">
              <a:lnSpc>
                <a:spcPct val="120000"/>
              </a:lnSpc>
              <a:buFont typeface="Arial" panose="020B0604020202020204" pitchFamily="34" charset="0"/>
              <a:buChar char="●"/>
              <a:defRPr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3pPr>
            <a:lvl4pPr marL="1600200" indent="-228600" eaLnBrk="1" fontAlgn="auto" latinLnBrk="0" hangingPunct="1">
              <a:lnSpc>
                <a:spcPct val="120000"/>
              </a:lnSpc>
              <a:buFont typeface="Wingdings" panose="05000000000000000000" charset="0"/>
              <a:buChar char=""/>
              <a:defRPr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lnSpc>
                <a:spcPct val="120000"/>
              </a:lnSpc>
              <a:defRPr sz="1400"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5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6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7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单击此处编辑母版标题样式</a:t>
            </a:r>
            <a:endParaRPr dirty="0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3"/>
            </p:custDataLst>
          </p:nvPr>
        </p:nvSpPr>
        <p:spPr>
          <a:xfrm>
            <a:off x="608400" y="1429200"/>
            <a:ext cx="5342400" cy="381600"/>
          </a:xfrm>
        </p:spPr>
        <p:txBody>
          <a:bodyPr lIns="101600" tIns="38100" rIns="76200" bIns="38100" anchor="t" anchorCtr="0">
            <a:norm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2000" b="1" u="none" strike="noStrike" kern="1200" cap="none" spc="200" normalizeH="0" baseline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4"/>
            </p:custDataLst>
          </p:nvPr>
        </p:nvSpPr>
        <p:spPr>
          <a:xfrm>
            <a:off x="60840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  <p:custDataLst>
              <p:tags r:id="rId5"/>
            </p:custDataLst>
          </p:nvPr>
        </p:nvSpPr>
        <p:spPr>
          <a:xfrm>
            <a:off x="6235750" y="1421729"/>
            <a:ext cx="5342400" cy="381600"/>
          </a:xfrm>
        </p:spPr>
        <p:txBody>
          <a:bodyPr vert="horz" lIns="101600" tIns="38100" rIns="76200" bIns="38100" rtlCol="0" anchor="t" anchorCtr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2000" b="1" i="0" u="none" strike="noStrike" kern="1200" cap="none" spc="200" normalizeH="0" baseline="0" noProof="1" dirty="0">
                <a:solidFill>
                  <a:schemeClr val="tx1">
                    <a:lumMod val="75000"/>
                    <a:lumOff val="2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>
                <a:sym typeface="+mn-ea"/>
              </a:rPr>
              <a:t>单击此处编辑文本</a:t>
            </a:r>
            <a:endParaRPr>
              <a:sym typeface="+mn-ea"/>
            </a:endParaRP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6"/>
            </p:custDataLst>
          </p:nvPr>
        </p:nvSpPr>
        <p:spPr>
          <a:xfrm>
            <a:off x="6235750" y="1854000"/>
            <a:ext cx="5342400" cy="4395600"/>
          </a:xfrm>
        </p:spPr>
        <p:txBody>
          <a:bodyPr vert="horz" lIns="101600" tIns="0" rIns="82550" bIns="0" rtlCol="0">
            <a:normAutofit/>
          </a:bodyPr>
          <a:lstStyle>
            <a:lvl1pPr marL="228600" marR="0" lvl="0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●"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charset="0"/>
              <a:buChar char="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kumimoji="0" lang="zh-CN" altLang="en-US" sz="14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  <a:p>
            <a:pPr lvl="1"/>
            <a:r>
              <a:rPr dirty="0">
                <a:sym typeface="+mn-ea"/>
              </a:rPr>
              <a:t>第二级</a:t>
            </a:r>
            <a:endParaRPr dirty="0">
              <a:sym typeface="+mn-ea"/>
            </a:endParaRPr>
          </a:p>
          <a:p>
            <a:pPr lvl="2"/>
            <a:r>
              <a:rPr dirty="0">
                <a:sym typeface="+mn-ea"/>
              </a:rPr>
              <a:t>第三级</a:t>
            </a:r>
            <a:endParaRPr dirty="0">
              <a:sym typeface="+mn-ea"/>
            </a:endParaRPr>
          </a:p>
          <a:p>
            <a:pPr lvl="3"/>
            <a:r>
              <a:rPr dirty="0">
                <a:sym typeface="+mn-ea"/>
              </a:rPr>
              <a:t>第四级</a:t>
            </a:r>
            <a:endParaRPr dirty="0">
              <a:sym typeface="+mn-ea"/>
            </a:endParaRPr>
          </a:p>
          <a:p>
            <a:pPr lvl="4"/>
            <a:r>
              <a:rPr dirty="0">
                <a:sym typeface="+mn-ea"/>
              </a:rPr>
              <a:t>第五级</a:t>
            </a:r>
            <a:endParaRPr dirty="0">
              <a:sym typeface="+mn-ea"/>
            </a:endParaRP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  <p:custDataLst>
              <p:tags r:id="rId7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  <p:custDataLst>
              <p:tags r:id="rId8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  <p:custDataLst>
              <p:tags r:id="rId9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608400" y="608400"/>
            <a:ext cx="10969200" cy="705600"/>
          </a:xfrm>
        </p:spPr>
        <p:txBody>
          <a:bodyPr vert="horz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buNone/>
              <a:defRPr kumimoji="0" lang="zh-CN" altLang="en-US" sz="36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>
                <a:sym typeface="+mn-ea"/>
              </a:rPr>
              <a:t>单击此处编辑母版标题样式</a:t>
            </a:r>
            <a:endParaRPr>
              <a:sym typeface="+mn-ea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608330" y="1555115"/>
            <a:ext cx="5233035" cy="4608195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685800" marR="0" lvl="1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tabLst>
                <a:tab pos="1609725" algn="l"/>
              </a:tabLst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1143000" marR="0" lvl="2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600200" marR="0" lvl="3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2057400" marR="0" lvl="4" indent="-22860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Arial" panose="020B0604020202020204" pitchFamily="34" charset="0"/>
              <a:buChar char="•"/>
              <a:defRPr kumimoji="0" lang="zh-CN" altLang="en-US" sz="16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endParaRPr dirty="0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6350400" y="1555200"/>
            <a:ext cx="5227200" cy="4608000"/>
          </a:xfrm>
        </p:spPr>
        <p:txBody>
          <a:bodyPr vert="horz" lIns="90000" tIns="46800" rIns="90000" bIns="46800" rtlCol="0">
            <a:normAutofit/>
          </a:bodyPr>
          <a:lstStyle>
            <a:lvl1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 kumimoji="0" lang="zh-CN" altLang="en-US" sz="1600" b="0" i="0" u="none" strike="noStrike" kern="1200" cap="none" spc="150" normalizeH="0" baseline="0" noProof="1" dirty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n-cs"/>
                <a:sym typeface="+mn-ea"/>
              </a:defRPr>
            </a:lvl1pPr>
            <a:lvl2pPr marL="457200" indent="0" defTabSz="914400" eaLnBrk="1" fontAlgn="auto" latinLnBrk="0" hangingPunct="1">
              <a:buNone/>
              <a:tabLst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2pPr>
            <a:lvl3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3pPr>
            <a:lvl4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4pPr>
            <a:lvl5pPr eaLnBrk="1" fontAlgn="auto" latinLnBrk="0" hangingPunct="1">
              <a:defRPr u="none" strike="noStrike" kern="1200" cap="none" spc="150" normalizeH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</a:defRPr>
            </a:lvl5pPr>
          </a:lstStyle>
          <a:p>
            <a:pPr lvl="0"/>
            <a:r>
              <a:rPr dirty="0">
                <a:sym typeface="+mn-ea"/>
              </a:rPr>
              <a:t>单击此处编辑母版文本样式</a:t>
            </a:r>
            <a:endParaRPr dirty="0">
              <a:sym typeface="+mn-ea"/>
            </a:endParaRP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  <p:sp>
        <p:nvSpPr>
          <p:cNvPr id="9" name="标题 8"/>
          <p:cNvSpPr>
            <a:spLocks noGrp="1"/>
          </p:cNvSpPr>
          <p:nvPr>
            <p:ph type="title"/>
            <p:custDataLst>
              <p:tags r:id="rId7"/>
            </p:custDataLst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  <p:custDataLst>
              <p:tags r:id="rId2"/>
            </p:custDataLst>
          </p:nvPr>
        </p:nvSpPr>
        <p:spPr>
          <a:xfrm>
            <a:off x="10234800" y="914400"/>
            <a:ext cx="1044000" cy="5029200"/>
          </a:xfrm>
        </p:spPr>
        <p:txBody>
          <a:bodyPr vert="eaVert" lIns="90000" tIns="46800" rIns="90000" bIns="46800" rtlCol="0" anchor="ctr" anchorCtr="0">
            <a:normAutofit/>
          </a:bodyPr>
          <a:lstStyle>
            <a:lvl1pPr marL="0" marR="0" lvl="0" algn="l" defTabSz="9144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2800" b="1" i="0" u="none" strike="noStrike" kern="1200" cap="none" spc="300" normalizeH="0" baseline="0" noProof="1" dirty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charset="-122"/>
                <a:cs typeface="+mj-cs"/>
                <a:sym typeface="+mn-ea"/>
              </a:defRPr>
            </a:lvl1pPr>
          </a:lstStyle>
          <a:p>
            <a:pPr lvl="0"/>
            <a:r>
              <a:rPr dirty="0">
                <a:sym typeface="+mn-ea"/>
              </a:rPr>
              <a:t>单击此处编辑标题</a:t>
            </a:r>
            <a:endParaRPr dirty="0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3"/>
            </p:custDataLst>
          </p:nvPr>
        </p:nvSpPr>
        <p:spPr>
          <a:xfrm>
            <a:off x="914400" y="914400"/>
            <a:ext cx="9169200" cy="5029200"/>
          </a:xfrm>
        </p:spPr>
        <p:txBody>
          <a:bodyPr vert="eaVert" lIns="46800" tIns="46800" rIns="46800" bIns="46800"/>
          <a:lstStyle>
            <a:lvl1pPr marL="228600" indent="-228600" eaLnBrk="1" fontAlgn="auto" latinLnBrk="0" hangingPunct="1">
              <a:lnSpc>
                <a:spcPct val="130000"/>
              </a:lnSpc>
              <a:spcAft>
                <a:spcPts val="10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1pPr>
            <a:lvl2pPr marL="685800" indent="-228600" defTabSz="9144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tabLst>
                <a:tab pos="1609725" algn="l"/>
                <a:tab pos="1609725" algn="l"/>
                <a:tab pos="1609725" algn="l"/>
                <a:tab pos="1609725" algn="l"/>
              </a:tabLst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marL="1143000" indent="-228600" eaLnBrk="1" fontAlgn="auto" latinLnBrk="0" hangingPunct="1">
              <a:lnSpc>
                <a:spcPct val="120000"/>
              </a:lnSpc>
              <a:spcAft>
                <a:spcPts val="600"/>
              </a:spcAft>
              <a:buFont typeface="Arial" panose="020B0604020202020204" pitchFamily="34" charset="0"/>
              <a:buChar char="●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marL="16002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Wingdings" panose="05000000000000000000" charset="0"/>
              <a:buChar char="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marL="2057400" indent="-228600" eaLnBrk="1" fontAlgn="auto" latinLnBrk="0" hangingPunct="1">
              <a:lnSpc>
                <a:spcPct val="120000"/>
              </a:lnSpc>
              <a:spcAft>
                <a:spcPts val="300"/>
              </a:spcAft>
              <a:buFont typeface="Arial" panose="020B0604020202020204" pitchFamily="34" charset="0"/>
              <a:buChar char="•"/>
              <a:defRPr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8" Type="http://schemas.openxmlformats.org/officeDocument/2006/relationships/theme" Target="../theme/theme1.xml"/><Relationship Id="rId17" Type="http://schemas.openxmlformats.org/officeDocument/2006/relationships/tags" Target="../tags/tag62.xml"/><Relationship Id="rId16" Type="http://schemas.openxmlformats.org/officeDocument/2006/relationships/tags" Target="../tags/tag61.xml"/><Relationship Id="rId15" Type="http://schemas.openxmlformats.org/officeDocument/2006/relationships/tags" Target="../tags/tag60.xml"/><Relationship Id="rId14" Type="http://schemas.openxmlformats.org/officeDocument/2006/relationships/tags" Target="../tags/tag59.xml"/><Relationship Id="rId13" Type="http://schemas.openxmlformats.org/officeDocument/2006/relationships/tags" Target="../tags/tag58.xml"/><Relationship Id="rId12" Type="http://schemas.openxmlformats.org/officeDocument/2006/relationships/tags" Target="../tags/tag57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9D9D9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608400" y="608400"/>
            <a:ext cx="10969200" cy="705600"/>
          </a:xfrm>
          <a:prstGeom prst="rect">
            <a:avLst/>
          </a:prstGeom>
        </p:spPr>
        <p:txBody>
          <a:bodyPr vert="horz" lIns="90170" tIns="46990" rIns="90170" bIns="46990" rtlCol="0" anchor="ctr" anchorCtr="0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608400" y="1490400"/>
            <a:ext cx="10969200" cy="4759200"/>
          </a:xfrm>
          <a:prstGeom prst="rect">
            <a:avLst/>
          </a:prstGeom>
        </p:spPr>
        <p:txBody>
          <a:bodyPr vert="horz" lIns="90000" tIns="46800" rIns="90000" bIns="4680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14"/>
            </p:custDataLst>
          </p:nvPr>
        </p:nvSpPr>
        <p:spPr>
          <a:xfrm>
            <a:off x="6120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15"/>
            </p:custDataLst>
          </p:nvPr>
        </p:nvSpPr>
        <p:spPr>
          <a:xfrm>
            <a:off x="4116000" y="6314400"/>
            <a:ext cx="396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16"/>
            </p:custDataLst>
          </p:nvPr>
        </p:nvSpPr>
        <p:spPr>
          <a:xfrm>
            <a:off x="8877600" y="6314400"/>
            <a:ext cx="2700000" cy="316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 dirty="0"/>
          </a:p>
        </p:txBody>
      </p:sp>
      <p:sp>
        <p:nvSpPr>
          <p:cNvPr id="7" name="KSO_TEMPLATE" hidden="1"/>
          <p:cNvSpPr/>
          <p:nvPr>
            <p:custDataLst>
              <p:tags r:id="rId17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fontAlgn="auto" latinLnBrk="0" hangingPunct="1">
        <a:lnSpc>
          <a:spcPct val="100000"/>
        </a:lnSpc>
        <a:spcBef>
          <a:spcPct val="0"/>
        </a:spcBef>
        <a:buNone/>
        <a:defRPr sz="3600" b="1" u="none" strike="noStrike" kern="1200" cap="none" spc="300" normalizeH="0" baseline="0">
          <a:solidFill>
            <a:schemeClr val="tx1">
              <a:lumMod val="85000"/>
              <a:lumOff val="1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fontAlgn="auto" latinLnBrk="0" hangingPunct="1">
        <a:lnSpc>
          <a:spcPct val="130000"/>
        </a:lnSpc>
        <a:spcBef>
          <a:spcPts val="0"/>
        </a:spcBef>
        <a:spcAft>
          <a:spcPts val="1000"/>
        </a:spcAft>
        <a:buFont typeface="Arial" panose="020B0604020202020204" pitchFamily="34" charset="0"/>
        <a:buChar char="●"/>
        <a:defRPr sz="18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1pPr>
      <a:lvl2pPr marL="6858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tabLst>
          <a:tab pos="1609725" algn="l"/>
          <a:tab pos="1609725" algn="l"/>
          <a:tab pos="1609725" algn="l"/>
          <a:tab pos="1609725" algn="l"/>
        </a:tabLst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2pPr>
      <a:lvl3pPr marL="11430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600"/>
        </a:spcAft>
        <a:buFont typeface="Arial" panose="020B0604020202020204" pitchFamily="34" charset="0"/>
        <a:buChar char="●"/>
        <a:defRPr sz="16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3pPr>
      <a:lvl4pPr marL="16002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Wingdings" panose="05000000000000000000" charset="0"/>
        <a:buChar char="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4pPr>
      <a:lvl5pPr marL="2057400" indent="-228600" algn="l" defTabSz="914400" rtl="0" eaLnBrk="1" fontAlgn="auto" latinLnBrk="0" hangingPunct="1">
        <a:lnSpc>
          <a:spcPct val="12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400" u="none" strike="noStrike" kern="1200" cap="none" spc="150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.xml"/><Relationship Id="rId7" Type="http://schemas.openxmlformats.org/officeDocument/2006/relationships/tags" Target="../tags/tag69.xml"/><Relationship Id="rId6" Type="http://schemas.openxmlformats.org/officeDocument/2006/relationships/tags" Target="../tags/tag68.xml"/><Relationship Id="rId5" Type="http://schemas.openxmlformats.org/officeDocument/2006/relationships/tags" Target="../tags/tag67.xml"/><Relationship Id="rId4" Type="http://schemas.openxmlformats.org/officeDocument/2006/relationships/tags" Target="../tags/tag66.xml"/><Relationship Id="rId3" Type="http://schemas.openxmlformats.org/officeDocument/2006/relationships/tags" Target="../tags/tag65.xml"/><Relationship Id="rId2" Type="http://schemas.openxmlformats.org/officeDocument/2006/relationships/tags" Target="../tags/tag64.xml"/><Relationship Id="rId1" Type="http://schemas.openxmlformats.org/officeDocument/2006/relationships/tags" Target="../tags/tag6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矩形 21"/>
          <p:cNvSpPr>
            <a:spLocks noChangeAspect="1"/>
          </p:cNvSpPr>
          <p:nvPr>
            <p:custDataLst>
              <p:tags r:id="rId1"/>
            </p:custDataLst>
          </p:nvPr>
        </p:nvSpPr>
        <p:spPr>
          <a:xfrm>
            <a:off x="612775" y="1302353"/>
            <a:ext cx="10979414" cy="4253295"/>
          </a:xfrm>
          <a:prstGeom prst="rect">
            <a:avLst/>
          </a:prstGeom>
          <a:solidFill>
            <a:schemeClr val="bg1">
              <a:lumMod val="85000"/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endParaRPr lang="zh-CN" altLang="en-US"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9" name="组合 8"/>
          <p:cNvGrpSpPr/>
          <p:nvPr>
            <p:custDataLst>
              <p:tags r:id="rId2"/>
            </p:custDataLst>
          </p:nvPr>
        </p:nvGrpSpPr>
        <p:grpSpPr>
          <a:xfrm>
            <a:off x="1208855" y="2245361"/>
            <a:ext cx="9787255" cy="1944370"/>
            <a:chOff x="1788" y="3335"/>
            <a:chExt cx="15413" cy="3062"/>
          </a:xfrm>
        </p:grpSpPr>
        <p:sp>
          <p:nvSpPr>
            <p:cNvPr id="19" name="PA_ImportSvg_636718263529450003"/>
            <p:cNvSpPr/>
            <p:nvPr>
              <p:custDataLst>
                <p:tags r:id="rId3"/>
              </p:custDataLst>
            </p:nvPr>
          </p:nvSpPr>
          <p:spPr>
            <a:xfrm>
              <a:off x="1788" y="3335"/>
              <a:ext cx="3928" cy="3062"/>
            </a:xfrm>
            <a:custGeom>
              <a:avLst/>
              <a:gdLst/>
              <a:ahLst/>
              <a:cxnLst/>
              <a:rect l="l" t="t" r="r" b="b"/>
              <a:pathLst>
                <a:path w="172720" h="134620">
                  <a:moveTo>
                    <a:pt x="62230" y="134620"/>
                  </a:moveTo>
                  <a:lnTo>
                    <a:pt x="0" y="134620"/>
                  </a:lnTo>
                  <a:lnTo>
                    <a:pt x="0" y="90170"/>
                  </a:lnTo>
                  <a:cubicBezTo>
                    <a:pt x="0" y="72390"/>
                    <a:pt x="1270" y="58420"/>
                    <a:pt x="5080" y="46990"/>
                  </a:cubicBezTo>
                  <a:cubicBezTo>
                    <a:pt x="8890" y="36830"/>
                    <a:pt x="13970" y="26670"/>
                    <a:pt x="22860" y="19050"/>
                  </a:cubicBezTo>
                  <a:cubicBezTo>
                    <a:pt x="31750" y="10160"/>
                    <a:pt x="41910" y="3810"/>
                    <a:pt x="55880" y="0"/>
                  </a:cubicBezTo>
                  <a:lnTo>
                    <a:pt x="68580" y="25400"/>
                  </a:lnTo>
                  <a:cubicBezTo>
                    <a:pt x="55880" y="29210"/>
                    <a:pt x="46990" y="35560"/>
                    <a:pt x="41910" y="43180"/>
                  </a:cubicBezTo>
                  <a:cubicBezTo>
                    <a:pt x="36830" y="50800"/>
                    <a:pt x="33020" y="60960"/>
                    <a:pt x="33020" y="72390"/>
                  </a:cubicBezTo>
                  <a:lnTo>
                    <a:pt x="63500" y="72390"/>
                  </a:lnTo>
                  <a:lnTo>
                    <a:pt x="63500" y="134620"/>
                  </a:lnTo>
                  <a:moveTo>
                    <a:pt x="166370" y="134620"/>
                  </a:moveTo>
                  <a:lnTo>
                    <a:pt x="104140" y="134620"/>
                  </a:lnTo>
                  <a:lnTo>
                    <a:pt x="104140" y="90170"/>
                  </a:lnTo>
                  <a:cubicBezTo>
                    <a:pt x="104140" y="72390"/>
                    <a:pt x="105410" y="57150"/>
                    <a:pt x="109220" y="46990"/>
                  </a:cubicBezTo>
                  <a:cubicBezTo>
                    <a:pt x="113031" y="36830"/>
                    <a:pt x="118110" y="26670"/>
                    <a:pt x="127000" y="19050"/>
                  </a:cubicBezTo>
                  <a:cubicBezTo>
                    <a:pt x="135890" y="11430"/>
                    <a:pt x="146050" y="3810"/>
                    <a:pt x="160020" y="0"/>
                  </a:cubicBezTo>
                  <a:lnTo>
                    <a:pt x="172720" y="25400"/>
                  </a:lnTo>
                  <a:cubicBezTo>
                    <a:pt x="160020" y="29210"/>
                    <a:pt x="151130" y="35560"/>
                    <a:pt x="146050" y="43180"/>
                  </a:cubicBezTo>
                  <a:cubicBezTo>
                    <a:pt x="140970" y="50800"/>
                    <a:pt x="137160" y="60960"/>
                    <a:pt x="137160" y="72390"/>
                  </a:cubicBezTo>
                  <a:lnTo>
                    <a:pt x="167640" y="72390"/>
                  </a:lnTo>
                  <a:lnTo>
                    <a:pt x="167640" y="13462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  <p:sp>
          <p:nvSpPr>
            <p:cNvPr id="8" name="PA_ImportSvg_636718263529450003"/>
            <p:cNvSpPr/>
            <p:nvPr>
              <p:custDataLst>
                <p:tags r:id="rId4"/>
              </p:custDataLst>
            </p:nvPr>
          </p:nvSpPr>
          <p:spPr>
            <a:xfrm rot="10800000">
              <a:off x="13273" y="3335"/>
              <a:ext cx="3928" cy="3062"/>
            </a:xfrm>
            <a:custGeom>
              <a:avLst/>
              <a:gdLst/>
              <a:ahLst/>
              <a:cxnLst/>
              <a:rect l="l" t="t" r="r" b="b"/>
              <a:pathLst>
                <a:path w="172720" h="134620">
                  <a:moveTo>
                    <a:pt x="62230" y="134620"/>
                  </a:moveTo>
                  <a:lnTo>
                    <a:pt x="0" y="134620"/>
                  </a:lnTo>
                  <a:lnTo>
                    <a:pt x="0" y="90170"/>
                  </a:lnTo>
                  <a:cubicBezTo>
                    <a:pt x="0" y="72390"/>
                    <a:pt x="1270" y="58420"/>
                    <a:pt x="5080" y="46990"/>
                  </a:cubicBezTo>
                  <a:cubicBezTo>
                    <a:pt x="8890" y="36830"/>
                    <a:pt x="13970" y="26670"/>
                    <a:pt x="22860" y="19050"/>
                  </a:cubicBezTo>
                  <a:cubicBezTo>
                    <a:pt x="31750" y="10160"/>
                    <a:pt x="41910" y="3810"/>
                    <a:pt x="55880" y="0"/>
                  </a:cubicBezTo>
                  <a:lnTo>
                    <a:pt x="68580" y="25400"/>
                  </a:lnTo>
                  <a:cubicBezTo>
                    <a:pt x="55880" y="29210"/>
                    <a:pt x="46990" y="35560"/>
                    <a:pt x="41910" y="43180"/>
                  </a:cubicBezTo>
                  <a:cubicBezTo>
                    <a:pt x="36830" y="50800"/>
                    <a:pt x="33020" y="60960"/>
                    <a:pt x="33020" y="72390"/>
                  </a:cubicBezTo>
                  <a:lnTo>
                    <a:pt x="63500" y="72390"/>
                  </a:lnTo>
                  <a:lnTo>
                    <a:pt x="63500" y="134620"/>
                  </a:lnTo>
                  <a:moveTo>
                    <a:pt x="166370" y="134620"/>
                  </a:moveTo>
                  <a:lnTo>
                    <a:pt x="104140" y="134620"/>
                  </a:lnTo>
                  <a:lnTo>
                    <a:pt x="104140" y="90170"/>
                  </a:lnTo>
                  <a:cubicBezTo>
                    <a:pt x="104140" y="72390"/>
                    <a:pt x="105410" y="57150"/>
                    <a:pt x="109220" y="46990"/>
                  </a:cubicBezTo>
                  <a:cubicBezTo>
                    <a:pt x="113031" y="36830"/>
                    <a:pt x="118110" y="26670"/>
                    <a:pt x="127000" y="19050"/>
                  </a:cubicBezTo>
                  <a:cubicBezTo>
                    <a:pt x="135890" y="11430"/>
                    <a:pt x="146050" y="3810"/>
                    <a:pt x="160020" y="0"/>
                  </a:cubicBezTo>
                  <a:lnTo>
                    <a:pt x="172720" y="25400"/>
                  </a:lnTo>
                  <a:cubicBezTo>
                    <a:pt x="160020" y="29210"/>
                    <a:pt x="151130" y="35560"/>
                    <a:pt x="146050" y="43180"/>
                  </a:cubicBezTo>
                  <a:cubicBezTo>
                    <a:pt x="140970" y="50800"/>
                    <a:pt x="137160" y="60960"/>
                    <a:pt x="137160" y="72390"/>
                  </a:cubicBezTo>
                  <a:lnTo>
                    <a:pt x="167640" y="72390"/>
                  </a:lnTo>
                  <a:lnTo>
                    <a:pt x="167640" y="134620"/>
                  </a:lnTo>
                </a:path>
              </a:pathLst>
            </a:custGeom>
            <a:solidFill>
              <a:schemeClr val="bg1">
                <a:alpha val="50000"/>
              </a:schemeClr>
            </a:solidFill>
            <a:ln w="12700" cap="flat" cmpd="sng" algn="ctr">
              <a:noFill/>
              <a:prstDash val="solid"/>
              <a:miter lim="800000"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normAutofit/>
            </a:bodyPr>
            <a:lstStyle>
              <a:defPPr>
                <a:defRPr lang="zh-CN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zh-CN" altLang="en-US"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endParaRPr>
            </a:p>
          </p:txBody>
        </p:sp>
      </p:grpSp>
      <p:sp>
        <p:nvSpPr>
          <p:cNvPr id="3" name="文本框 2"/>
          <p:cNvSpPr txBox="1"/>
          <p:nvPr>
            <p:custDataLst>
              <p:tags r:id="rId5"/>
            </p:custDataLst>
          </p:nvPr>
        </p:nvSpPr>
        <p:spPr>
          <a:xfrm>
            <a:off x="1898650" y="2434590"/>
            <a:ext cx="8395335" cy="1529715"/>
          </a:xfrm>
          <a:prstGeom prst="rect">
            <a:avLst/>
          </a:prstGeom>
        </p:spPr>
        <p:txBody>
          <a:bodyPr vert="horz" wrap="square" lIns="90170" tIns="46990" rIns="90170" bIns="46990" rtlCol="0" anchor="t" anchorCtr="0">
            <a:normAutofit/>
          </a:bodyPr>
          <a:lstStyle>
            <a:defPPr>
              <a:defRPr lang="zh-CN"/>
            </a:defPPr>
            <a:lvl1pPr fontAlgn="auto">
              <a:lnSpc>
                <a:spcPct val="130000"/>
              </a:lnSpc>
              <a:spcBef>
                <a:spcPct val="0"/>
              </a:spcBef>
              <a:buNone/>
              <a:defRPr sz="3200" b="0" u="none" strike="noStrike" cap="none" spc="0" normalizeH="0">
                <a:solidFill>
                  <a:schemeClr val="tx1">
                    <a:lumMod val="65000"/>
                    <a:lumOff val="35000"/>
                  </a:schemeClr>
                </a:solidFill>
                <a:effectLst/>
                <a:uFillTx/>
                <a:latin typeface="微软雅黑" panose="020B0503020204020204" charset="-122"/>
                <a:ea typeface="微软雅黑" panose="020B0503020204020204" charset="-122"/>
                <a:cs typeface="+mj-cs"/>
              </a:defRPr>
            </a:lvl1pPr>
          </a:lstStyle>
          <a:p>
            <a:r>
              <a:rPr lang="zh-CN" altLang="en-US" dirty="0">
                <a:latin typeface="Arial" panose="020B0604020202020204" pitchFamily="34" charset="0"/>
                <a:sym typeface="Arial" panose="020B0604020202020204" pitchFamily="34" charset="0"/>
              </a:rPr>
              <a:t>一切新功能新服务，都要尊重用户，以用户为中心，把产品体验做到极致！</a:t>
            </a:r>
            <a:endParaRPr lang="zh-CN" altLang="en-US" dirty="0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  <p:sp>
        <p:nvSpPr>
          <p:cNvPr id="4" name="文本框 3"/>
          <p:cNvSpPr txBox="1"/>
          <p:nvPr>
            <p:custDataLst>
              <p:tags r:id="rId6"/>
            </p:custDataLst>
          </p:nvPr>
        </p:nvSpPr>
        <p:spPr>
          <a:xfrm>
            <a:off x="1898650" y="4047490"/>
            <a:ext cx="8394700" cy="941705"/>
          </a:xfrm>
          <a:prstGeom prst="rect">
            <a:avLst/>
          </a:prstGeom>
        </p:spPr>
        <p:txBody>
          <a:bodyPr vert="horz" lIns="90170" tIns="46990" rIns="90170" bIns="46990" rtlCol="0">
            <a:normAutofit/>
          </a:bodyPr>
          <a:lstStyle>
            <a:defPPr>
              <a:defRPr lang="zh-CN"/>
            </a:defPPr>
            <a:lvl1pPr indent="0" algn="r" fontAlgn="auto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None/>
              <a:defRPr sz="3200" b="1" u="none" strike="noStrike" cap="none" spc="0" normalizeH="0" baseline="0">
                <a:solidFill>
                  <a:schemeClr val="tx1">
                    <a:lumMod val="85000"/>
                    <a:lumOff val="15000"/>
                  </a:schemeClr>
                </a:solidFill>
                <a:uFillTx/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defRPr>
            </a:lvl1pPr>
            <a:lvl2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tabLst>
                <a:tab pos="1609725" algn="l"/>
              </a:tabLst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2pPr>
            <a:lvl3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3pPr>
            <a:lvl4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4pPr>
            <a:lvl5pPr indent="0" fontAlgn="auto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Wingdings" panose="05000000000000000000" charset="0"/>
              <a:buChar char="l"/>
              <a:defRPr sz="1600" u="none" strike="noStrike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</a:defRPr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>
                <a:latin typeface="Arial" panose="020B0604020202020204" pitchFamily="34" charset="0"/>
                <a:sym typeface="Arial" panose="020B0604020202020204" pitchFamily="34" charset="0"/>
              </a:rPr>
              <a:t>—— 金山办公软件</a:t>
            </a:r>
            <a:endParaRPr lang="en-US" altLang="zh-CN">
              <a:latin typeface="Arial" panose="020B0604020202020204" pitchFamily="34" charset="0"/>
              <a:sym typeface="Arial" panose="020B0604020202020204" pitchFamily="34" charset="0"/>
            </a:endParaRPr>
          </a:p>
        </p:txBody>
      </p:sp>
    </p:spTree>
    <p:custDataLst>
      <p:tags r:id="rId7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1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1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2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2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2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3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3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3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3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4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4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4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4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5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52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5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  <p:tag name="KSO_WM_TEMPLATE_CATEGORY" val="custom"/>
  <p:tag name="KSO_WM_TEMPLATE_INDEX" val="20205176"/>
</p:tagLst>
</file>

<file path=ppt/tags/tag5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60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1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62.xml><?xml version="1.0" encoding="utf-8"?>
<p:tagLst xmlns:p="http://schemas.openxmlformats.org/presentationml/2006/main">
  <p:tag name="KSO_WM_TEMPLATE_THUMBS_INDEX" val="1、4、7、12、13、14、15、16、17、18、20、24、25、28、33、36、40、43、44"/>
  <p:tag name="KSO_WM_TEMPLATE_SUBCATEGORY" val="19"/>
  <p:tag name="KSO_WM_TAG_VERSION" val="1.0"/>
  <p:tag name="KSO_WM_BEAUTIFY_FLAG" val="#wm#"/>
  <p:tag name="KSO_WM_TEMPLATE_CATEGORY" val="custom"/>
  <p:tag name="KSO_WM_TEMPLATE_INDEX" val="20205176"/>
  <p:tag name="KSO_WM_TEMPLATE_MASTER_TYPE" val="0"/>
  <p:tag name="KSO_WM_TEMPLATE_COLOR_TYPE" val="1"/>
  <p:tag name="KSO_WM_UNIT_SHOW_EDIT_AREA_INDICATION" val="1"/>
</p:tagLst>
</file>

<file path=ppt/tags/tag63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5*i*1"/>
  <p:tag name="KSO_WM_UNIT_LAYERLEVEL" val="1"/>
  <p:tag name="KSO_WM_TAG_VERSION" val="1.0"/>
  <p:tag name="KSO_WM_BEAUTIFY_FLAG" val="#wm#"/>
  <p:tag name="KSO_WM_UNIT_TYPE" val="i"/>
  <p:tag name="KSO_WM_UNIT_INDEX" val="1"/>
  <p:tag name="KSO_WM_TEMPLATE_CATEGORY" val="custom"/>
  <p:tag name="KSO_WM_TEMPLATE_INDEX" val="20205176"/>
</p:tagLst>
</file>

<file path=ppt/tags/tag64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5*i*2"/>
  <p:tag name="KSO_WM_UNIT_LAYERLEVEL" val="1"/>
  <p:tag name="KSO_WM_TAG_VERSION" val="1.0"/>
  <p:tag name="KSO_WM_BEAUTIFY_FLAG" val="#wm#"/>
  <p:tag name="KSO_WM_UNIT_TYPE" val="i"/>
  <p:tag name="KSO_WM_UNIT_INDEX" val="2"/>
  <p:tag name="KSO_WM_TEMPLATE_CATEGORY" val="custom"/>
  <p:tag name="KSO_WM_TEMPLATE_INDEX" val="20205176"/>
</p:tagLst>
</file>

<file path=ppt/tags/tag65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5*i*3"/>
  <p:tag name="KSO_WM_UNIT_LAYERLEVEL" val="1"/>
  <p:tag name="KSO_WM_TAG_VERSION" val="1.0"/>
  <p:tag name="KSO_WM_BEAUTIFY_FLAG" val="#wm#"/>
  <p:tag name="KSO_WM_UNIT_TYPE" val="i"/>
  <p:tag name="KSO_WM_UNIT_INDEX" val="3"/>
  <p:tag name="KSO_WM_TEMPLATE_CATEGORY" val="custom"/>
  <p:tag name="KSO_WM_TEMPLATE_INDEX" val="20205176"/>
</p:tagLst>
</file>

<file path=ppt/tags/tag66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5*i*4"/>
  <p:tag name="KSO_WM_UNIT_LAYERLEVEL" val="1"/>
  <p:tag name="KSO_WM_TAG_VERSION" val="1.0"/>
  <p:tag name="KSO_WM_BEAUTIFY_FLAG" val="#wm#"/>
  <p:tag name="KSO_WM_UNIT_TYPE" val="i"/>
  <p:tag name="KSO_WM_UNIT_INDEX" val="4"/>
  <p:tag name="KSO_WM_TEMPLATE_CATEGORY" val="custom"/>
  <p:tag name="KSO_WM_TEMPLATE_INDEX" val="20205176"/>
</p:tagLst>
</file>

<file path=ppt/tags/tag6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5*f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ISCONTENTSTITLE" val="0"/>
  <p:tag name="KSO_WM_UNIT_PRESET_TEXT" val="一切新功能新服务，都要尊重用户，以用户为中心，把产品体验做到极致！"/>
  <p:tag name="KSO_WM_UNIT_NOCLEAR" val="0"/>
  <p:tag name="KSO_WM_UNIT_VALUE" val="40"/>
  <p:tag name="KSO_WM_UNIT_TYPE" val="f"/>
  <p:tag name="KSO_WM_UNIT_INDEX" val="1"/>
  <p:tag name="KSO_WM_UNIT_SHOW_EDIT_AREA_INDICATION" val="1"/>
</p:tagLst>
</file>

<file path=ppt/tags/tag6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custom20205176_25*g*1"/>
  <p:tag name="KSO_WM_TEMPLATE_CATEGORY" val="custom"/>
  <p:tag name="KSO_WM_TEMPLATE_INDEX" val="20205176"/>
  <p:tag name="KSO_WM_UNIT_LAYERLEVEL" val="1"/>
  <p:tag name="KSO_WM_TAG_VERSION" val="1.0"/>
  <p:tag name="KSO_WM_BEAUTIFY_FLAG" val="#wm#"/>
  <p:tag name="KSO_WM_UNIT_PRESET_TEXT" val="—— 金山办公软件"/>
  <p:tag name="KSO_WM_UNIT_NOCLEAR" val="0"/>
  <p:tag name="KSO_WM_UNIT_VALUE" val="20"/>
  <p:tag name="KSO_WM_UNIT_TYPE" val="g"/>
  <p:tag name="KSO_WM_UNIT_INDEX" val="1"/>
  <p:tag name="KSO_WM_UNIT_RELATE_UNITID" val="custom20205176_25*f*1"/>
  <p:tag name="KSO_WM_UNIT_SHOW_EDIT_AREA_INDICATION" val="1"/>
</p:tagLst>
</file>

<file path=ppt/tags/tag69.xml><?xml version="1.0" encoding="utf-8"?>
<p:tagLst xmlns:p="http://schemas.openxmlformats.org/presentationml/2006/main">
  <p:tag name="KSO_WM_SLIDE_ID" val="custom20205176_25"/>
  <p:tag name="KSO_WM_TEMPLATE_SUBCATEGORY" val="19"/>
  <p:tag name="KSO_WM_TEMPLATE_MASTER_TYPE" val="0"/>
  <p:tag name="KSO_WM_TEMPLATE_COLOR_TYPE" val="1"/>
  <p:tag name="KSO_WM_SLIDE_ITEM_CNT" val="0"/>
  <p:tag name="KSO_WM_SLIDE_INDEX" val="25"/>
  <p:tag name="KSO_WM_TAG_VERSION" val="1.0"/>
  <p:tag name="KSO_WM_BEAUTIFY_FLAG" val="#wm#"/>
  <p:tag name="KSO_WM_TEMPLATE_CATEGORY" val="custom"/>
  <p:tag name="KSO_WM_TEMPLATE_INDEX" val="20205176"/>
  <p:tag name="KSO_WM_SLIDE_TYPE" val="text"/>
  <p:tag name="KSO_WM_SLIDE_SUBTYPE" val="pureTxt"/>
  <p:tag name="KSO_WM_SLIDE_SIZE" val="864*334"/>
  <p:tag name="KSO_WM_SLIDE_POSITION" val="48*102"/>
  <p:tag name="KSO_WM_SLIDE_LAYOUT" val="f_g"/>
  <p:tag name="KSO_WM_SLIDE_LAYOUT_CNT" val="1_1"/>
  <p:tag name="KSO_WM_UNIT_SHOW_EDIT_AREA_INDICATION" val="1"/>
</p:tagLst>
</file>

<file path=ppt/tags/tag7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8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9.xml><?xml version="1.0" encoding="utf-8"?>
<p:tagLst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heme/theme1.xml><?xml version="1.0" encoding="utf-8"?>
<a:theme xmlns:a="http://schemas.openxmlformats.org/drawingml/2006/main" name="1_Office 主题​​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42</Words>
  <Application>WPS 演示</Application>
  <PresentationFormat>宽屏</PresentationFormat>
  <Paragraphs>4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Arial</vt:lpstr>
      <vt:lpstr>宋体</vt:lpstr>
      <vt:lpstr>Wingdings</vt:lpstr>
      <vt:lpstr>微软雅黑</vt:lpstr>
      <vt:lpstr>Wingdings</vt:lpstr>
      <vt:lpstr>1_Office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Administrator</dc:creator>
  <cp:lastModifiedBy>Administrator</cp:lastModifiedBy>
  <cp:revision>2</cp:revision>
  <dcterms:created xsi:type="dcterms:W3CDTF">2020-04-15T14:13:40Z</dcterms:created>
  <dcterms:modified xsi:type="dcterms:W3CDTF">2020-04-15T14:13:40Z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2052-11.1.0.9107</vt:lpwstr>
  </property>
</Properties>
</file>