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>
            <a:spLocks noChangeAspect="1"/>
          </p:cNvSpPr>
          <p:nvPr>
            <p:custDataLst>
              <p:tags r:id="rId1"/>
            </p:custDataLst>
          </p:nvPr>
        </p:nvSpPr>
        <p:spPr>
          <a:xfrm>
            <a:off x="612775" y="1302353"/>
            <a:ext cx="10979414" cy="4253295"/>
          </a:xfrm>
          <a:prstGeom prst="rect">
            <a:avLst/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pSp>
        <p:nvGrpSpPr>
          <p:cNvPr id="9" name="组合 8"/>
          <p:cNvGrpSpPr/>
          <p:nvPr>
            <p:custDataLst>
              <p:tags r:id="rId2"/>
            </p:custDataLst>
          </p:nvPr>
        </p:nvGrpSpPr>
        <p:grpSpPr>
          <a:xfrm>
            <a:off x="1208855" y="2245361"/>
            <a:ext cx="9787255" cy="1944370"/>
            <a:chOff x="1788" y="3335"/>
            <a:chExt cx="15413" cy="3062"/>
          </a:xfrm>
        </p:grpSpPr>
        <p:sp>
          <p:nvSpPr>
            <p:cNvPr id="19" name="PA_ImportSvg_636718263529450003"/>
            <p:cNvSpPr/>
            <p:nvPr>
              <p:custDataLst>
                <p:tags r:id="rId3"/>
              </p:custDataLst>
            </p:nvPr>
          </p:nvSpPr>
          <p:spPr>
            <a:xfrm>
              <a:off x="1788" y="3335"/>
              <a:ext cx="3928" cy="3062"/>
            </a:xfrm>
            <a:custGeom>
              <a:avLst/>
              <a:gdLst/>
              <a:ahLst/>
              <a:cxnLst/>
              <a:rect l="l" t="t" r="r" b="b"/>
              <a:pathLst>
                <a:path w="172720" h="134620">
                  <a:moveTo>
                    <a:pt x="62230" y="134620"/>
                  </a:moveTo>
                  <a:lnTo>
                    <a:pt x="0" y="134620"/>
                  </a:lnTo>
                  <a:lnTo>
                    <a:pt x="0" y="90170"/>
                  </a:lnTo>
                  <a:cubicBezTo>
                    <a:pt x="0" y="72390"/>
                    <a:pt x="1270" y="58420"/>
                    <a:pt x="5080" y="46990"/>
                  </a:cubicBezTo>
                  <a:cubicBezTo>
                    <a:pt x="8890" y="36830"/>
                    <a:pt x="13970" y="26670"/>
                    <a:pt x="22860" y="19050"/>
                  </a:cubicBezTo>
                  <a:cubicBezTo>
                    <a:pt x="31750" y="10160"/>
                    <a:pt x="41910" y="3810"/>
                    <a:pt x="55880" y="0"/>
                  </a:cubicBezTo>
                  <a:lnTo>
                    <a:pt x="68580" y="25400"/>
                  </a:lnTo>
                  <a:cubicBezTo>
                    <a:pt x="55880" y="29210"/>
                    <a:pt x="46990" y="35560"/>
                    <a:pt x="41910" y="43180"/>
                  </a:cubicBezTo>
                  <a:cubicBezTo>
                    <a:pt x="36830" y="50800"/>
                    <a:pt x="33020" y="60960"/>
                    <a:pt x="33020" y="72390"/>
                  </a:cubicBezTo>
                  <a:lnTo>
                    <a:pt x="63500" y="72390"/>
                  </a:lnTo>
                  <a:lnTo>
                    <a:pt x="63500" y="134620"/>
                  </a:lnTo>
                  <a:moveTo>
                    <a:pt x="166370" y="134620"/>
                  </a:moveTo>
                  <a:lnTo>
                    <a:pt x="104140" y="134620"/>
                  </a:lnTo>
                  <a:lnTo>
                    <a:pt x="104140" y="90170"/>
                  </a:lnTo>
                  <a:cubicBezTo>
                    <a:pt x="104140" y="72390"/>
                    <a:pt x="105410" y="57150"/>
                    <a:pt x="109220" y="46990"/>
                  </a:cubicBezTo>
                  <a:cubicBezTo>
                    <a:pt x="113031" y="36830"/>
                    <a:pt x="118110" y="26670"/>
                    <a:pt x="127000" y="19050"/>
                  </a:cubicBezTo>
                  <a:cubicBezTo>
                    <a:pt x="135890" y="11430"/>
                    <a:pt x="146050" y="3810"/>
                    <a:pt x="160020" y="0"/>
                  </a:cubicBezTo>
                  <a:lnTo>
                    <a:pt x="172720" y="25400"/>
                  </a:lnTo>
                  <a:cubicBezTo>
                    <a:pt x="160020" y="29210"/>
                    <a:pt x="151130" y="35560"/>
                    <a:pt x="146050" y="43180"/>
                  </a:cubicBezTo>
                  <a:cubicBezTo>
                    <a:pt x="140970" y="50800"/>
                    <a:pt x="137160" y="60960"/>
                    <a:pt x="137160" y="72390"/>
                  </a:cubicBezTo>
                  <a:lnTo>
                    <a:pt x="167640" y="72390"/>
                  </a:lnTo>
                  <a:lnTo>
                    <a:pt x="167640" y="13462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8" name="PA_ImportSvg_636718263529450003"/>
            <p:cNvSpPr/>
            <p:nvPr>
              <p:custDataLst>
                <p:tags r:id="rId4"/>
              </p:custDataLst>
            </p:nvPr>
          </p:nvSpPr>
          <p:spPr>
            <a:xfrm rot="10800000">
              <a:off x="13273" y="3335"/>
              <a:ext cx="3928" cy="3062"/>
            </a:xfrm>
            <a:custGeom>
              <a:avLst/>
              <a:gdLst/>
              <a:ahLst/>
              <a:cxnLst/>
              <a:rect l="l" t="t" r="r" b="b"/>
              <a:pathLst>
                <a:path w="172720" h="134620">
                  <a:moveTo>
                    <a:pt x="62230" y="134620"/>
                  </a:moveTo>
                  <a:lnTo>
                    <a:pt x="0" y="134620"/>
                  </a:lnTo>
                  <a:lnTo>
                    <a:pt x="0" y="90170"/>
                  </a:lnTo>
                  <a:cubicBezTo>
                    <a:pt x="0" y="72390"/>
                    <a:pt x="1270" y="58420"/>
                    <a:pt x="5080" y="46990"/>
                  </a:cubicBezTo>
                  <a:cubicBezTo>
                    <a:pt x="8890" y="36830"/>
                    <a:pt x="13970" y="26670"/>
                    <a:pt x="22860" y="19050"/>
                  </a:cubicBezTo>
                  <a:cubicBezTo>
                    <a:pt x="31750" y="10160"/>
                    <a:pt x="41910" y="3810"/>
                    <a:pt x="55880" y="0"/>
                  </a:cubicBezTo>
                  <a:lnTo>
                    <a:pt x="68580" y="25400"/>
                  </a:lnTo>
                  <a:cubicBezTo>
                    <a:pt x="55880" y="29210"/>
                    <a:pt x="46990" y="35560"/>
                    <a:pt x="41910" y="43180"/>
                  </a:cubicBezTo>
                  <a:cubicBezTo>
                    <a:pt x="36830" y="50800"/>
                    <a:pt x="33020" y="60960"/>
                    <a:pt x="33020" y="72390"/>
                  </a:cubicBezTo>
                  <a:lnTo>
                    <a:pt x="63500" y="72390"/>
                  </a:lnTo>
                  <a:lnTo>
                    <a:pt x="63500" y="134620"/>
                  </a:lnTo>
                  <a:moveTo>
                    <a:pt x="166370" y="134620"/>
                  </a:moveTo>
                  <a:lnTo>
                    <a:pt x="104140" y="134620"/>
                  </a:lnTo>
                  <a:lnTo>
                    <a:pt x="104140" y="90170"/>
                  </a:lnTo>
                  <a:cubicBezTo>
                    <a:pt x="104140" y="72390"/>
                    <a:pt x="105410" y="57150"/>
                    <a:pt x="109220" y="46990"/>
                  </a:cubicBezTo>
                  <a:cubicBezTo>
                    <a:pt x="113031" y="36830"/>
                    <a:pt x="118110" y="26670"/>
                    <a:pt x="127000" y="19050"/>
                  </a:cubicBezTo>
                  <a:cubicBezTo>
                    <a:pt x="135890" y="11430"/>
                    <a:pt x="146050" y="3810"/>
                    <a:pt x="160020" y="0"/>
                  </a:cubicBezTo>
                  <a:lnTo>
                    <a:pt x="172720" y="25400"/>
                  </a:lnTo>
                  <a:cubicBezTo>
                    <a:pt x="160020" y="29210"/>
                    <a:pt x="151130" y="35560"/>
                    <a:pt x="146050" y="43180"/>
                  </a:cubicBezTo>
                  <a:cubicBezTo>
                    <a:pt x="140970" y="50800"/>
                    <a:pt x="137160" y="60960"/>
                    <a:pt x="137160" y="72390"/>
                  </a:cubicBezTo>
                  <a:lnTo>
                    <a:pt x="167640" y="72390"/>
                  </a:lnTo>
                  <a:lnTo>
                    <a:pt x="167640" y="13462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1898650" y="2434590"/>
            <a:ext cx="8395335" cy="1529715"/>
          </a:xfrm>
          <a:prstGeom prst="rect">
            <a:avLst/>
          </a:prstGeom>
        </p:spPr>
        <p:txBody>
          <a:bodyPr vert="horz" wrap="square" lIns="90170" tIns="46990" rIns="90170" bIns="46990" rtlCol="0" anchor="t" anchorCtr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Bef>
                <a:spcPct val="0"/>
              </a:spcBef>
              <a:buNone/>
              <a:defRPr sz="3200" b="0" u="none" strike="noStrike" cap="none" spc="0" normalizeH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dirty="0">
                <a:latin typeface="Arial" panose="020B0604020202020204" pitchFamily="34" charset="0"/>
                <a:sym typeface="Arial" panose="020B0604020202020204" pitchFamily="34" charset="0"/>
              </a:rPr>
              <a:t>一切新功能新服务，都要尊重用户，以用户为中心，把产品体验做到极致！</a:t>
            </a:r>
            <a:endParaRPr lang="zh-CN" altLang="en-US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898650" y="4047490"/>
            <a:ext cx="8394700" cy="941705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>
            <a:defPPr>
              <a:defRPr lang="zh-CN"/>
            </a:defPPr>
            <a:lvl1pPr indent="0" algn="r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None/>
              <a:defRPr sz="3200" b="1" u="none" strike="noStrike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sz="1600" u="none" strike="noStrike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sz="1600" u="none" strike="noStrike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sz="1600" u="none" strike="noStrike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indent="0" fontAlgn="auto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sz="1600" u="none" strike="noStrike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altLang="zh-CN">
                <a:latin typeface="Arial" panose="020B0604020202020204" pitchFamily="34" charset="0"/>
                <a:sym typeface="Arial" panose="020B0604020202020204" pitchFamily="34" charset="0"/>
              </a:rPr>
              <a:t>—— 金山办公软件</a:t>
            </a:r>
            <a:endParaRPr lang="en-US" altLang="zh-CN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5*i*1"/>
  <p:tag name="KSO_WM_UNIT_LAYERLEVEL" val="1"/>
  <p:tag name="KSO_WM_TAG_VERSION" val="1.0"/>
  <p:tag name="KSO_WM_BEAUTIFY_FLAG" val="#wm#"/>
  <p:tag name="KSO_WM_UNIT_TYPE" val="i"/>
  <p:tag name="KSO_WM_UNIT_INDEX" val="1"/>
  <p:tag name="KSO_WM_TEMPLATE_CATEGORY" val="custom"/>
  <p:tag name="KSO_WM_TEMPLATE_INDEX" val="20205176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5*i*2"/>
  <p:tag name="KSO_WM_UNIT_LAYERLEVEL" val="1"/>
  <p:tag name="KSO_WM_TAG_VERSION" val="1.0"/>
  <p:tag name="KSO_WM_BEAUTIFY_FLAG" val="#wm#"/>
  <p:tag name="KSO_WM_UNIT_TYPE" val="i"/>
  <p:tag name="KSO_WM_UNIT_INDEX" val="2"/>
  <p:tag name="KSO_WM_TEMPLATE_CATEGORY" val="custom"/>
  <p:tag name="KSO_WM_TEMPLATE_INDEX" val="20205176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5*i*3"/>
  <p:tag name="KSO_WM_UNIT_LAYERLEVEL" val="1"/>
  <p:tag name="KSO_WM_TAG_VERSION" val="1.0"/>
  <p:tag name="KSO_WM_BEAUTIFY_FLAG" val="#wm#"/>
  <p:tag name="KSO_WM_UNIT_TYPE" val="i"/>
  <p:tag name="KSO_WM_UNIT_INDEX" val="3"/>
  <p:tag name="KSO_WM_TEMPLATE_CATEGORY" val="custom"/>
  <p:tag name="KSO_WM_TEMPLATE_INDEX" val="20205176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5*i*4"/>
  <p:tag name="KSO_WM_UNIT_LAYERLEVEL" val="1"/>
  <p:tag name="KSO_WM_TAG_VERSION" val="1.0"/>
  <p:tag name="KSO_WM_BEAUTIFY_FLAG" val="#wm#"/>
  <p:tag name="KSO_WM_UNIT_TYPE" val="i"/>
  <p:tag name="KSO_WM_UNIT_INDEX" val="4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5*f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一切新功能新服务，都要尊重用户，以用户为中心，把产品体验做到极致！"/>
  <p:tag name="KSO_WM_UNIT_NOCLEAR" val="0"/>
  <p:tag name="KSO_WM_UNIT_VALUE" val="40"/>
  <p:tag name="KSO_WM_UNIT_TYPE" val="f"/>
  <p:tag name="KSO_WM_UNIT_INDEX" val="1"/>
  <p:tag name="KSO_WM_UNIT_SHOW_EDIT_AREA_INDICATION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5*g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—— 金山办公软件"/>
  <p:tag name="KSO_WM_UNIT_NOCLEAR" val="0"/>
  <p:tag name="KSO_WM_UNIT_VALUE" val="20"/>
  <p:tag name="KSO_WM_UNIT_TYPE" val="g"/>
  <p:tag name="KSO_WM_UNIT_INDEX" val="1"/>
  <p:tag name="KSO_WM_UNIT_RELATE_UNITID" val="custom20205176_25*f*1"/>
  <p:tag name="KSO_WM_UNIT_SHOW_EDIT_AREA_INDICATION" val="1"/>
</p:tagLst>
</file>

<file path=ppt/tags/tag69.xml><?xml version="1.0" encoding="utf-8"?>
<p:tagLst xmlns:p="http://schemas.openxmlformats.org/presentationml/2006/main">
  <p:tag name="KSO_WM_SLIDE_ID" val="custom20205176_25"/>
  <p:tag name="KSO_WM_TEMPLATE_SUBCATEGORY" val="19"/>
  <p:tag name="KSO_WM_TEMPLATE_MASTER_TYPE" val="0"/>
  <p:tag name="KSO_WM_TEMPLATE_COLOR_TYPE" val="1"/>
  <p:tag name="KSO_WM_SLIDE_ITEM_CNT" val="0"/>
  <p:tag name="KSO_WM_SLIDE_INDEX" val="25"/>
  <p:tag name="KSO_WM_TAG_VERSION" val="1.0"/>
  <p:tag name="KSO_WM_BEAUTIFY_FLAG" val="#wm#"/>
  <p:tag name="KSO_WM_TEMPLATE_CATEGORY" val="custom"/>
  <p:tag name="KSO_WM_TEMPLATE_INDEX" val="20205176"/>
  <p:tag name="KSO_WM_SLIDE_TYPE" val="text"/>
  <p:tag name="KSO_WM_SLIDE_SUBTYPE" val="pureTxt"/>
  <p:tag name="KSO_WM_SLIDE_SIZE" val="864*334"/>
  <p:tag name="KSO_WM_SLIDE_POSITION" val="48*102"/>
  <p:tag name="KSO_WM_SLIDE_LAYOUT" val="f_g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2020-04-15T14:13:40Z</dcterms:created>
  <dcterms:modified xsi:type="dcterms:W3CDTF">2020-04-15T14:13:40Z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