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612775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2"/>
            </p:custDataLst>
          </p:nvPr>
        </p:nvSpPr>
        <p:spPr>
          <a:xfrm>
            <a:off x="612775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612775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4"/>
            </p:custDataLst>
          </p:nvPr>
        </p:nvSpPr>
        <p:spPr>
          <a:xfrm>
            <a:off x="853440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>
            <p:custDataLst>
              <p:tags r:id="rId5"/>
            </p:custDataLst>
          </p:nvPr>
        </p:nvSpPr>
        <p:spPr>
          <a:xfrm>
            <a:off x="853440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6"/>
            </p:custDataLst>
          </p:nvPr>
        </p:nvSpPr>
        <p:spPr>
          <a:xfrm>
            <a:off x="853440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7"/>
            </p:custDataLst>
          </p:nvPr>
        </p:nvSpPr>
        <p:spPr>
          <a:xfrm>
            <a:off x="457327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>
            <p:custDataLst>
              <p:tags r:id="rId8"/>
            </p:custDataLst>
          </p:nvPr>
        </p:nvSpPr>
        <p:spPr>
          <a:xfrm>
            <a:off x="457327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>
            <p:custDataLst>
              <p:tags r:id="rId9"/>
            </p:custDataLst>
          </p:nvPr>
        </p:nvSpPr>
        <p:spPr>
          <a:xfrm>
            <a:off x="457327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>
            <p:custDataLst>
              <p:tags r:id="rId10"/>
            </p:custDataLst>
          </p:nvPr>
        </p:nvCxnSpPr>
        <p:spPr>
          <a:xfrm flipV="1">
            <a:off x="4115435" y="2313940"/>
            <a:ext cx="0" cy="398907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>
            <p:custDataLst>
              <p:tags r:id="rId11"/>
            </p:custDataLst>
          </p:nvPr>
        </p:nvCxnSpPr>
        <p:spPr>
          <a:xfrm flipV="1">
            <a:off x="8076565" y="2313940"/>
            <a:ext cx="0" cy="398907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>
            <p:custDataLst>
              <p:tags r:id="rId1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solidFill>
                <a:schemeClr val="bg1"/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i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a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1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1_1"/>
  <p:tag name="KSO_WM_UNIT_PRESET_TEXT" val="单击此处添加正文"/>
  <p:tag name="KSO_WM_UNIT_VALUE" val="84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i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3_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a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3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f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3_1"/>
  <p:tag name="KSO_WM_UNIT_PRESET_TEXT" val="单击此处添加正文"/>
  <p:tag name="KSO_WM_UNIT_VALUE" val="84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i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2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a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2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2_1"/>
  <p:tag name="KSO_WM_UNIT_PRESET_TEXT" val="单击此处添加正文"/>
  <p:tag name="KSO_WM_UNIT_VALUE" val="84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i*1_1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l_i*1_2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9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2"/>
  <p:tag name="KSO_WM_UNIT_TYPE" val="a"/>
  <p:tag name="KSO_WM_UNIT_INDEX" val="1"/>
  <p:tag name="KSO_WM_UNIT_SHOW_EDIT_AREA_INDICATION" val="1"/>
  <p:tag name="KSO_WM_UNIT_ISNUMDGMTITLE" val="0"/>
</p:tagLst>
</file>

<file path=ppt/tags/tag75.xml><?xml version="1.0" encoding="utf-8"?>
<p:tagLst xmlns:p="http://schemas.openxmlformats.org/presentationml/2006/main">
  <p:tag name="KSO_WM_SLIDE_ID" val="custom20205175_9"/>
  <p:tag name="KSO_WM_TEMPLATE_SUBCATEGORY" val="19"/>
  <p:tag name="KSO_WM_TEMPLATE_MASTER_TYPE" val="0"/>
  <p:tag name="KSO_WM_TEMPLATE_COLOR_TYPE" val="1"/>
  <p:tag name="KSO_WM_SLIDE_ITEM_CNT" val="3"/>
  <p:tag name="KSO_WM_SLIDE_INDEX" val="9"/>
  <p:tag name="KSO_WM_TAG_VERSION" val="1.0"/>
  <p:tag name="KSO_WM_BEAUTIFY_FLAG" val="#wm#"/>
  <p:tag name="KSO_WM_TEMPLATE_CATEGORY" val="custom"/>
  <p:tag name="KSO_WM_TEMPLATE_INDEX" val="20205175"/>
  <p:tag name="KSO_WM_DIAGRAM_GROUP_CODE" val="l1-2"/>
  <p:tag name="KSO_WM_SLIDE_DIAGTYPE" val="l"/>
  <p:tag name="KSO_WM_SLIDE_LAYOUT" val="a_l"/>
  <p:tag name="KSO_WM_SLIDE_LAYOUT_CNT" val="1_1"/>
  <p:tag name="KSO_WM_SLIDE_TYPE" val="text"/>
  <p:tag name="KSO_WM_SLIDE_SUBTYPE" val="diag"/>
  <p:tag name="KSO_WM_SLIDE_SIZE" val="863.5*340.15"/>
  <p:tag name="KSO_WM_SLIDE_POSITION" val="48.25*156.15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2020-04-15T14:13:18Z</dcterms:created>
  <dcterms:modified xsi:type="dcterms:W3CDTF">2020-04-15T14:13:19Z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