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image" Target="../media/image2.png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image" Target="../media/image1.png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70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08400" y="1515745"/>
            <a:ext cx="4123690" cy="4733855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936695" y="1832610"/>
            <a:ext cx="3467100" cy="41008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>
              <a:lnSpc>
                <a:spcPct val="130000"/>
              </a:lnSpc>
              <a:spcAft>
                <a:spcPts val="1000"/>
              </a:spcAft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  <p:pic>
        <p:nvPicPr>
          <p:cNvPr id="2" name="图片 1" descr="C:\Users\D69LXP2\Desktop\图片4.png图片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rcRect/>
          <a:stretch>
            <a:fillRect/>
          </a:stretch>
        </p:blipFill>
        <p:spPr>
          <a:xfrm>
            <a:off x="4872990" y="1517650"/>
            <a:ext cx="2168948" cy="2318703"/>
          </a:xfrm>
          <a:prstGeom prst="rect">
            <a:avLst/>
          </a:prstGeom>
        </p:spPr>
      </p:pic>
      <p:pic>
        <p:nvPicPr>
          <p:cNvPr id="13" name="图片 12" descr="C:\Users\D69LXP2\Desktop\图片4.png图片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rcRect/>
          <a:stretch>
            <a:fillRect/>
          </a:stretch>
        </p:blipFill>
        <p:spPr>
          <a:xfrm>
            <a:off x="9401387" y="3931603"/>
            <a:ext cx="2168948" cy="2318703"/>
          </a:xfrm>
          <a:prstGeom prst="rect">
            <a:avLst/>
          </a:prstGeom>
        </p:spPr>
      </p:pic>
      <p:pic>
        <p:nvPicPr>
          <p:cNvPr id="12" name="图片 11" descr="C:\Users\D69LXP2\Desktop\图片5.png图片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4872990" y="3931603"/>
            <a:ext cx="4433147" cy="2318703"/>
          </a:xfrm>
          <a:prstGeom prst="rect">
            <a:avLst/>
          </a:prstGeom>
        </p:spPr>
      </p:pic>
      <p:pic>
        <p:nvPicPr>
          <p:cNvPr id="11" name="图片 10" descr="C:\Users\D69LXP2\Desktop\图片5.png图片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7137188" y="1517650"/>
            <a:ext cx="4433147" cy="2318703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4*i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4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4*f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NOCLEAR" val="0"/>
  <p:tag name="KSO_WM_UNIT_VALUE" val="176"/>
  <p:tag name="KSO_WM_UNIT_TYPE" val="f"/>
  <p:tag name="KSO_WM_UNIT_INDEX" val="1"/>
  <p:tag name="KSO_WM_UNIT_PRESET_TEXT" val="单击此处添加正文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4*d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VALUE" val="644*602"/>
  <p:tag name="KSO_WM_UNIT_TYPE" val="d"/>
  <p:tag name="KSO_WM_UNIT_INDEX" val="1"/>
  <p:tag name="KSO_WM_UNIT_SUPPORT_UNIT_TYPE" val="[]"/>
  <p:tag name="KSO_WM_UNIT_PLACING_PICTURE_INFO" val="{&quot;code&quot;:&quot;bAb[4]&quot;,&quot;full_picture&quot;:false,&quot;last_crop_picture&quot;:&quot;bAb[4]&quot;,&quot;scheme&quot;:&quot;4-4&quot;,&quot;spacing&quot;:5}"/>
  <p:tag name="KSO_WM_UNIT_PLACING_PICTURE" val="170212.305"/>
  <p:tag name="KSO_WM_UNIT_PLACING_PICTURE_USER_VIEWPORT" val="{&quot;height&quot;:3651.5,&quot;width&quot;:3415.6666666666661}"/>
  <p:tag name="KSO_WM_UNIT_PLACING_PICTURE_MD4" val="0E4AC6736D82336271439659DB163328"/>
</p:tagLst>
</file>

<file path=ppt/tags/tag67.xml><?xml version="1.0" encoding="utf-8"?>
<p:tagLst xmlns:p="http://schemas.openxmlformats.org/presentationml/2006/main">
  <p:tag name="KSO_WM_UNIT_PLACING_PICTURE" val="170212.305"/>
  <p:tag name="KSO_WM_BEAUTIFY_FLAG" val="#wm#"/>
  <p:tag name="KSO_WM_UNIT_TYPE" val="d"/>
  <p:tag name="KSO_WM_UNIT_INDEX" val="4"/>
  <p:tag name="KSO_WM_UNIT_ID" val="custom20205176_24*d*4"/>
  <p:tag name="KSO_WM_UNIT_PLACING_PICTURE_INFO" val="{&quot;code&quot;:&quot;bAb[4]&quot;,&quot;full_picture&quot;:false,&quot;last_crop_picture&quot;:&quot;bAb[4]&quot;,&quot;scheme&quot;:&quot;4-4&quot;,&quot;spacing&quot;:5}"/>
  <p:tag name="KSO_WM_UNIT_PLACING_PICTURE_USER_VIEWPORT" val="{&quot;height&quot;:3651.5,&quot;width&quot;:3415.6666666666661}"/>
  <p:tag name="KSO_WM_UNIT_VALUE" val="644*602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176"/>
  <p:tag name="KSO_WM_UNIT_SUPPORT_UNIT_TYPE" val="[]"/>
  <p:tag name="KSO_WM_UNIT_LAYERLEVEL" val="1"/>
  <p:tag name="KSO_WM_TAG_VERSION" val="1.0"/>
  <p:tag name="KSO_WM_UNIT_PLACING_PICTURE_MD4" val="0E4AC6736D82336271439659DB163328"/>
</p:tagLst>
</file>

<file path=ppt/tags/tag68.xml><?xml version="1.0" encoding="utf-8"?>
<p:tagLst xmlns:p="http://schemas.openxmlformats.org/presentationml/2006/main">
  <p:tag name="KSO_WM_UNIT_PLACING_PICTURE" val="170212.305"/>
  <p:tag name="KSO_WM_BEAUTIFY_FLAG" val="#wm#"/>
  <p:tag name="KSO_WM_UNIT_TYPE" val="d"/>
  <p:tag name="KSO_WM_UNIT_INDEX" val="3"/>
  <p:tag name="KSO_WM_UNIT_ID" val="custom20205176_24*d*3"/>
  <p:tag name="KSO_WM_UNIT_PLACING_PICTURE_INFO" val="{&quot;code&quot;:&quot;bAb[4]&quot;,&quot;full_picture&quot;:false,&quot;last_crop_picture&quot;:&quot;bAb[4]&quot;,&quot;scheme&quot;:&quot;4-4&quot;,&quot;spacing&quot;:5}"/>
  <p:tag name="KSO_WM_UNIT_PLACING_PICTURE_USER_VIEWPORT" val="{&quot;height&quot;:3651.5,&quot;width&quot;:6981.3333333333321}"/>
  <p:tag name="KSO_WM_UNIT_VALUE" val="644*1230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176"/>
  <p:tag name="KSO_WM_UNIT_SUPPORT_UNIT_TYPE" val="[]"/>
  <p:tag name="KSO_WM_UNIT_LAYERLEVEL" val="1"/>
  <p:tag name="KSO_WM_TAG_VERSION" val="1.0"/>
  <p:tag name="KSO_WM_UNIT_PLACING_PICTURE_MD4" val="98BB0E39016F9DBF26259D26C1BFA3F1"/>
</p:tagLst>
</file>

<file path=ppt/tags/tag69.xml><?xml version="1.0" encoding="utf-8"?>
<p:tagLst xmlns:p="http://schemas.openxmlformats.org/presentationml/2006/main">
  <p:tag name="KSO_WM_UNIT_PLACING_PICTURE" val="170212.305"/>
  <p:tag name="KSO_WM_BEAUTIFY_FLAG" val="#wm#"/>
  <p:tag name="KSO_WM_UNIT_TYPE" val="d"/>
  <p:tag name="KSO_WM_UNIT_INDEX" val="2"/>
  <p:tag name="KSO_WM_UNIT_ID" val="custom20205176_24*d*2"/>
  <p:tag name="KSO_WM_UNIT_PLACING_PICTURE_INFO" val="{&quot;code&quot;:&quot;bAb[4]&quot;,&quot;full_picture&quot;:false,&quot;last_crop_picture&quot;:&quot;bAb[4]&quot;,&quot;scheme&quot;:&quot;4-4&quot;,&quot;spacing&quot;:5}"/>
  <p:tag name="KSO_WM_UNIT_PLACING_PICTURE_USER_VIEWPORT" val="{&quot;height&quot;:3651.5,&quot;width&quot;:6981.3333333333321}"/>
  <p:tag name="KSO_WM_UNIT_VALUE" val="644*1230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176"/>
  <p:tag name="KSO_WM_UNIT_SUPPORT_UNIT_TYPE" val="[]"/>
  <p:tag name="KSO_WM_UNIT_LAYERLEVEL" val="1"/>
  <p:tag name="KSO_WM_TAG_VERSION" val="1.0"/>
  <p:tag name="KSO_WM_UNIT_PLACING_PICTURE_MD4" val="98BB0E39016F9DBF26259D26C1BFA3F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6_24"/>
  <p:tag name="KSO_WM_TEMPLATE_SUBCATEGORY" val="19"/>
  <p:tag name="KSO_WM_TEMPLATE_MASTER_TYPE" val="0"/>
  <p:tag name="KSO_WM_TEMPLATE_COLOR_TYPE" val="1"/>
  <p:tag name="KSO_WM_SLIDE_ITEM_CNT" val="0"/>
  <p:tag name="KSO_WM_SLIDE_INDEX" val="24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picTxt"/>
  <p:tag name="KSO_WM_SLIDE_SIZE" val="863*444"/>
  <p:tag name="KSO_WM_SLIDE_POSITION" val="47*47"/>
  <p:tag name="KSO_WM_SLIDE_LAYOUT" val="a_d_f"/>
  <p:tag name="KSO_WM_SLIDE_LAYOUT_CNT" val="1_4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2020-04-15T14:13:40Z</dcterms:created>
  <dcterms:modified xsi:type="dcterms:W3CDTF">2020-04-15T14:13:40Z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