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4" Type="http://schemas.openxmlformats.org/officeDocument/2006/relationships/image" Target="../media/image2.png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945" y="1146175"/>
            <a:ext cx="6565900" cy="4565650"/>
          </a:xfrm>
          <a:prstGeom prst="rect">
            <a:avLst/>
          </a:prstGeom>
        </p:spPr>
      </p:pic>
      <p:pic>
        <p:nvPicPr>
          <p:cNvPr id="14" name="图片 13" descr="C:\Users\D69LXP2\Desktop\图片3.png图片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/>
          <a:stretch>
            <a:fillRect/>
          </a:stretch>
        </p:blipFill>
        <p:spPr>
          <a:xfrm>
            <a:off x="5172710" y="1307465"/>
            <a:ext cx="6263640" cy="352361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870" h="5549">
                <a:moveTo>
                  <a:pt x="0" y="136"/>
                </a:moveTo>
                <a:cubicBezTo>
                  <a:pt x="0" y="61"/>
                  <a:pt x="61" y="0"/>
                  <a:pt x="136" y="0"/>
                </a:cubicBezTo>
                <a:lnTo>
                  <a:pt x="9734" y="0"/>
                </a:lnTo>
                <a:cubicBezTo>
                  <a:pt x="9809" y="0"/>
                  <a:pt x="9870" y="61"/>
                  <a:pt x="9870" y="136"/>
                </a:cubicBezTo>
                <a:lnTo>
                  <a:pt x="9870" y="5413"/>
                </a:lnTo>
                <a:cubicBezTo>
                  <a:pt x="9870" y="5488"/>
                  <a:pt x="9809" y="5549"/>
                  <a:pt x="9734" y="5549"/>
                </a:cubicBezTo>
                <a:lnTo>
                  <a:pt x="136" y="5549"/>
                </a:lnTo>
                <a:cubicBezTo>
                  <a:pt x="61" y="5549"/>
                  <a:pt x="0" y="5488"/>
                  <a:pt x="0" y="5413"/>
                </a:cubicBezTo>
                <a:lnTo>
                  <a:pt x="0" y="136"/>
                </a:lnTo>
                <a:close/>
              </a:path>
            </a:pathLst>
          </a:custGeom>
        </p:spPr>
      </p:pic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612775" y="776605"/>
            <a:ext cx="3967480" cy="19450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defPPr>
              <a:defRPr lang="zh-CN"/>
            </a:defPPr>
            <a:lvl1pPr>
              <a:defRPr sz="3600" b="1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单击此处</a:t>
            </a:r>
            <a:endParaRPr lang="zh-CN" altLang="en-US">
              <a:solidFill>
                <a:schemeClr val="bg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>
                <a:solidFill>
                  <a:schemeClr val="bg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添加标题内容</a:t>
            </a:r>
            <a:endParaRPr lang="zh-CN" altLang="en-US">
              <a:solidFill>
                <a:schemeClr val="bg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612775" y="2933065"/>
            <a:ext cx="3966845" cy="331653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indent="0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>
                <a:solidFill>
                  <a:schemeClr val="bg1">
                    <a:lumMod val="85000"/>
                  </a:schemeClr>
                </a:solidFill>
                <a:sym typeface="Arial" panose="020B0604020202020204" pitchFamily="34" charset="0"/>
              </a:rPr>
              <a:t>单击此处添加正文</a:t>
            </a:r>
            <a:endParaRPr lang="zh-CN" altLang="en-US">
              <a:solidFill>
                <a:schemeClr val="bg1">
                  <a:lumMod val="85000"/>
                </a:schemeClr>
              </a:solidFill>
              <a:sym typeface="Arial" panose="020B0604020202020204" pitchFamily="34" charset="0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7*i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7*d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TYPE" val="d"/>
  <p:tag name="KSO_WM_UNIT_INDEX" val="1"/>
  <p:tag name="KSO_WM_UNIT_VALUE" val="978*1739"/>
  <p:tag name="KSO_WM_UNIT_SUPPORT_UNIT_TYPE" val="[&quot;all&quot;]"/>
  <p:tag name="KSO_WM_UNIT_PLACEHOLDER_TYPE" val="{&quot;md4&quot;:&quot;D973EE08181BDCE8A20D26B902D8ED6A&quot;,&quot;placeholderUnitType&quot;:[&quot;all&quot;],&quot;rotation&quot;:0}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7*a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CONTENTSTITLE" val="0"/>
  <p:tag name="KSO_WM_UNIT_PRESET_TEXT" val="单击此处&#13;添加标题内容"/>
  <p:tag name="KSO_WM_UNIT_NOCLEAR" val="0"/>
  <p:tag name="KSO_WM_UNIT_VALUE" val="27"/>
  <p:tag name="KSO_WM_UNIT_TYPE" val="a"/>
  <p:tag name="KSO_WM_UNIT_INDEX" val="1"/>
  <p:tag name="KSO_WM_UNIT_SHOW_EDIT_AREA_INDICATION" val="1"/>
  <p:tag name="KSO_WM_UNIT_ISNUMDGMTITLE" val="0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7*f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PRESET_TEXT" val="单击此处添加正文"/>
  <p:tag name="KSO_WM_UNIT_NOCLEAR" val="0"/>
  <p:tag name="KSO_WM_UNIT_VALUE" val="180"/>
  <p:tag name="KSO_WM_UNIT_TYPE" val="f"/>
  <p:tag name="KSO_WM_UNIT_INDEX" val="1"/>
  <p:tag name="KSO_WM_UNIT_SHOW_EDIT_AREA_INDICATION" val="1"/>
</p:tagLst>
</file>

<file path=ppt/tags/tag67.xml><?xml version="1.0" encoding="utf-8"?>
<p:tagLst xmlns:p="http://schemas.openxmlformats.org/presentationml/2006/main">
  <p:tag name="KSO_WM_SLIDE_ID" val="custom20205175_17"/>
  <p:tag name="KSO_WM_TEMPLATE_SUBCATEGORY" val="19"/>
  <p:tag name="KSO_WM_TEMPLATE_MASTER_TYPE" val="0"/>
  <p:tag name="KSO_WM_TEMPLATE_COLOR_TYPE" val="1"/>
  <p:tag name="KSO_WM_SLIDE_ITEM_CNT" val="0"/>
  <p:tag name="KSO_WM_SLIDE_INDEX" val="17"/>
  <p:tag name="KSO_WM_TAG_VERSION" val="1.0"/>
  <p:tag name="KSO_WM_BEAUTIFY_FLAG" val="#wm#"/>
  <p:tag name="KSO_WM_TEMPLATE_CATEGORY" val="custom"/>
  <p:tag name="KSO_WM_TEMPLATE_INDEX" val="20205175"/>
  <p:tag name="KSO_WM_SLIDE_LAYOUT" val="a_d_f"/>
  <p:tag name="KSO_WM_SLIDE_LAYOUT_CNT" val="1_1_1"/>
  <p:tag name="KSO_WM_SLIDE_TYPE" val="text"/>
  <p:tag name="KSO_WM_SLIDE_SUBTYPE" val="picTxt"/>
  <p:tag name="KSO_WM_SLIDE_SIZE" val="864*430"/>
  <p:tag name="KSO_WM_SLIDE_POSITION" val="48*6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WPS 演示</Application>
  <PresentationFormat>宽屏</PresentationFormat>
  <Paragraphs>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2020-04-15T14:13:21Z</dcterms:created>
  <dcterms:modified xsi:type="dcterms:W3CDTF">2020-04-15T14:13:21Z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