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7.xml"/><Relationship Id="rId7" Type="http://schemas.openxmlformats.org/officeDocument/2006/relationships/tags" Target="../tags/tag67.xml"/><Relationship Id="rId6" Type="http://schemas.openxmlformats.org/officeDocument/2006/relationships/tags" Target="../tags/tag66.xml"/><Relationship Id="rId5" Type="http://schemas.openxmlformats.org/officeDocument/2006/relationships/tags" Target="../tags/tag65.xml"/><Relationship Id="rId4" Type="http://schemas.openxmlformats.org/officeDocument/2006/relationships/image" Target="../media/image2.png"/><Relationship Id="rId3" Type="http://schemas.openxmlformats.org/officeDocument/2006/relationships/tags" Target="../tags/tag64.xml"/><Relationship Id="rId2" Type="http://schemas.openxmlformats.org/officeDocument/2006/relationships/image" Target="../media/image1.png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C:\Users\D69LXP2\Desktop\图片2.png图片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/>
          <a:stretch>
            <a:fillRect/>
          </a:stretch>
        </p:blipFill>
        <p:spPr>
          <a:xfrm>
            <a:off x="608330" y="1502410"/>
            <a:ext cx="5437822" cy="4747260"/>
          </a:xfrm>
          <a:prstGeom prst="rect">
            <a:avLst/>
          </a:prstGeom>
        </p:spPr>
      </p:pic>
      <p:pic>
        <p:nvPicPr>
          <p:cNvPr id="7" name="图片 6" descr="C:\Users\D69LXP2\Desktop\图片3.png图片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rcRect/>
          <a:stretch>
            <a:fillRect/>
          </a:stretch>
        </p:blipFill>
        <p:spPr>
          <a:xfrm>
            <a:off x="6141402" y="3923665"/>
            <a:ext cx="5437822" cy="2326005"/>
          </a:xfrm>
          <a:prstGeom prst="rect">
            <a:avLst/>
          </a:prstGeom>
        </p:spPr>
      </p:pic>
      <p:pic>
        <p:nvPicPr>
          <p:cNvPr id="6" name="图片 5" descr="C:\Users\D69LXP2\Desktop\图片3.png图片3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4"/>
          <a:srcRect/>
          <a:stretch>
            <a:fillRect/>
          </a:stretch>
        </p:blipFill>
        <p:spPr>
          <a:xfrm>
            <a:off x="6141402" y="1502410"/>
            <a:ext cx="5437822" cy="2326005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6"/>
            </p:custDataLst>
          </p:nvPr>
        </p:nvSpPr>
        <p:spPr>
          <a:xfrm>
            <a:off x="608400" y="608400"/>
            <a:ext cx="10970823" cy="706755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>
            <a:defPPr>
              <a:defRPr lang="zh-CN"/>
            </a:defPPr>
            <a:lvl1pPr marR="0" fontAlgn="auto">
              <a:lnSpc>
                <a:spcPct val="100000"/>
              </a:lnSpc>
              <a:spcBef>
                <a:spcPct val="0"/>
              </a:spcBef>
              <a:buNone/>
              <a:defRPr kumimoji="0" sz="3600" b="1" i="0" u="none" strike="noStrike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dirty="0">
                <a:latin typeface="Arial" panose="020B0604020202020204" pitchFamily="34" charset="0"/>
                <a:sym typeface="Arial" panose="020B0604020202020204" pitchFamily="34" charset="0"/>
              </a:rPr>
              <a:t>单击此处添加标题</a:t>
            </a:r>
            <a:endParaRPr lang="zh-CN" altLang="en-US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36*d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VALUE" val="1318*1509"/>
  <p:tag name="KSO_WM_UNIT_TYPE" val="d"/>
  <p:tag name="KSO_WM_UNIT_INDEX" val="1"/>
  <p:tag name="KSO_WM_UNIT_SUPPORT_UNIT_TYPE" val="[]"/>
  <p:tag name="KSO_WM_UNIT_PLACING_PICTURE_INFO" val="{&quot;code&quot;:&quot;aB[5]&quot;,&quot;full_picture&quot;:false,&quot;last_crop_picture&quot;:&quot;aB[5]&quot;,&quot;scheme&quot;:&quot;3-2&quot;,&quot;spacing&quot;:5}"/>
  <p:tag name="KSO_WM_UNIT_PLACING_PICTURE" val="165954.257"/>
  <p:tag name="KSO_WM_UNIT_PLACING_PICTURE_USER_VIEWPORT" val="{&quot;height&quot;:7475.9999999999982,&quot;width&quot;:8563.4999999999982}"/>
  <p:tag name="KSO_WM_UNIT_PLACING_PICTURE_MD4" val="9BCDD99865D1E06B9206E6BC4B143418"/>
</p:tagLst>
</file>

<file path=ppt/tags/tag64.xml><?xml version="1.0" encoding="utf-8"?>
<p:tagLst xmlns:p="http://schemas.openxmlformats.org/presentationml/2006/main">
  <p:tag name="KSO_WM_UNIT_PLACING_PICTURE" val="165954.257"/>
  <p:tag name="KSO_WM_BEAUTIFY_FLAG" val="#wm#"/>
  <p:tag name="KSO_WM_UNIT_TYPE" val="d"/>
  <p:tag name="KSO_WM_UNIT_INDEX" val="3"/>
  <p:tag name="KSO_WM_UNIT_ID" val="custom20205176_36*d*3"/>
  <p:tag name="KSO_WM_UNIT_PLACING_PICTURE_INFO" val="{&quot;code&quot;:&quot;aB[5]&quot;,&quot;full_picture&quot;:false,&quot;last_crop_picture&quot;:&quot;aB[5]&quot;,&quot;scheme&quot;:&quot;3-2&quot;,&quot;spacing&quot;:5}"/>
  <p:tag name="KSO_WM_UNIT_PLACING_PICTURE_USER_VIEWPORT" val="{&quot;height&quot;:3662.9999999999991,&quot;width&quot;:8563.4999999999982}"/>
  <p:tag name="KSO_WM_UNIT_VALUE" val="646*1509"/>
  <p:tag name="KSO_WM_UNIT_HIGHLIGHT" val="0"/>
  <p:tag name="KSO_WM_UNIT_COMPATIBLE" val="0"/>
  <p:tag name="KSO_WM_UNIT_DIAGRAM_ISNUMVISUAL" val="0"/>
  <p:tag name="KSO_WM_UNIT_DIAGRAM_ISREFERUNIT" val="0"/>
  <p:tag name="KSO_WM_TEMPLATE_CATEGORY" val="custom"/>
  <p:tag name="KSO_WM_TEMPLATE_INDEX" val="20205176"/>
  <p:tag name="KSO_WM_UNIT_SUPPORT_UNIT_TYPE" val="[]"/>
  <p:tag name="KSO_WM_UNIT_LAYERLEVEL" val="1"/>
  <p:tag name="KSO_WM_TAG_VERSION" val="1.0"/>
  <p:tag name="KSO_WM_UNIT_PLACING_PICTURE_MD4" val="EF1D5C9F53C8E620B6D52AC4D70A5279"/>
</p:tagLst>
</file>

<file path=ppt/tags/tag65.xml><?xml version="1.0" encoding="utf-8"?>
<p:tagLst xmlns:p="http://schemas.openxmlformats.org/presentationml/2006/main">
  <p:tag name="KSO_WM_UNIT_PLACING_PICTURE" val="165954.257"/>
  <p:tag name="KSO_WM_BEAUTIFY_FLAG" val="#wm#"/>
  <p:tag name="KSO_WM_UNIT_TYPE" val="d"/>
  <p:tag name="KSO_WM_UNIT_INDEX" val="2"/>
  <p:tag name="KSO_WM_UNIT_ID" val="custom20205176_36*d*2"/>
  <p:tag name="KSO_WM_UNIT_PLACING_PICTURE_INFO" val="{&quot;code&quot;:&quot;aB[5]&quot;,&quot;full_picture&quot;:false,&quot;last_crop_picture&quot;:&quot;aB[5]&quot;,&quot;scheme&quot;:&quot;3-2&quot;,&quot;spacing&quot;:5}"/>
  <p:tag name="KSO_WM_UNIT_PLACING_PICTURE_USER_VIEWPORT" val="{&quot;height&quot;:3662.9999999999991,&quot;width&quot;:8563.4999999999982}"/>
  <p:tag name="KSO_WM_UNIT_VALUE" val="646*1509"/>
  <p:tag name="KSO_WM_UNIT_HIGHLIGHT" val="0"/>
  <p:tag name="KSO_WM_UNIT_COMPATIBLE" val="0"/>
  <p:tag name="KSO_WM_UNIT_DIAGRAM_ISNUMVISUAL" val="0"/>
  <p:tag name="KSO_WM_UNIT_DIAGRAM_ISREFERUNIT" val="0"/>
  <p:tag name="KSO_WM_TEMPLATE_CATEGORY" val="custom"/>
  <p:tag name="KSO_WM_TEMPLATE_INDEX" val="20205176"/>
  <p:tag name="KSO_WM_UNIT_SUPPORT_UNIT_TYPE" val="[]"/>
  <p:tag name="KSO_WM_UNIT_LAYERLEVEL" val="1"/>
  <p:tag name="KSO_WM_TAG_VERSION" val="1.0"/>
  <p:tag name="KSO_WM_UNIT_PLACING_PICTURE_MD4" val="EF1D5C9F53C8E620B6D52AC4D70A5279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36*a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UNIT_TYPE" val="a"/>
  <p:tag name="KSO_WM_UNIT_INDEX" val="1"/>
  <p:tag name="KSO_WM_UNIT_SHOW_EDIT_AREA_INDICATION" val="1"/>
  <p:tag name="KSO_WM_UNIT_ISNUMDGMTITLE" val="0"/>
</p:tagLst>
</file>

<file path=ppt/tags/tag67.xml><?xml version="1.0" encoding="utf-8"?>
<p:tagLst xmlns:p="http://schemas.openxmlformats.org/presentationml/2006/main">
  <p:tag name="KSO_WM_SLIDE_ID" val="custom20205176_36"/>
  <p:tag name="KSO_WM_TEMPLATE_SUBCATEGORY" val="19"/>
  <p:tag name="KSO_WM_TEMPLATE_MASTER_TYPE" val="0"/>
  <p:tag name="KSO_WM_TEMPLATE_COLOR_TYPE" val="1"/>
  <p:tag name="KSO_WM_SLIDE_ITEM_CNT" val="0"/>
  <p:tag name="KSO_WM_SLIDE_INDEX" val="36"/>
  <p:tag name="KSO_WM_TAG_VERSION" val="1.0"/>
  <p:tag name="KSO_WM_BEAUTIFY_FLAG" val="#wm#"/>
  <p:tag name="KSO_WM_TEMPLATE_CATEGORY" val="custom"/>
  <p:tag name="KSO_WM_TEMPLATE_INDEX" val="20205176"/>
  <p:tag name="KSO_WM_SLIDE_TYPE" val="text"/>
  <p:tag name="KSO_WM_SLIDE_SUBTYPE" val="picTxt"/>
  <p:tag name="KSO_WM_SLIDE_SIZE" val="864*444"/>
  <p:tag name="KSO_WM_SLIDE_POSITION" val="47*47"/>
  <p:tag name="KSO_WM_SLIDE_LAYOUT" val="a_d"/>
  <p:tag name="KSO_WM_SLIDE_LAYOUT_CNT" val="1_3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WPS 演示</Application>
  <PresentationFormat>宽屏</PresentationFormat>
  <Paragraphs>2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2020-04-15T14:13:44Z</dcterms:created>
  <dcterms:modified xsi:type="dcterms:W3CDTF">2020-04-15T14:13:44Z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