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08399" y="1523864"/>
          <a:ext cx="10970824" cy="472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353"/>
                <a:gridCol w="1371353"/>
                <a:gridCol w="1371353"/>
                <a:gridCol w="1371353"/>
                <a:gridCol w="1371353"/>
                <a:gridCol w="1371353"/>
                <a:gridCol w="1371353"/>
                <a:gridCol w="1371353"/>
              </a:tblGrid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横项目</a:t>
                      </a:r>
                      <a:endParaRPr lang="zh-CN" altLang="en-US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defPPr>
              <a:defRPr lang="zh-CN"/>
            </a:defPPr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sz="3600" b="1" i="0" u="none" strike="noStrike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pc="300">
                <a:solidFill>
                  <a:schemeClr val="bg1"/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spc="300">
              <a:solidFill>
                <a:schemeClr val="bg1"/>
              </a:solidFill>
              <a:uFillTx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8*β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VALUE" val="1311*3044"/>
  <p:tag name="KSO_WM_UNIT_TYPE" val="β"/>
  <p:tag name="KSO_WM_UNIT_INDEX" val="1"/>
  <p:tag name="KSO_WM_UNIT_TABLE_BEAUTIFY" val="smartTable{3b47830e-7d82-41f5-94a7-0b1df68ba5f5}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8*a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SLIDE_ID" val="custom20205175_18"/>
  <p:tag name="KSO_WM_TEMPLATE_SUBCATEGORY" val="19"/>
  <p:tag name="KSO_WM_TEMPLATE_MASTER_TYPE" val="0"/>
  <p:tag name="KSO_WM_TEMPLATE_COLOR_TYPE" val="1"/>
  <p:tag name="KSO_WM_SLIDE_ITEM_CNT" val="0"/>
  <p:tag name="KSO_WM_SLIDE_INDEX" val="18"/>
  <p:tag name="KSO_WM_TAG_VERSION" val="1.0"/>
  <p:tag name="KSO_WM_BEAUTIFY_FLAG" val="#wm#"/>
  <p:tag name="KSO_WM_TEMPLATE_CATEGORY" val="custom"/>
  <p:tag name="KSO_WM_TEMPLATE_INDEX" val="20205175"/>
  <p:tag name="KSO_WM_SLIDE_TYPE" val="text"/>
  <p:tag name="KSO_WM_SLIDE_SUBTYPE" val="pureTxt"/>
  <p:tag name="KSO_WM_SLIDE_SIZE" val="863*444"/>
  <p:tag name="KSO_WM_SLIDE_POSITION" val="47*47"/>
  <p:tag name="KSO_WM_SLIDE_LAYOUT" val="a_β"/>
  <p:tag name="KSO_WM_SLIDE_LAYOUT_CNT" val="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WPS 演示</Application>
  <PresentationFormat>宽屏</PresentationFormat>
  <Paragraphs>130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2020-04-15T14:13:21Z</dcterms:created>
  <dcterms:modified xsi:type="dcterms:W3CDTF">2020-04-15T14:13:21Z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