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单击此处添加标题</a:t>
            </a:r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单击此处添加正文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SHOW_EDIT_AREA_INDICATION" val="1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5_13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NUMDGMTITLE" val="0"/>
</p:tagLst>
</file>

<file path=ppt/tags/tag64.xml><?xml version="1.0" encoding="utf-8"?>
<p:tagLst xmlns:p="http://schemas.openxmlformats.org/presentationml/2006/main">
  <p:tag name="KSO_WM_UNIT_PRESET_TEXT" val="单击此处添加正文"/>
  <p:tag name="KSO_WM_UNIT_NOCLEAR" val="0"/>
  <p:tag name="KSO_WM_UNIT_SHOW_EDIT_AREA_INDICATION" val="1"/>
  <p:tag name="KSO_WM_UNIT_VALUE" val="689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5175_13*f*1"/>
  <p:tag name="KSO_WM_TEMPLATE_CATEGORY" val="custom"/>
  <p:tag name="KSO_WM_TEMPLATE_INDEX" val="20205175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5"/>
  <p:tag name="KSO_WM_SLIDE_ID" val="custom20205175_13"/>
  <p:tag name="KSO_WM_TEMPLATE_SUBCATEGORY" val="19"/>
  <p:tag name="KSO_WM_TEMPLATE_MASTER_TYPE" val="0"/>
  <p:tag name="KSO_WM_TEMPLATE_COLOR_TYPE" val="1"/>
  <p:tag name="KSO_WM_SLIDE_ITEM_CNT" val="0"/>
  <p:tag name="KSO_WM_SLIDE_INDEX" val="13"/>
  <p:tag name="KSO_WM_TAG_VERSION" val="1.0"/>
  <p:tag name="KSO_WM_SLIDE_TYPE" val="text"/>
  <p:tag name="KSO_WM_SLIDE_SUBTYPE" val="pureTxt"/>
  <p:tag name="KSO_WM_SLIDE_SIZE" val="863*444"/>
  <p:tag name="KSO_WM_SLIDE_POSITION" val="47*47"/>
  <p:tag name="KSO_WM_SLIDE_LAYOUT" val="a_f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单击此处添加标题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2020-04-15T14:13:20Z</dcterms:created>
  <dcterms:modified xsi:type="dcterms:W3CDTF">2020-04-15T14:13:20Z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