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0.xml"/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39" y="1517587"/>
            <a:ext cx="5330191" cy="2998233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517587"/>
            <a:ext cx="5330191" cy="2998233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5"/>
            </p:custDataLst>
          </p:nvPr>
        </p:nvSpPr>
        <p:spPr>
          <a:xfrm>
            <a:off x="614044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614044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>
                <a:sym typeface="Arial" panose="020B0604020202020204" pitchFamily="34" charset="0"/>
              </a:rPr>
              <a:t>单击此处添加正文</a:t>
            </a:r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6249037" y="4673231"/>
            <a:ext cx="5329556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>
            <a:defPPr>
              <a:defRPr lang="zh-CN"/>
            </a:defPPr>
            <a:lvl1pPr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>
            <p:custDataLst>
              <p:tags r:id="rId8"/>
            </p:custDataLst>
          </p:nvPr>
        </p:nvSpPr>
        <p:spPr>
          <a:xfrm>
            <a:off x="6249037" y="5072011"/>
            <a:ext cx="5329556" cy="11775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fontAlgn="auto">
              <a:lnSpc>
                <a:spcPct val="120000"/>
              </a:lnSpc>
              <a:spcAft>
                <a:spcPts val="0"/>
              </a:spcAft>
            </a:pPr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d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3"/>
  <p:tag name="KSO_WM_UNIT_VALUE" val="832*1479"/>
  <p:tag name="KSO_WM_UNIT_TYPE" val="l_h_d"/>
  <p:tag name="KSO_WM_UNIT_INDEX" val="1_1_1"/>
  <p:tag name="KSO_WM_UNIT_SUPPORT_UNIT_TYPE" val="[&quot;all&quot;]"/>
  <p:tag name="KSO_WM_UNIT_PLACEHOLDER_TYPE" val="{&quot;md4&quot;:&quot;2AD7D29D084CBE0B13C5139F40402066&quot;,&quot;placeholderUnitType&quot;:[&quot;a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d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3"/>
  <p:tag name="KSO_WM_UNIT_VALUE" val="832*1479"/>
  <p:tag name="KSO_WM_UNIT_TYPE" val="l_h_d"/>
  <p:tag name="KSO_WM_UNIT_INDEX" val="1_2_1"/>
  <p:tag name="KSO_WM_UNIT_SUPPORT_UNIT_TYPE" val="[&quot;all&quot;]"/>
  <p:tag name="KSO_WM_UNIT_PLACEHOLDER_TYPE" val="{&quot;md4&quot;:&quot;2AD7D29D084CBE0B13C5139F40402066&quot;,&quot;placeholderUnitType&quot;:[&quot;a&quot;],&quot;rotation&quot;:0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3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a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1_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a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2"/>
  <p:tag name="KSO_WM_DIAGRAM_GROUP_CODE" val="l1-3"/>
  <p:tag name="KSO_WM_UNIT_TYPE" val="l_h_a"/>
  <p:tag name="KSO_WM_UNIT_INDEX" val="1_2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9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75"/>
  <p:tag name="KSO_WM_DIAGRAM_GROUP_CODE" val="l1-3"/>
  <p:tag name="KSO_WM_UNIT_TYPE" val="l_h_f"/>
  <p:tag name="KSO_WM_UNIT_INDEX" val="1_2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081_19"/>
  <p:tag name="KSO_WM_TEMPLATE_SUBCATEGORY" val="19"/>
  <p:tag name="KSO_WM_TEMPLATE_MASTER_TYPE" val="0"/>
  <p:tag name="KSO_WM_TEMPLATE_COLOR_TYPE" val="1"/>
  <p:tag name="KSO_WM_SLIDE_ITEM_CNT" val="2"/>
  <p:tag name="KSO_WM_SLIDE_INDEX" val="19"/>
  <p:tag name="KSO_WM_TAG_VERSION" val="1.0"/>
  <p:tag name="KSO_WM_BEAUTIFY_FLAG" val="#wm#"/>
  <p:tag name="KSO_WM_TEMPLATE_CATEGORY" val="custom"/>
  <p:tag name="KSO_WM_TEMPLATE_INDEX" val="20205081"/>
  <p:tag name="KSO_WM_DIAGRAM_GROUP_CODE" val="l1-3"/>
  <p:tag name="KSO_WM_SLIDE_DIAGTYPE" val="l"/>
  <p:tag name="KSO_WM_SLIDE_LAYOUT" val="a_l"/>
  <p:tag name="KSO_WM_SLIDE_LAYOUT_CNT" val="1_1"/>
  <p:tag name="KSO_WM_SLIDE_TYPE" val="text"/>
  <p:tag name="KSO_WM_SLIDE_SIZE" val="863.5*372.599"/>
  <p:tag name="KSO_WM_SLIDE_POSITION" val="48.1999*119.495"/>
  <p:tag name="KSO_WM_SLIDE_SUBTYPE" val="diag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WPS 演示</Application>
  <PresentationFormat>宽屏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2020-04-15T14:13:05Z</dcterms:created>
  <dcterms:modified xsi:type="dcterms:W3CDTF">2020-04-15T14:13:05Z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