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感谢聆听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>
            <a:normAutofit fontScale="97500"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汇报人：极墨产品部     日期：0000.00.00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44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感谢聆听"/>
  <p:tag name="KSO_WM_UNIT_ISCONTENTSTITLE" val="0"/>
  <p:tag name="KSO_WM_UNIT_NOCLEAR" val="1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44*b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汇报人：极墨产品部     日期：0000.00.00"/>
  <p:tag name="KSO_WM_UNIT_ISCONTENTSTITLE" val="0"/>
  <p:tag name="KSO_WM_UNIT_NOCLEAR" val="0"/>
  <p:tag name="KSO_WM_UNIT_VALUE" val="42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175_44"/>
  <p:tag name="KSO_WM_TEMPLATE_SUBCATEGORY" val="19"/>
  <p:tag name="KSO_WM_TEMPLATE_MASTER_TYPE" val="0"/>
  <p:tag name="KSO_WM_TEMPLATE_COLOR_TYPE" val="1"/>
  <p:tag name="KSO_WM_SLIDE_ITEM_CNT" val="0"/>
  <p:tag name="KSO_WM_SLIDE_INDEX" val="44"/>
  <p:tag name="KSO_WM_TAG_VERSION" val="1.0"/>
  <p:tag name="KSO_WM_BEAUTIFY_FLAG" val="#wm#"/>
  <p:tag name="KSO_WM_TEMPLATE_CATEGORY" val="custom"/>
  <p:tag name="KSO_WM_TEMPLATE_INDEX" val="20205175"/>
  <p:tag name="KSO_WM_SLIDE_TYPE" val="endPage"/>
  <p:tag name="KSO_WM_SLIDE_SUBTYPE" val="pureTxt"/>
  <p:tag name="KSO_WM_SLIDE_LAYOUT" val="a_b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2020-04-15T14:13:28Z</dcterms:created>
  <dcterms:modified xsi:type="dcterms:W3CDTF">2020-04-15T14:13:29Z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