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70" r:id="rId8"/>
    <p:sldId id="271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2019/5/28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45770" y="577850"/>
            <a:ext cx="2851150" cy="319405"/>
          </a:xfrm>
          <a:prstGeom prst="rect">
            <a:avLst/>
          </a:prstGeom>
          <a:noFill/>
        </p:spPr>
        <p:txBody>
          <a:bodyPr wrap="square" lIns="101600" tIns="0" rIns="82550" bIns="0" rtlCol="0">
            <a:spAutoFit/>
          </a:bodyPr>
          <a:lstStyle/>
          <a:p>
            <a:pPr fontAlgn="auto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点击此处添加正文。</a:t>
            </a: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45770" y="1015365"/>
            <a:ext cx="5518150" cy="319405"/>
          </a:xfrm>
          <a:prstGeom prst="rect">
            <a:avLst/>
          </a:prstGeom>
          <a:noFill/>
        </p:spPr>
        <p:txBody>
          <a:bodyPr wrap="square" lIns="101600" tIns="0" rIns="8255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点击此处添加正文，请言简意赅的阐述观点。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445770" y="1452880"/>
            <a:ext cx="8185215" cy="319405"/>
          </a:xfrm>
          <a:prstGeom prst="rect">
            <a:avLst/>
          </a:prstGeom>
          <a:noFill/>
        </p:spPr>
        <p:txBody>
          <a:bodyPr wrap="square" lIns="101600" tIns="0" rIns="8255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点击此处添加正文，文字是您思想的提炼，请尽量言简意赅的阐述观点。</a:t>
            </a: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445770" y="1890395"/>
            <a:ext cx="10852237" cy="319405"/>
          </a:xfrm>
          <a:prstGeom prst="rect">
            <a:avLst/>
          </a:prstGeom>
          <a:noFill/>
        </p:spPr>
        <p:txBody>
          <a:bodyPr wrap="square" lIns="101600" tIns="0" rIns="8255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点击此处添加正文，文字是您思想的提炼，为了最终演示发布的良好效果，请尽量言简意赅的阐述观点。</a:t>
            </a: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445770" y="2327910"/>
            <a:ext cx="4629187" cy="319405"/>
          </a:xfrm>
          <a:prstGeom prst="rect">
            <a:avLst/>
          </a:prstGeom>
          <a:noFill/>
        </p:spPr>
        <p:txBody>
          <a:bodyPr wrap="square" lIns="101600" tIns="0" rIns="8255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lvl="0" algn="l">
              <a:spcBef>
                <a:spcPts val="100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点击此处添加正文，请言简意赅的阐述观点。</a:t>
            </a: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445770" y="2875288"/>
            <a:ext cx="3441728" cy="1107440"/>
          </a:xfrm>
          <a:prstGeom prst="rect">
            <a:avLst/>
          </a:prstGeom>
          <a:noFill/>
        </p:spPr>
        <p:txBody>
          <a:bodyPr wrap="square" lIns="101600" tIns="0" rIns="3810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zh-CN" sz="6000" spc="5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关键词</a:t>
            </a: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445770" y="4220218"/>
            <a:ext cx="8089964" cy="720090"/>
          </a:xfrm>
          <a:prstGeom prst="rect">
            <a:avLst/>
          </a:prstGeom>
          <a:noFill/>
        </p:spPr>
        <p:txBody>
          <a:bodyPr wrap="square" lIns="101600" tIns="0" rIns="6350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lvl="0" algn="l">
              <a:spcBef>
                <a:spcPts val="12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3600" spc="300" noProof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点击此处可添加能传达您观点的文本</a:t>
            </a:r>
          </a:p>
        </p:txBody>
      </p:sp>
      <p:sp>
        <p:nvSpPr>
          <p:cNvPr id="7" name="文本框 6"/>
          <p:cNvSpPr txBox="1"/>
          <p:nvPr>
            <p:custDataLst>
              <p:tags r:id="rId8"/>
            </p:custDataLst>
          </p:nvPr>
        </p:nvSpPr>
        <p:spPr>
          <a:xfrm>
            <a:off x="445770" y="5177798"/>
            <a:ext cx="4552986" cy="639445"/>
          </a:xfrm>
          <a:prstGeom prst="rect">
            <a:avLst/>
          </a:prstGeom>
          <a:noFill/>
        </p:spPr>
        <p:txBody>
          <a:bodyPr wrap="square" lIns="101600" tIns="0" rIns="69850" bIns="0" rtlCol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lvl="0" algn="l">
              <a:spcBef>
                <a:spcPts val="12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3200" spc="250" noProof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点击此处添加正文。</a:t>
            </a: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445770" y="6054733"/>
            <a:ext cx="9753678" cy="479425"/>
          </a:xfrm>
          <a:prstGeom prst="rect">
            <a:avLst/>
          </a:prstGeom>
          <a:noFill/>
        </p:spPr>
        <p:txBody>
          <a:bodyPr wrap="square" lIns="101600" tIns="0" rIns="76200" bIns="0" rtlCol="0">
            <a:spAutoFit/>
          </a:bodyPr>
          <a:lstStyle/>
          <a:p>
            <a:pPr lvl="0" algn="l" fontAlgn="auto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点击此处添加正文，请言简意赅的阐述观点。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32740" y="496570"/>
            <a:ext cx="3632200" cy="629920"/>
          </a:xfrm>
          <a:prstGeom prst="rect">
            <a:avLst/>
          </a:prstGeom>
          <a:noFill/>
        </p:spPr>
        <p:txBody>
          <a:bodyPr wrap="square" lIns="101600" tIns="38100" rIns="63500" bIns="38100" rtlCol="0">
            <a:spAutoFit/>
          </a:bodyPr>
          <a:lstStyle/>
          <a:p>
            <a:r>
              <a:rPr lang="zh-CN" altLang="en-US" sz="3600" b="1" spc="3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单击添加大标题</a:t>
            </a: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332740" y="1494790"/>
            <a:ext cx="5118100" cy="629920"/>
          </a:xfrm>
          <a:prstGeom prst="rect">
            <a:avLst/>
          </a:prstGeom>
          <a:noFill/>
        </p:spPr>
        <p:txBody>
          <a:bodyPr wrap="square" lIns="101600" tIns="38100" rIns="63500" bIns="38100" rtlCol="0" anchor="b" anchorCtr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3600" b="1" spc="3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单击此处添加能准确传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332745" y="2503170"/>
            <a:ext cx="7099300" cy="629920"/>
          </a:xfrm>
          <a:prstGeom prst="rect">
            <a:avLst/>
          </a:prstGeom>
          <a:noFill/>
        </p:spPr>
        <p:txBody>
          <a:bodyPr wrap="square" lIns="101600" tIns="38100" rIns="63500" bIns="38100" rtlCol="0">
            <a:spAutoFit/>
          </a:bodyPr>
          <a:lstStyle/>
          <a:p>
            <a:r>
              <a:rPr lang="zh-CN" altLang="en-US" sz="3600" b="1" spc="3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单击此处可添加您的大标题内容</a:t>
            </a: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332745" y="3506470"/>
            <a:ext cx="10566484" cy="629920"/>
          </a:xfrm>
          <a:prstGeom prst="rect">
            <a:avLst/>
          </a:prstGeom>
          <a:noFill/>
        </p:spPr>
        <p:txBody>
          <a:bodyPr wrap="square" lIns="101600" tIns="38100" rIns="63500" bIns="38100" rtlCol="0">
            <a:spAutoFit/>
          </a:bodyPr>
          <a:lstStyle/>
          <a:p>
            <a:r>
              <a:rPr lang="zh-CN" altLang="en-US" sz="3600" b="1" spc="3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单击此处可添加能准确传达您观点的大标题内容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本框 51"/>
          <p:cNvSpPr txBox="1"/>
          <p:nvPr>
            <p:custDataLst>
              <p:tags r:id="rId1"/>
            </p:custDataLst>
          </p:nvPr>
        </p:nvSpPr>
        <p:spPr>
          <a:xfrm>
            <a:off x="670565" y="789948"/>
            <a:ext cx="3479800" cy="445135"/>
          </a:xfrm>
          <a:prstGeom prst="rect">
            <a:avLst/>
          </a:prstGeom>
          <a:noFill/>
        </p:spPr>
        <p:txBody>
          <a:bodyPr wrap="square" lIns="101600" tIns="38100" rIns="76200" bIns="38100" rtlCol="0" anchor="t" anchorCtr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单击此处可添加副标题</a:t>
            </a: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670565" y="1565918"/>
            <a:ext cx="6781800" cy="445135"/>
          </a:xfrm>
          <a:prstGeom prst="rect">
            <a:avLst/>
          </a:prstGeom>
          <a:noFill/>
        </p:spPr>
        <p:txBody>
          <a:bodyPr wrap="square" lIns="101600" tIns="38100" rIns="76200" bIns="38100" rtlCol="0" anchor="t" anchorCtr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单击此处添加能传达您中心思想的副标题内容</a:t>
            </a: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670565" y="2341888"/>
            <a:ext cx="10744286" cy="445135"/>
          </a:xfrm>
          <a:prstGeom prst="rect">
            <a:avLst/>
          </a:prstGeom>
          <a:noFill/>
        </p:spPr>
        <p:txBody>
          <a:bodyPr wrap="square" lIns="101600" tIns="38100" rIns="76200" bIns="38100" rtlCol="0" anchor="t" anchorCtr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单击此处添加您的副标题，可简明扼要阐述您的观点，亦可作为内心宣言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670565" y="952508"/>
            <a:ext cx="2851150" cy="383540"/>
          </a:xfrm>
          <a:prstGeom prst="rect">
            <a:avLst/>
          </a:prstGeom>
          <a:noFill/>
        </p:spPr>
        <p:txBody>
          <a:bodyPr wrap="square" lIns="101600" tIns="38100" rIns="76200" bIns="38100" rtlCol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rPr>
              <a:t>单击此处添加小标题</a:t>
            </a: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70565" y="1624973"/>
            <a:ext cx="5518150" cy="383540"/>
          </a:xfrm>
          <a:prstGeom prst="rect">
            <a:avLst/>
          </a:prstGeom>
          <a:noFill/>
        </p:spPr>
        <p:txBody>
          <a:bodyPr wrap="square" lIns="101600" tIns="38100" rIns="76200" bIns="38100" rtlCol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rPr>
              <a:t>单击此处添加小标题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670565" y="2297438"/>
            <a:ext cx="8185215" cy="383540"/>
          </a:xfrm>
          <a:prstGeom prst="rect">
            <a:avLst/>
          </a:prstGeom>
          <a:noFill/>
        </p:spPr>
        <p:txBody>
          <a:bodyPr wrap="square" lIns="101600" tIns="38100" rIns="76200" bIns="38100" rtlCol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rPr>
              <a:t>单击此处添加小标题</a:t>
            </a: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670565" y="2969903"/>
            <a:ext cx="10852237" cy="383540"/>
          </a:xfrm>
          <a:prstGeom prst="rect">
            <a:avLst/>
          </a:prstGeom>
          <a:noFill/>
        </p:spPr>
        <p:txBody>
          <a:bodyPr wrap="square" lIns="101600" tIns="38100" rIns="76200" bIns="38100" rtlCol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rPr>
              <a:t>单击此处添加小标题</a:t>
            </a: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670565" y="3642368"/>
            <a:ext cx="4629187" cy="383540"/>
          </a:xfrm>
          <a:prstGeom prst="rect">
            <a:avLst/>
          </a:prstGeom>
          <a:noFill/>
        </p:spPr>
        <p:txBody>
          <a:bodyPr wrap="square" lIns="101600" tIns="38100" rIns="76200" bIns="38100" rtlCol="0">
            <a:sp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 algn="l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sym typeface="+mn-ea"/>
              </a:rPr>
              <a:t>单击此处添加小标题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8750305" y="1485273"/>
            <a:ext cx="2851150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indent="-400050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点击此处添加正文。</a:t>
            </a:r>
          </a:p>
          <a:p>
            <a:pPr marL="857250" lvl="1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请阐述您的观点</a:t>
            </a:r>
          </a:p>
          <a:p>
            <a:pPr marL="1314450" lvl="2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文字是思想</a:t>
            </a:r>
          </a:p>
          <a:p>
            <a:pPr marL="1771650" lvl="3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关键词</a:t>
            </a: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302260" y="112395"/>
            <a:ext cx="5518150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lvl="0" indent="-400050" algn="l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点击此处添加正文，请言简意赅的阐述您的观点。</a:t>
            </a:r>
          </a:p>
          <a:p>
            <a:pPr marL="857250" lvl="1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根据需要您可以酌情增减文字。</a:t>
            </a:r>
          </a:p>
          <a:p>
            <a:pPr marL="1314450" lvl="2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您的正文已经字字珠玑。</a:t>
            </a:r>
          </a:p>
          <a:p>
            <a:pPr marL="1771650" lvl="3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但请您尽可能提炼思想的精髓。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02265" y="1485273"/>
            <a:ext cx="8185215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lvl="0" indent="-400050" algn="l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点击此处添加正文，文字是您思想的提炼为了最终呈现发布的良好效果。</a:t>
            </a:r>
          </a:p>
          <a:p>
            <a:pPr marL="857250" lvl="1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请尽量言简意赅的阐述观点，并根据需要酌情增减文字。</a:t>
            </a:r>
          </a:p>
          <a:p>
            <a:pPr marL="1314450" lvl="2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您的正文已经字字珠玑，但信息却错综复杂，需要更多的文字。</a:t>
            </a:r>
          </a:p>
          <a:p>
            <a:pPr marL="1771650" lvl="3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但请您尽量提炼思想的精髓，否则容易造成观者的阅读压力。</a:t>
            </a: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302265" y="2891798"/>
            <a:ext cx="1085223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indent="-400050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点击此处添加正文，文字是您思想的提炼，为了演示发布的良好效果，请言简意赅的阐述您的观点。</a:t>
            </a:r>
          </a:p>
          <a:p>
            <a:pPr marL="857250" lvl="1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您的正文已经经简明扼要，字字珠玑，但信息却千丝万缕、错综复杂，需要用到更多的文字来表述；</a:t>
            </a:r>
          </a:p>
          <a:p>
            <a:pPr marL="1314450" lvl="2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但请您尽可能提炼思想的精髓，否则容易造成观者的阅读压力，适得其反。</a:t>
            </a:r>
          </a:p>
          <a:p>
            <a:pPr marL="1771650" lvl="3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为了能让您有更直观的字数感受，并进一步方便使用，我们为您标注了最适合的位置。</a:t>
            </a: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6028695" y="112403"/>
            <a:ext cx="462918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lvl="0" indent="-400050" algn="l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点击此处添加正文，请阐述您的观点。</a:t>
            </a:r>
          </a:p>
          <a:p>
            <a:pPr marL="857250" lvl="1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根据需要您可以酌情的增减文字。</a:t>
            </a:r>
          </a:p>
          <a:p>
            <a:pPr marL="1314450" lvl="2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以便观者可以理解您的信息。</a:t>
            </a:r>
          </a:p>
          <a:p>
            <a:pPr marL="1771650" lvl="3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您的正文已经字字珠玑。</a:t>
            </a: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302265" y="4298323"/>
            <a:ext cx="4552986" cy="2559685"/>
          </a:xfrm>
          <a:prstGeom prst="rect">
            <a:avLst/>
          </a:prstGeom>
          <a:noFill/>
        </p:spPr>
        <p:txBody>
          <a:bodyPr wrap="square" lIns="101600" tIns="0" rIns="698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marL="571500" lvl="0" indent="-571500" algn="l" fontAlgn="ctr">
              <a:spcBef>
                <a:spcPts val="120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3200" b="1" spc="250" noProof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点击添加正文。</a:t>
            </a:r>
            <a:endParaRPr lang="zh-CN" altLang="en-US" sz="3200" spc="250" noProof="0" dirty="0">
              <a:ln>
                <a:noFill/>
              </a:ln>
              <a:effectLst/>
              <a:uLn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1028700" lvl="1" indent="-5715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文字是思想。</a:t>
            </a:r>
          </a:p>
          <a:p>
            <a:pPr marL="1485900" lvl="2" indent="-5715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请言简意赅。</a:t>
            </a:r>
          </a:p>
          <a:p>
            <a:pPr marL="1943100" lvl="3" indent="-5715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阐述观点。</a:t>
            </a: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2169160" y="4618990"/>
            <a:ext cx="9753678" cy="1918335"/>
          </a:xfrm>
          <a:prstGeom prst="rect">
            <a:avLst/>
          </a:prstGeom>
          <a:noFill/>
        </p:spPr>
        <p:txBody>
          <a:bodyPr wrap="square" lIns="101600" tIns="0" rIns="76200" bIns="0" rtlCol="0">
            <a:noAutofit/>
          </a:bodyPr>
          <a:lstStyle/>
          <a:p>
            <a:pPr marL="514350" lvl="0" indent="-5143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2400" b="1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点击此处添加正文，文字是您思想的提炼。</a:t>
            </a:r>
            <a:endParaRPr lang="zh-CN" altLang="en-US" sz="2400" spc="2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71550" lvl="1" indent="-5143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为了最终演示发布的良好效果，请言简意赅的阐述观点。</a:t>
            </a:r>
          </a:p>
          <a:p>
            <a:pPr marL="1428750" lvl="2" indent="-5143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根据需要可酌情增减文字，以便理解您传达的信息。</a:t>
            </a:r>
          </a:p>
          <a:p>
            <a:pPr marL="1885950" lvl="3" indent="-5143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ea1JpnChsDbPeriod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您的正文已经简明扼要，但需要更多的文字来表述。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8750305" y="1485273"/>
            <a:ext cx="2851150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indent="-400050" fontAlgn="ctr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点击此处添加正文。</a:t>
            </a:r>
          </a:p>
          <a:p>
            <a:pPr marL="857250" lvl="1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请阐述您的观点</a:t>
            </a:r>
          </a:p>
          <a:p>
            <a:pPr marL="1314450" lvl="2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文字是思想</a:t>
            </a:r>
          </a:p>
          <a:p>
            <a:pPr marL="1771650" lvl="3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关键词</a:t>
            </a: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02260" y="112395"/>
            <a:ext cx="5518150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lvl="0" indent="-400050" algn="l" fontAlgn="ctr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点击此处添加正文，请言简意赅的阐述您的观点。</a:t>
            </a:r>
          </a:p>
          <a:p>
            <a:pPr marL="857250" lvl="1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根据需要您可以酌情增减文字。</a:t>
            </a:r>
          </a:p>
          <a:p>
            <a:pPr marL="1314450" lvl="2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您的正文已经字字珠玑。</a:t>
            </a:r>
          </a:p>
          <a:p>
            <a:pPr marL="1771650" lvl="3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但请您尽可能提炼思想的精髓。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302265" y="1485273"/>
            <a:ext cx="8185215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lvl="0" indent="-400050" algn="l" fontAlgn="ctr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点击此处添加正文，文字是您思想的提炼为了最终呈现发布的良好效果。</a:t>
            </a:r>
          </a:p>
          <a:p>
            <a:pPr marL="857250" lvl="1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请尽量言简意赅的阐述观点，并根据需要酌情增减文字。</a:t>
            </a:r>
          </a:p>
          <a:p>
            <a:pPr marL="1314450" lvl="2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您的正文已经字字珠玑，但信息却错综复杂，需要更多的文字。</a:t>
            </a:r>
          </a:p>
          <a:p>
            <a:pPr marL="1771650" lvl="3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但请您尽量提炼思想的精髓，否则容易造成观者的阅读压力。</a:t>
            </a: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302265" y="2891798"/>
            <a:ext cx="1085223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indent="-400050" fontAlgn="ctr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点击此处添加正文，文字是您思想的提炼，为了演示发布的良好效果，请言简意赅的阐述您的观点。</a:t>
            </a:r>
          </a:p>
          <a:p>
            <a:pPr marL="857250" lvl="1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您的正文已经经简明扼要，字字珠玑，但信息却千丝万缕、错综复杂，需要用到更多的文字来表述；</a:t>
            </a:r>
          </a:p>
          <a:p>
            <a:pPr marL="1314450" lvl="2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但请您尽可能提炼思想的精髓，否则容易造成观者的阅读压力，适得其反。</a:t>
            </a:r>
          </a:p>
          <a:p>
            <a:pPr marL="1771650" lvl="3" indent="-4000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为了能让您有更直观的字数感受，并进一步方便使用，我们为您标注了最适合的位置。</a:t>
            </a:r>
          </a:p>
        </p:txBody>
      </p:sp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6028695" y="112403"/>
            <a:ext cx="462918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lvl="0" indent="-400050" algn="l" fontAlgn="ctr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点击此处添加正文，请阐述您的观点。</a:t>
            </a:r>
          </a:p>
          <a:p>
            <a:pPr marL="857250" lvl="1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根据需要您可以酌情的增减文字。</a:t>
            </a:r>
          </a:p>
          <a:p>
            <a:pPr marL="1314450" lvl="2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以便观者可以理解您的信息。</a:t>
            </a:r>
          </a:p>
          <a:p>
            <a:pPr marL="1771650" lvl="3" indent="-4000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您的正文已经字字珠玑。</a:t>
            </a:r>
          </a:p>
        </p:txBody>
      </p: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302265" y="4298323"/>
            <a:ext cx="4552986" cy="2559685"/>
          </a:xfrm>
          <a:prstGeom prst="rect">
            <a:avLst/>
          </a:prstGeom>
          <a:noFill/>
        </p:spPr>
        <p:txBody>
          <a:bodyPr wrap="square" lIns="101600" tIns="0" rIns="698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marL="571500" lvl="0" indent="-571500" algn="l" fontAlgn="ctr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3200" b="1" spc="250" noProof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点击添加正文。</a:t>
            </a:r>
            <a:endParaRPr lang="zh-CN" altLang="en-US" sz="3200" spc="250" noProof="0" dirty="0">
              <a:ln>
                <a:noFill/>
              </a:ln>
              <a:effectLst/>
              <a:uLn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1028700" lvl="1" indent="-5715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文字是思想。</a:t>
            </a:r>
          </a:p>
          <a:p>
            <a:pPr marL="1485900" lvl="2" indent="-5715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请言简意赅。</a:t>
            </a:r>
          </a:p>
          <a:p>
            <a:pPr marL="1943100" lvl="3" indent="-5715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阐述观点。</a:t>
            </a: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2169160" y="4618990"/>
            <a:ext cx="9753678" cy="1918335"/>
          </a:xfrm>
          <a:prstGeom prst="rect">
            <a:avLst/>
          </a:prstGeom>
          <a:noFill/>
        </p:spPr>
        <p:txBody>
          <a:bodyPr wrap="square" lIns="101600" tIns="0" rIns="76200" bIns="0" rtlCol="0">
            <a:noAutofit/>
          </a:bodyPr>
          <a:lstStyle/>
          <a:p>
            <a:pPr marL="514350" lvl="0" indent="-5143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400" b="1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点击此处添加正文，文字是您思想的提炼。</a:t>
            </a:r>
            <a:endParaRPr lang="zh-CN" altLang="en-US" sz="2400" spc="2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71550" lvl="1" indent="-5143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为了最终演示发布的良好效果，请言简意赅的阐述观点。</a:t>
            </a:r>
          </a:p>
          <a:p>
            <a:pPr marL="1428750" lvl="2" indent="-5143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根据需要可酌情增减文字，以便理解您传达的信息。</a:t>
            </a:r>
          </a:p>
          <a:p>
            <a:pPr marL="1885950" lvl="3" indent="-5143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您的正文已经简明扼要，但需要更多的文字来表述。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669881" y="155141"/>
            <a:ext cx="1085223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285750" indent="-285750" fontAlgn="ctr">
              <a:spcBef>
                <a:spcPts val="100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点击此处添加正文，文字是您思想的提炼，为了演示发布的良好效果，请言简意赅的阐述您的观点。</a:t>
            </a:r>
          </a:p>
          <a:p>
            <a:pPr marL="508000" lvl="1" indent="-2222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○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您的正文已经经简明扼要，字字珠玑，但信息却千丝万缕、错综复杂，需要用到更多的文字来表述；</a:t>
            </a:r>
          </a:p>
          <a:p>
            <a:pPr marL="730250" lvl="2" indent="-2222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但请您尽可能提炼思想的精髓，否则容易造成观者的阅读压力，适得其反。</a:t>
            </a:r>
          </a:p>
          <a:p>
            <a:pPr marL="952500" lvl="3" indent="-1651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为了能让您有更直观的字数感受，并进一步方便使用，我们为您标注了最适合的位置。</a:t>
            </a: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669881" y="3563755"/>
            <a:ext cx="4552986" cy="2559685"/>
          </a:xfrm>
          <a:prstGeom prst="rect">
            <a:avLst/>
          </a:prstGeom>
          <a:noFill/>
        </p:spPr>
        <p:txBody>
          <a:bodyPr wrap="square" lIns="101600" tIns="0" rIns="698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marL="457200" lvl="0" indent="-457200" algn="l" fontAlgn="ctr"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  <a:defRPr/>
            </a:pPr>
            <a:r>
              <a:rPr lang="zh-CN" altLang="en-US" sz="3200" spc="250" noProof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点击添加正文。</a:t>
            </a:r>
          </a:p>
          <a:p>
            <a:pPr marL="895350" lvl="1" indent="-4381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○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文字是思想。</a:t>
            </a:r>
          </a:p>
          <a:p>
            <a:pPr marL="1333500" lvl="2" indent="-4381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请言简意赅。</a:t>
            </a:r>
          </a:p>
          <a:p>
            <a:pPr marL="1771650" lvl="3" indent="-31115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阐述观点。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669881" y="1540043"/>
            <a:ext cx="9753678" cy="1918335"/>
          </a:xfrm>
          <a:prstGeom prst="rect">
            <a:avLst/>
          </a:prstGeom>
          <a:noFill/>
        </p:spPr>
        <p:txBody>
          <a:bodyPr wrap="square" lIns="101600" tIns="0" rIns="76200" bIns="0" rtlCol="0">
            <a:noAutofit/>
          </a:bodyPr>
          <a:lstStyle/>
          <a:p>
            <a:pPr marL="406400" lvl="0" indent="-40640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点击此处添加正文，文字是您思想的提炼。</a:t>
            </a:r>
          </a:p>
          <a:p>
            <a:pPr marL="736600" lvl="1" indent="-3302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○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为了最终演示发布的良好效果，请言简意赅的阐述观点。</a:t>
            </a:r>
          </a:p>
          <a:p>
            <a:pPr marL="1066800" lvl="2" indent="-3302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根据需要可酌情增减文字，以便理解您传达的信息。</a:t>
            </a:r>
          </a:p>
          <a:p>
            <a:pPr marL="1397000" lvl="3" indent="-2540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您的正文已经简明扼要，但需要更多的文字来表述。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69881" y="4203901"/>
            <a:ext cx="1085223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285750" indent="-285750" algn="l" fontAlgn="ctr">
              <a:spcBef>
                <a:spcPts val="100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点击此处添加正文，文字是您思想的提炼，为了演示发布的良好效果，请言简意赅的阐述您的观点。</a:t>
            </a:r>
          </a:p>
          <a:p>
            <a:pPr marL="508000" lvl="1" indent="-2222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您的正文已经经简明扼要，字字珠玑，但信息却千丝万缕、错综复杂，需要用到更多的文字来表述；</a:t>
            </a:r>
          </a:p>
          <a:p>
            <a:pPr marL="730250" lvl="2" indent="-2222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但请您尽可能提炼思想的精髓，否则容易造成观者的阅读压力，适得其反。</a:t>
            </a:r>
          </a:p>
          <a:p>
            <a:pPr marL="952500" lvl="3" indent="-1651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为了能让您有更直观的字数感受，并进一步方便使用，我们为您标注了最适合的位置。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720594" y="182956"/>
            <a:ext cx="1085223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indent="-400050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点击此处添加正文，文字是您思想的提炼，为了演示发布的良好效果，请言简意赅的阐述您的观点。</a:t>
            </a:r>
          </a:p>
          <a:p>
            <a:pPr marL="749300" lvl="1" indent="-3048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您的正文已经经简明扼要，字字珠玑，但信息却千丝万缕、错综复杂，需要用到更多的文字来表述；</a:t>
            </a:r>
          </a:p>
          <a:p>
            <a:pPr marL="1028700" lvl="2" indent="-2794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但请您尽可能提炼思想的精髓，否则容易造成观者的阅读压力，适得其反。</a:t>
            </a:r>
          </a:p>
          <a:p>
            <a:pPr marL="1346200" lvl="3" indent="-2794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为了能让您有更直观的字数感受，并进一步方便使用，我们为您标注了最适合的位置。</a:t>
            </a: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20594" y="4115359"/>
            <a:ext cx="4552986" cy="2559685"/>
          </a:xfrm>
          <a:prstGeom prst="rect">
            <a:avLst/>
          </a:prstGeom>
          <a:noFill/>
        </p:spPr>
        <p:txBody>
          <a:bodyPr wrap="square" lIns="101600" tIns="0" rIns="698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defRPr sz="1600" spc="150">
                <a:uFillTx/>
              </a:defRPr>
            </a:lvl1pPr>
          </a:lstStyle>
          <a:p>
            <a:pPr marL="571500" lvl="0" indent="-571500" algn="l" fontAlgn="ctr">
              <a:spcBef>
                <a:spcPts val="1200"/>
              </a:spcBef>
              <a:spcAft>
                <a:spcPts val="0"/>
              </a:spcAft>
              <a:buSzTx/>
              <a:buFont typeface="+mj-ea"/>
              <a:buAutoNum type="ea1JpnChsDbPeriod"/>
              <a:defRPr/>
            </a:pPr>
            <a:r>
              <a:rPr lang="zh-CN" altLang="en-US" sz="3200" spc="250" noProof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点击添加正文。</a:t>
            </a:r>
          </a:p>
          <a:p>
            <a:pPr marL="876300" lvl="1" indent="-5461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lt"/>
              <a:buAutoNum type="arabicPeriod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文字是思想。</a:t>
            </a:r>
          </a:p>
          <a:p>
            <a:pPr marL="1384300" lvl="2" indent="-5080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ea"/>
              <a:buAutoNum type="circleNumDbPlain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请言简意赅。</a:t>
            </a:r>
          </a:p>
          <a:p>
            <a:pPr marL="1943100" lvl="3" indent="-5080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lt"/>
              <a:buAutoNum type="alphaLcPeriod"/>
              <a:defRPr/>
            </a:pPr>
            <a:r>
              <a:rPr lang="zh-CN" altLang="en-US" sz="3200" spc="25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阐述观点。</a:t>
            </a: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906040" y="1760688"/>
            <a:ext cx="9753678" cy="1918335"/>
          </a:xfrm>
          <a:prstGeom prst="rect">
            <a:avLst/>
          </a:prstGeom>
          <a:noFill/>
        </p:spPr>
        <p:txBody>
          <a:bodyPr wrap="square" lIns="101600" tIns="0" rIns="76200" bIns="0" rtlCol="0">
            <a:noAutofit/>
          </a:bodyPr>
          <a:lstStyle/>
          <a:p>
            <a:pPr marL="514350" lvl="0" indent="-5143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Tx/>
              <a:buFont typeface="+mj-ea"/>
              <a:buAutoNum type="ea1JpnChsDbPeriod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点击此处添加正文，文字是您思想的提炼。</a:t>
            </a:r>
          </a:p>
          <a:p>
            <a:pPr marL="660400" lvl="1" indent="-4064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lt"/>
              <a:buAutoNum type="arabicPeriod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为了最终演示发布的良好效果，请言简意赅的阐述观点。</a:t>
            </a:r>
          </a:p>
          <a:p>
            <a:pPr marL="1066800" lvl="2" indent="-4064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ea"/>
              <a:buAutoNum type="circleNumDbPlain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根据需要可酌情增减文字，以便理解您传达的信息。</a:t>
            </a:r>
          </a:p>
          <a:p>
            <a:pPr marL="1511300" lvl="3" indent="-406400" algn="l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lt"/>
              <a:buAutoNum type="alphaLcPeriod"/>
              <a:defRPr/>
            </a:pPr>
            <a:r>
              <a:rPr lang="zh-CN" altLang="en-US" sz="2400" spc="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您的正文已经简明扼要，但需要更多的文字来表述。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5524" y="3757930"/>
            <a:ext cx="10852237" cy="1279525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400050" indent="-400050" fontAlgn="ctr">
              <a:spcBef>
                <a:spcPts val="1000"/>
              </a:spcBef>
              <a:spcAft>
                <a:spcPts val="0"/>
              </a:spcAft>
              <a:buFont typeface="+mj-ea"/>
              <a:buAutoNum type="ea1JpnChsDb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点击此处添加正文，文字是您思想的提炼，为了演示发布的良好效果，请言简意赅的阐述您的观点。</a:t>
            </a:r>
          </a:p>
          <a:p>
            <a:pPr marL="749300" lvl="1" indent="-3048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您的正文已经经简明扼要，字字珠玑，但信息却千丝万缕、错综复杂，需要用到更多的文字来表述；</a:t>
            </a:r>
          </a:p>
          <a:p>
            <a:pPr marL="1028700" lvl="2" indent="-2794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但请您尽可能提炼思想的精髓，否则容易造成观者的阅读压力，适得其反。</a:t>
            </a:r>
          </a:p>
          <a:p>
            <a:pPr marL="1346200" lvl="3" indent="-27940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zh-CN" altLang="en-US" sz="16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为了能让您有更直观的字数感受，并进一步方便使用，我们为您标注了最适合的位置。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1-a"/>
  <p:tag name="KSO_WM_UNIT_TEXT_PART_ID_V2" val="d-1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1-X"/>
  <p:tag name="KSO_WM_UNIT_TEXT_PART_ID_V2" val="a-1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5-X"/>
  <p:tag name="KSO_WM_UNIT_TEXT_PART_ID_V2" val="a-2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2-X"/>
  <p:tag name="KSO_WM_UNIT_TEXT_PART_ID_V2" val="a-3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3-X"/>
  <p:tag name="KSO_WM_UNIT_TEXT_PART_ID_V2" val="a-4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1-Y"/>
  <p:tag name="KSO_WM_UNIT_TEXT_PART_ID_V2" val="b-1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2-Y"/>
  <p:tag name="KSO_WM_UNIT_TEXT_PART_ID_V2" val="b-2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3-Y"/>
  <p:tag name="KSO_WM_UNIT_TEXT_PART_ID_V2" val="b-3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1-Z"/>
  <p:tag name="KSO_WM_UNIT_TEXT_PART_ID_V2" val="c-1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2-Z"/>
  <p:tag name="KSO_WM_UNIT_TEXT_PART_ID_V2" val="c-2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3-Z"/>
  <p:tag name="KSO_WM_UNIT_TEXT_PART_ID_V2" val="c-3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2-a"/>
  <p:tag name="KSO_WM_UNIT_TEXT_PART_ID_V2" val="d-2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4-Z"/>
  <p:tag name="KSO_WM_UNIT_TEXT_PART_ID_V2" val="c-4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c-5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1-d"/>
  <p:tag name="KSO_WM_UNIT_TEXT_PART_ID_V2" val="d-1-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2-d"/>
  <p:tag name="KSO_WM_UNIT_TEXT_PART_ID_V2" val="d-2-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3-d"/>
  <p:tag name="KSO_WM_UNIT_TEXT_PART_ID_V2" val="d-3-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4-d"/>
  <p:tag name="KSO_WM_UNIT_TEXT_PART_ID_V2" val="d-4-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5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8-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9-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1-d"/>
  <p:tag name="KSO_WM_UNIT_TEXT_PART_ID_V2" val="d-1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3-a"/>
  <p:tag name="KSO_WM_UNIT_TEXT_PART_ID_V2" val="d-3-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2-d"/>
  <p:tag name="KSO_WM_UNIT_TEXT_PART_ID_V2" val="d-2-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3-d"/>
  <p:tag name="KSO_WM_UNIT_TEXT_PART_ID_V2" val="d-3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4-d"/>
  <p:tag name="KSO_WM_UNIT_TEXT_PART_ID_V2" val="d-4-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5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8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9-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4-d"/>
  <p:tag name="KSO_WM_UNIT_TEXT_PART_ID_V2" val="d-4-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8-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9-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4-d"/>
  <p:tag name="KSO_WM_UNIT_TEXT_PART_ID_V2" val="d-4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" val="4-a"/>
  <p:tag name="KSO_WM_UNIT_TEXT_PART_ID_V2" val="d-4-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8-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9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5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6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7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8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PART_ID_V2" val="d-9-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1349</Words>
  <Application>Microsoft Office PowerPoint</Application>
  <PresentationFormat>宽屏</PresentationFormat>
  <Paragraphs>109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幸全</cp:lastModifiedBy>
  <cp:revision>14</cp:revision>
  <dcterms:created xsi:type="dcterms:W3CDTF">2018-11-17T01:50:00Z</dcterms:created>
  <dcterms:modified xsi:type="dcterms:W3CDTF">2019-05-28T06:59:00Z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2052-11.1.0.8162</vt:lpwstr>
  </property>
</Properties>
</file>