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70.xml"/><Relationship Id="rId8" Type="http://schemas.openxmlformats.org/officeDocument/2006/relationships/tags" Target="../tags/tag69.xml"/><Relationship Id="rId7" Type="http://schemas.openxmlformats.org/officeDocument/2006/relationships/tags" Target="../tags/tag68.xml"/><Relationship Id="rId6" Type="http://schemas.openxmlformats.org/officeDocument/2006/relationships/tags" Target="../tags/tag67.xml"/><Relationship Id="rId5" Type="http://schemas.openxmlformats.org/officeDocument/2006/relationships/tags" Target="../tags/tag66.xml"/><Relationship Id="rId4" Type="http://schemas.openxmlformats.org/officeDocument/2006/relationships/tags" Target="../tags/tag65.xml"/><Relationship Id="rId3" Type="http://schemas.openxmlformats.org/officeDocument/2006/relationships/tags" Target="../tags/tag64.xml"/><Relationship Id="rId2" Type="http://schemas.openxmlformats.org/officeDocument/2006/relationships/image" Target="../media/image1.png"/><Relationship Id="rId10" Type="http://schemas.openxmlformats.org/officeDocument/2006/relationships/slideLayout" Target="../slideLayouts/slideLayout7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139" y="1517587"/>
            <a:ext cx="5330191" cy="2998233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1517587"/>
            <a:ext cx="5330191" cy="2998233"/>
          </a:xfrm>
          <a:prstGeom prst="rect">
            <a:avLst/>
          </a:prstGeom>
        </p:spPr>
      </p:pic>
      <p:sp>
        <p:nvSpPr>
          <p:cNvPr id="3" name="文本框 2"/>
          <p:cNvSpPr txBox="1"/>
          <p:nvPr>
            <p:custDataLst>
              <p:tags r:id="rId4"/>
            </p:custDataLst>
          </p:nvPr>
        </p:nvSpPr>
        <p:spPr>
          <a:xfrm>
            <a:off x="608400" y="608400"/>
            <a:ext cx="10970823" cy="706755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>
            <a:defPPr>
              <a:defRPr lang="zh-CN"/>
            </a:defPPr>
            <a:lvl1pPr marR="0" fontAlgn="auto">
              <a:lnSpc>
                <a:spcPct val="100000"/>
              </a:lnSpc>
              <a:spcBef>
                <a:spcPct val="0"/>
              </a:spcBef>
              <a:buNone/>
              <a:defRPr kumimoji="0" sz="3600" b="1" i="0" u="none" strike="noStrike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</a:defRPr>
            </a:lvl1pPr>
          </a:lstStyle>
          <a:p>
            <a:r>
              <a:rPr lang="zh-CN" altLang="en-US" spc="30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sym typeface="Arial" panose="020B0604020202020204" pitchFamily="34" charset="0"/>
              </a:rPr>
              <a:t>单击此处添加标题</a:t>
            </a:r>
            <a:endParaRPr lang="zh-CN" altLang="en-US" spc="300">
              <a:solidFill>
                <a:schemeClr val="tx1">
                  <a:lumMod val="85000"/>
                  <a:lumOff val="15000"/>
                </a:schemeClr>
              </a:solidFill>
              <a:uFillTx/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>
            <p:custDataLst>
              <p:tags r:id="rId5"/>
            </p:custDataLst>
          </p:nvPr>
        </p:nvSpPr>
        <p:spPr>
          <a:xfrm>
            <a:off x="614044" y="4673231"/>
            <a:ext cx="5329556" cy="39878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>
            <a:defPPr>
              <a:defRPr lang="zh-CN"/>
            </a:defPPr>
            <a:lvl1pPr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>
                <a:latin typeface="Arial" panose="020B0604020202020204" pitchFamily="34" charset="0"/>
                <a:sym typeface="Arial" panose="020B0604020202020204" pitchFamily="34" charset="0"/>
              </a:rPr>
              <a:t>单击此处添加标题</a:t>
            </a:r>
            <a:endParaRPr lang="zh-CN" altLang="en-US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614044" y="5072011"/>
            <a:ext cx="5329556" cy="1177589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fontAlgn="auto">
              <a:lnSpc>
                <a:spcPct val="120000"/>
              </a:lnSpc>
              <a:spcAft>
                <a:spcPts val="0"/>
              </a:spcAft>
            </a:pPr>
            <a:r>
              <a:rPr lang="zh-CN" altLang="en-US">
                <a:sym typeface="Arial" panose="020B0604020202020204" pitchFamily="34" charset="0"/>
              </a:rPr>
              <a:t>单击此处添加正文</a:t>
            </a:r>
            <a:endParaRPr lang="zh-CN" altLang="en-US">
              <a:sym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>
            <p:custDataLst>
              <p:tags r:id="rId7"/>
            </p:custDataLst>
          </p:nvPr>
        </p:nvSpPr>
        <p:spPr>
          <a:xfrm>
            <a:off x="6249037" y="4673231"/>
            <a:ext cx="5329556" cy="39878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>
            <a:defPPr>
              <a:defRPr lang="zh-CN"/>
            </a:defPPr>
            <a:lvl1pPr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>
                <a:latin typeface="Arial" panose="020B0604020202020204" pitchFamily="34" charset="0"/>
                <a:sym typeface="Arial" panose="020B0604020202020204" pitchFamily="34" charset="0"/>
              </a:rPr>
              <a:t>单击此处添加标题</a:t>
            </a:r>
            <a:endParaRPr lang="zh-CN" altLang="en-US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>
            <p:custDataLst>
              <p:tags r:id="rId8"/>
            </p:custDataLst>
          </p:nvPr>
        </p:nvSpPr>
        <p:spPr>
          <a:xfrm>
            <a:off x="6249037" y="5072011"/>
            <a:ext cx="5329556" cy="1177589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fontAlgn="auto">
              <a:lnSpc>
                <a:spcPct val="120000"/>
              </a:lnSpc>
              <a:spcAft>
                <a:spcPts val="0"/>
              </a:spcAft>
            </a:pPr>
            <a:r>
              <a:rPr lang="zh-CN" altLang="en-US" dirty="0">
                <a:sym typeface="Arial" panose="020B0604020202020204" pitchFamily="34" charset="0"/>
              </a:rPr>
              <a:t>单击此处添加正文</a:t>
            </a:r>
            <a:endParaRPr lang="zh-CN" altLang="en-US" dirty="0">
              <a:sym typeface="Arial" panose="020B0604020202020204" pitchFamily="34" charset="0"/>
            </a:endParaRPr>
          </a:p>
        </p:txBody>
      </p:sp>
    </p:spTree>
    <p:custDataLst>
      <p:tags r:id="rId9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19*l_h_d*1_1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DIAGRAM_GROUP_CODE" val="l1-3"/>
  <p:tag name="KSO_WM_UNIT_VALUE" val="832*1479"/>
  <p:tag name="KSO_WM_UNIT_TYPE" val="l_h_d"/>
  <p:tag name="KSO_WM_UNIT_INDEX" val="1_1_1"/>
  <p:tag name="KSO_WM_UNIT_SUPPORT_UNIT_TYPE" val="[&quot;all&quot;]"/>
  <p:tag name="KSO_WM_UNIT_PLACEHOLDER_TYPE" val="{&quot;md4&quot;:&quot;2AD7D29D084CBE0B13C5139F40402066&quot;,&quot;placeholderUnitType&quot;:[&quot;a&quot;],&quot;rotation&quot;:0}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19*l_h_d*1_2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DIAGRAM_GROUP_CODE" val="l1-3"/>
  <p:tag name="KSO_WM_UNIT_VALUE" val="832*1479"/>
  <p:tag name="KSO_WM_UNIT_TYPE" val="l_h_d"/>
  <p:tag name="KSO_WM_UNIT_INDEX" val="1_2_1"/>
  <p:tag name="KSO_WM_UNIT_SUPPORT_UNIT_TYPE" val="[&quot;all&quot;]"/>
  <p:tag name="KSO_WM_UNIT_PLACEHOLDER_TYPE" val="{&quot;md4&quot;:&quot;2AD7D29D084CBE0B13C5139F40402066&quot;,&quot;placeholderUnitType&quot;:[&quot;a&quot;],&quot;rotation&quot;:0}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19*a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26"/>
  <p:tag name="KSO_WM_DIAGRAM_GROUP_CODE" val="l1-3"/>
  <p:tag name="KSO_WM_UNIT_TYPE" val="a"/>
  <p:tag name="KSO_WM_UNIT_INDEX" val="1"/>
  <p:tag name="KSO_WM_UNIT_SHOW_EDIT_AREA_INDICATION" val="1"/>
  <p:tag name="KSO_WM_UNIT_ISNUMDGMTITLE" val="0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19*l_h_a*1_1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22"/>
  <p:tag name="KSO_WM_DIAGRAM_GROUP_CODE" val="l1-3"/>
  <p:tag name="KSO_WM_UNIT_TYPE" val="l_h_a"/>
  <p:tag name="KSO_WM_UNIT_INDEX" val="1_1_1"/>
  <p:tag name="KSO_WM_UNIT_SHOW_EDIT_AREA_INDICATION" val="1"/>
  <p:tag name="KSO_WM_UNIT_ISNUMDGMTITLE" val="0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19*l_h_f*1_1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UNIT_PRESET_TEXT" val="单击此处添加正文"/>
  <p:tag name="KSO_WM_UNIT_NOCLEAR" val="0"/>
  <p:tag name="KSO_WM_UNIT_VALUE" val="75"/>
  <p:tag name="KSO_WM_DIAGRAM_GROUP_CODE" val="l1-3"/>
  <p:tag name="KSO_WM_UNIT_TYPE" val="l_h_f"/>
  <p:tag name="KSO_WM_UNIT_INDEX" val="1_1_1"/>
  <p:tag name="KSO_WM_UNIT_SHOW_EDIT_AREA_INDICATION" val="1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19*l_h_a*1_2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22"/>
  <p:tag name="KSO_WM_DIAGRAM_GROUP_CODE" val="l1-3"/>
  <p:tag name="KSO_WM_UNIT_TYPE" val="l_h_a"/>
  <p:tag name="KSO_WM_UNIT_INDEX" val="1_2_1"/>
  <p:tag name="KSO_WM_UNIT_SHOW_EDIT_AREA_INDICATION" val="1"/>
  <p:tag name="KSO_WM_UNIT_ISNUMDGMTITLE" val="0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19*l_h_f*1_2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UNIT_PRESET_TEXT" val="单击此处添加正文"/>
  <p:tag name="KSO_WM_UNIT_NOCLEAR" val="0"/>
  <p:tag name="KSO_WM_UNIT_VALUE" val="75"/>
  <p:tag name="KSO_WM_DIAGRAM_GROUP_CODE" val="l1-3"/>
  <p:tag name="KSO_WM_UNIT_TYPE" val="l_h_f"/>
  <p:tag name="KSO_WM_UNIT_INDEX" val="1_2_1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SLIDE_ID" val="custom20205176_19"/>
  <p:tag name="KSO_WM_TEMPLATE_SUBCATEGORY" val="19"/>
  <p:tag name="KSO_WM_TEMPLATE_MASTER_TYPE" val="0"/>
  <p:tag name="KSO_WM_TEMPLATE_COLOR_TYPE" val="1"/>
  <p:tag name="KSO_WM_SLIDE_ITEM_CNT" val="2"/>
  <p:tag name="KSO_WM_SLIDE_INDEX" val="19"/>
  <p:tag name="KSO_WM_TAG_VERSION" val="1.0"/>
  <p:tag name="KSO_WM_BEAUTIFY_FLAG" val="#wm#"/>
  <p:tag name="KSO_WM_TEMPLATE_CATEGORY" val="custom"/>
  <p:tag name="KSO_WM_TEMPLATE_INDEX" val="20205176"/>
  <p:tag name="KSO_WM_DIAGRAM_GROUP_CODE" val="l1-3"/>
  <p:tag name="KSO_WM_SLIDE_DIAGTYPE" val="l"/>
  <p:tag name="KSO_WM_SLIDE_LAYOUT" val="a_l"/>
  <p:tag name="KSO_WM_SLIDE_LAYOUT_CNT" val="1_1"/>
  <p:tag name="KSO_WM_SLIDE_TYPE" val="text"/>
  <p:tag name="KSO_WM_SLIDE_SIZE" val="863.5*372.599"/>
  <p:tag name="KSO_WM_SLIDE_POSITION" val="48.1999*119.495"/>
  <p:tag name="KSO_WM_SLIDE_SUBTYPE" val="diag"/>
  <p:tag name="KSO_WM_UNIT_SHOW_EDIT_AREA_INDICATION" val="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WPS 演示</Application>
  <PresentationFormat>宽屏</PresentationFormat>
  <Paragraphs>10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2020-04-15T14:13:38Z</dcterms:created>
  <dcterms:modified xsi:type="dcterms:W3CDTF">2020-04-15T14:13:38Z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